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Tahoma"/>
      <p:regular r:id="rId31"/>
      <p:bold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X/+6oFthAjLYMiVnZMLRUsPqj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ahom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Tahoma-bold.fntdata"/><Relationship Id="rId13" Type="http://schemas.openxmlformats.org/officeDocument/2006/relationships/slide" Target="slides/slide9.xml"/><Relationship Id="rId35" Type="http://schemas.openxmlformats.org/officeDocument/2006/relationships/font" Target="fonts/OpenSansSemiBold-italic.fntdata"/><Relationship Id="rId12" Type="http://schemas.openxmlformats.org/officeDocument/2006/relationships/slide" Target="slides/slide8.xml"/><Relationship Id="rId34" Type="http://schemas.openxmlformats.org/officeDocument/2006/relationships/font" Target="fonts/OpenSansSemiBold-bold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OpenSansSemi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d5030d2d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d5030d2d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ad5030d2d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6311360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56311360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256311360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d5030d2d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d5030d2d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ad5030d2d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ad5030d2d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ad5030d2d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ad5030d2d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ad5030d2d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ad5030d2d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ad5030d2d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d5030d2d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ad5030d2d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ad5030d2d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d5030d2d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ad5030d2d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ad5030d2d_1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ad5030d2d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ad5030d2d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ad5030d2d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a3d9ba46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a3d9ba46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2a3d9ba46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51733741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151733741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ad5030d2d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ad5030d2d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ad5030d2d_1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ad5030d2d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ad5030d2d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2ad5030d2d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1733741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51733741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151733741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51733741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151733741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3d9ba46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2a3d9ba46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2a3d9ba46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563113601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2563113601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2563113601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173374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5173374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15173374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6311360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56311360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256311360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3d9ba46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a3d9ba46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2a3d9ba46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ad5030d2d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ad5030d2d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ad5030d2d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d5030d2d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d5030d2d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ad5030d2d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1733741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51733741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151733741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b="1" i="0" sz="4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3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cap="flat" cmpd="sng" w="25400">
            <a:solidFill>
              <a:srgbClr val="27278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336431" y="1122362"/>
            <a:ext cx="9612923" cy="273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en-US"/>
              <a:t>Bài 2</a:t>
            </a:r>
            <a:br>
              <a:rPr lang="en-US"/>
            </a:br>
            <a:r>
              <a:rPr lang="en-US">
                <a:highlight>
                  <a:schemeClr val="lt1"/>
                </a:highlight>
              </a:rPr>
              <a:t>Database Connectivity with ExpressJS</a:t>
            </a:r>
            <a:endParaRPr sz="11000">
              <a:highlight>
                <a:schemeClr val="lt1"/>
              </a:highlight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Module: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Web Backend Development with Express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Tạo table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200" y="1100597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Để tạo table chúng ta dùng  "CREATE TABLE"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Ví dụ: Tạo table customers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connection.connect(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(err)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console.log(</a:t>
            </a:r>
            <a:r>
              <a:rPr lang="en-US" sz="2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"Connected!"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lang="en-US" sz="2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customers (name VARCHAR(255), address VARCHAR(255)</a:t>
            </a:r>
            <a:r>
              <a:rPr lang="en-US" sz="2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con.query(sql, 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(err, result)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lang="en-US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lang="en-US" sz="2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"Table created"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ad5030d2d_1_2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tạo table</a:t>
            </a:r>
            <a:endParaRPr/>
          </a:p>
        </p:txBody>
      </p:sp>
      <p:sp>
        <p:nvSpPr>
          <p:cNvPr id="163" name="Google Shape;163;g12ad5030d2d_1_2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Lưu ý: Nếu muốn kiểm tra nếu table chưa tồn tại thì tạo chúng ta dùng thêm IF NOT EXIT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 dụ: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IF NOT EXISTS books (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id INT AUTO_INCREMENT PRIMARY KEY,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name VARCHAR(255),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price INT,quantity INT,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author VARCHAR(255)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63113601_0_2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Thêm bản ghi vào table</a:t>
            </a:r>
            <a:endParaRPr/>
          </a:p>
        </p:txBody>
      </p:sp>
      <p:sp>
        <p:nvSpPr>
          <p:cNvPr id="170" name="Google Shape;170;g12563113601_0_2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Để thêm bản ghi vào table chúng ta dùng: INSERT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Cú pháp: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table_name (column1, column2, column3, ...)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(value1, value2, value3, ...);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Ví dụ: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sql = "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items (title, body) VALUES ('Title 1', 'Body 1')";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.query(sql,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(err, result) {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.log("</a:t>
            </a:r>
            <a:r>
              <a:rPr b="1" lang="en-US" sz="2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 record inserted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ad5030d2d_1_3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Lấy danh sách các bản ghi trong table</a:t>
            </a:r>
            <a:endParaRPr/>
          </a:p>
        </p:txBody>
      </p:sp>
      <p:sp>
        <p:nvSpPr>
          <p:cNvPr id="177" name="Google Shape;177;g12ad5030d2d_1_37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Để lấy danh sách các bản ghi trong table chúng ta dùng câu lệnh SELECT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column1, column2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Lưu ý: Nếu muốn chọn tất cả các trường thì chúng ta dùng: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/>
              <a:t>	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ad5030d2d_1_46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84" name="Google Shape;184;g12ad5030d2d_1_46"/>
          <p:cNvSpPr txBox="1"/>
          <p:nvPr>
            <p:ph idx="1" type="body"/>
          </p:nvPr>
        </p:nvSpPr>
        <p:spPr>
          <a:xfrm>
            <a:off x="318825" y="1276400"/>
            <a:ext cx="5427300" cy="50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Lấy tất cả các trường: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b="1" lang="en-US" sz="2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items"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connection.query(sql,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(err, results) {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.log(results);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ad5030d2d_1_46"/>
          <p:cNvSpPr txBox="1"/>
          <p:nvPr>
            <p:ph idx="1" type="body"/>
          </p:nvPr>
        </p:nvSpPr>
        <p:spPr>
          <a:xfrm>
            <a:off x="6255525" y="1276400"/>
            <a:ext cx="5427300" cy="49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Lấy trường title: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b="1" lang="en-US" sz="2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"SELECT title FROM items"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connection.query(sql,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(err, results) {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.log(results);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d5030d2d_1_5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Lấy bản ghi theo điều kiện</a:t>
            </a:r>
            <a:endParaRPr/>
          </a:p>
        </p:txBody>
      </p:sp>
      <p:sp>
        <p:nvSpPr>
          <p:cNvPr id="192" name="Google Shape;192;g12ad5030d2d_1_55"/>
          <p:cNvSpPr txBox="1"/>
          <p:nvPr>
            <p:ph idx="1" type="body"/>
          </p:nvPr>
        </p:nvSpPr>
        <p:spPr>
          <a:xfrm>
            <a:off x="838200" y="1120025"/>
            <a:ext cx="10515600" cy="53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Để lấy bản ghi theo điều kiện ta dùng SELECT kết hợp với WHERE.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100"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2100">
                <a:latin typeface="Courier New"/>
                <a:ea typeface="Courier New"/>
                <a:cs typeface="Courier New"/>
                <a:sym typeface="Courier New"/>
              </a:rPr>
              <a:t> column2, …</a:t>
            </a:r>
            <a:endParaRPr b="1" i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100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b="1" i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1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 dụ: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b="1" lang="en-US" sz="199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"SELECT title, body FROM items WHERE id=1"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connection.query(sql, </a:t>
            </a:r>
            <a:r>
              <a:rPr b="1" lang="en-US" sz="199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(err, result) {</a:t>
            </a:r>
            <a:endParaRPr b="1" sz="19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99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-US" sz="199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19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99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.log(result);</a:t>
            </a:r>
            <a:endParaRPr b="1" sz="19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ad5030d2d_1_63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Cập nhật thông tin bản ghi</a:t>
            </a:r>
            <a:endParaRPr/>
          </a:p>
        </p:txBody>
      </p:sp>
      <p:sp>
        <p:nvSpPr>
          <p:cNvPr id="199" name="Google Shape;199;g12ad5030d2d_1_63"/>
          <p:cNvSpPr txBox="1"/>
          <p:nvPr>
            <p:ph idx="1" type="body"/>
          </p:nvPr>
        </p:nvSpPr>
        <p:spPr>
          <a:xfrm>
            <a:off x="838200" y="1120025"/>
            <a:ext cx="10515600" cy="537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Để cập nhật thông tin bản ghi dùng UPDATE kết hợp WHERE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b="1"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column1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 value1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 column2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, …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 dụ: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>
                <a:solidFill>
                  <a:srgbClr val="FF00FF"/>
                </a:solidFill>
              </a:rPr>
              <a:t>const</a:t>
            </a:r>
            <a:r>
              <a:rPr b="1" lang="en-US" sz="1991"/>
              <a:t> sql = </a:t>
            </a:r>
            <a:r>
              <a:rPr b="1" lang="en-US" sz="1991">
                <a:solidFill>
                  <a:srgbClr val="6AA84F"/>
                </a:solidFill>
              </a:rPr>
              <a:t>"UPDATE items SET title = 'Title 1 update' WHERE id = 1"</a:t>
            </a:r>
            <a:r>
              <a:rPr b="1" lang="en-US" sz="1991"/>
              <a:t>;</a:t>
            </a:r>
            <a:endParaRPr b="1" sz="199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91"/>
              <a:t>connection.query(sql, </a:t>
            </a:r>
            <a:r>
              <a:rPr b="1" lang="en-US" sz="1991">
                <a:solidFill>
                  <a:srgbClr val="FF00FF"/>
                </a:solidFill>
              </a:rPr>
              <a:t>function</a:t>
            </a:r>
            <a:r>
              <a:rPr b="1" lang="en-US" sz="1991"/>
              <a:t> (err, result) {</a:t>
            </a:r>
            <a:endParaRPr b="1" sz="199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91"/>
              <a:t>  </a:t>
            </a:r>
            <a:r>
              <a:rPr b="1" lang="en-US" sz="1991">
                <a:solidFill>
                  <a:srgbClr val="FF00FF"/>
                </a:solidFill>
              </a:rPr>
              <a:t>if</a:t>
            </a:r>
            <a:r>
              <a:rPr b="1" lang="en-US" sz="1991"/>
              <a:t> (err) </a:t>
            </a:r>
            <a:r>
              <a:rPr b="1" lang="en-US" sz="1991">
                <a:solidFill>
                  <a:srgbClr val="FF00FF"/>
                </a:solidFill>
              </a:rPr>
              <a:t>throw</a:t>
            </a:r>
            <a:r>
              <a:rPr b="1" lang="en-US" sz="1991"/>
              <a:t> err;</a:t>
            </a:r>
            <a:endParaRPr b="1" sz="199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91"/>
              <a:t>  </a:t>
            </a:r>
            <a:r>
              <a:rPr b="1" lang="en-US" sz="1991">
                <a:solidFill>
                  <a:srgbClr val="F1C232"/>
                </a:solidFill>
              </a:rPr>
              <a:t>console</a:t>
            </a:r>
            <a:r>
              <a:rPr b="1" lang="en-US" sz="1991"/>
              <a:t>.log(result.affectedRows + " record(s) updated");</a:t>
            </a:r>
            <a:endParaRPr b="1" sz="199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91"/>
              <a:t>});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d5030d2d_1_71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Xóa bản ghi theo điều kiện</a:t>
            </a:r>
            <a:endParaRPr/>
          </a:p>
        </p:txBody>
      </p:sp>
      <p:sp>
        <p:nvSpPr>
          <p:cNvPr id="206" name="Google Shape;206;g12ad5030d2d_1_71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Xóa bản ghi theo điều kiện dùng DELETE kết hợp WHERE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 dụ: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b="1" lang="en-US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"DELETE FROM items WHERE id = 1"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connection.query(sql, 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(err, result) 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-US" sz="2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-US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"Number of records deleted: "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+ result.affectedRows);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ad5030d2d_1_79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các câu lệnh SQL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a3d9ba46b_0_3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Kỹ thuật phân trang với CSDL</a:t>
            </a:r>
            <a:endParaRPr/>
          </a:p>
        </p:txBody>
      </p:sp>
      <p:sp>
        <p:nvSpPr>
          <p:cNvPr id="219" name="Google Shape;219;g12a3d9ba46b_0_3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Thảo luận về LIMIT và OFFSET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452282"/>
            <a:ext cx="10515600" cy="5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Kết nối được MySQL trong</a:t>
            </a:r>
            <a:r>
              <a:rPr lang="en-US"/>
              <a:t> ExpressJS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Thực thi được các câu lệnh SQL</a:t>
            </a:r>
            <a:r>
              <a:rPr lang="en-US"/>
              <a:t> ExpressJS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Phân trang được với CSDL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Upload được file trong ứng dụng ExpressJS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517337414_0_11"/>
          <p:cNvSpPr/>
          <p:nvPr/>
        </p:nvSpPr>
        <p:spPr>
          <a:xfrm>
            <a:off x="713225" y="1099899"/>
            <a:ext cx="11042100" cy="5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 để giới hạn số lượng bản ghi được lấy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OFFSET để chỉ định thứ tự của bản ghi đầu tiên MySQL sẽ trả về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Cú pháp: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1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21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1" sz="2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g1151733741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517337414_0_11"/>
          <p:cNvSpPr/>
          <p:nvPr/>
        </p:nvSpPr>
        <p:spPr>
          <a:xfrm>
            <a:off x="713222" y="222500"/>
            <a:ext cx="7796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 và OFFSET</a:t>
            </a:r>
            <a:endParaRPr b="1" i="0" sz="3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d5030d2d_1_91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233" name="Google Shape;233;g12ad5030d2d_1_91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Lấy 10 bản ghi, bắt đầu từ bản ghi thứ 100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sqlQuery = </a:t>
            </a:r>
            <a:r>
              <a:rPr b="1" lang="en-US" sz="2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items LIMIT 10 OFFSET 100"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query = connection.query(sqlQuery, (err, results) =&gt; {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(err)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1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.log(results)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ad5030d2d_1_99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sử dụng LIMIT và OFFSET</a:t>
            </a:r>
            <a:endParaRPr/>
          </a:p>
        </p:txBody>
      </p:sp>
      <p:sp>
        <p:nvSpPr>
          <p:cNvPr id="240" name="Google Shape;240;g12ad5030d2d_1_99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17337414_0_2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Upload file trong ứng dụng ExpressJS</a:t>
            </a:r>
            <a:endParaRPr/>
          </a:p>
        </p:txBody>
      </p:sp>
      <p:sp>
        <p:nvSpPr>
          <p:cNvPr id="247" name="Google Shape;247;g11517337414_0_2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1517337414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402336"/>
            <a:ext cx="664464" cy="6614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1517337414_0_38"/>
          <p:cNvSpPr txBox="1"/>
          <p:nvPr>
            <p:ph idx="1" type="body"/>
          </p:nvPr>
        </p:nvSpPr>
        <p:spPr>
          <a:xfrm>
            <a:off x="756550" y="900600"/>
            <a:ext cx="10515600" cy="5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Là một </a:t>
            </a:r>
            <a:r>
              <a:rPr b="1" lang="en-US"/>
              <a:t>middleware</a:t>
            </a:r>
            <a:r>
              <a:rPr lang="en-US"/>
              <a:t> xử lý việc upload files của Express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Xử lý các request dạng </a:t>
            </a:r>
            <a:r>
              <a:rPr b="1" lang="en-US"/>
              <a:t>multipart/form-data</a:t>
            </a:r>
            <a:endParaRPr b="1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Trích xuất các file đính kèm và đưa vào thuộc tính </a:t>
            </a:r>
            <a:r>
              <a:rPr b="1" lang="en-US"/>
              <a:t>req.files</a:t>
            </a:r>
            <a:r>
              <a:rPr lang="en-US"/>
              <a:t> của Express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Cài đặt: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express-fileupload --save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Khai báo trong dự án: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fileUpload =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'express-fileupload'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(fileUpload({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    createParentPath: </a:t>
            </a:r>
            <a:r>
              <a:rPr b="1" lang="en-US" sz="2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11517337414_0_38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Thư viện express-fileupload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a3d9ba46b_0_44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Demo upload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63113601_0_20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267" name="Google Shape;267;g12563113601_0_207"/>
          <p:cNvSpPr txBox="1"/>
          <p:nvPr>
            <p:ph idx="1" type="body"/>
          </p:nvPr>
        </p:nvSpPr>
        <p:spPr>
          <a:xfrm>
            <a:off x="838200" y="1262800"/>
            <a:ext cx="105156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 bài học này, chúng ta đã tìm hiểu: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Kết nối được MySQL trong ExpressJS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Thực thi được các câu lệnh SQL ExpressJS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Phân trang được với CSDL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Upload được file trong ứng dụng ExpressJS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17337414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Thảo luận</a:t>
            </a:r>
            <a:endParaRPr/>
          </a:p>
        </p:txBody>
      </p:sp>
      <p:sp>
        <p:nvSpPr>
          <p:cNvPr id="107" name="Google Shape;107;g11517337414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Thảo luận về module mysql trong ExpressJS.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63113601_0_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Kết nối MySQL trong ExpressJS</a:t>
            </a:r>
            <a:endParaRPr/>
          </a:p>
        </p:txBody>
      </p:sp>
      <p:sp>
        <p:nvSpPr>
          <p:cNvPr id="114" name="Google Shape;114;g12563113601_0_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Module Mysql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Module mysql dùng để kết nối và thao tác với mysql database. Chúng có trên npm.</a:t>
            </a:r>
            <a:endParaRPr/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Cài đặt:</a:t>
            </a:r>
            <a:endParaRPr/>
          </a:p>
          <a:p>
            <a:pPr indent="0" lvl="0" marL="5207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b="1"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install mysql;</a:t>
            </a:r>
            <a:endParaRPr b="1"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Khai báo:</a:t>
            </a:r>
            <a:endParaRPr/>
          </a:p>
          <a:p>
            <a:pPr indent="39370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mysql = </a:t>
            </a:r>
            <a:r>
              <a:rPr b="1" lang="en-US" sz="215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'mysql'</a:t>
            </a:r>
            <a:r>
              <a:rPr b="1"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3d9ba46b_0_6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Kết nối MySQL với ExpressJS</a:t>
            </a:r>
            <a:endParaRPr/>
          </a:p>
        </p:txBody>
      </p:sp>
      <p:sp>
        <p:nvSpPr>
          <p:cNvPr id="128" name="Google Shape;128;g12a3d9ba46b_0_6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Tạo một connection với database bằng module mysql: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connection = mysql.createConnection({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myhostname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myuser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mypassword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mydb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'utf8_general_ci'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4175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50"/>
              <a:buChar char="•"/>
            </a:pPr>
            <a:r>
              <a:rPr lang="en-US" sz="2450">
                <a:solidFill>
                  <a:srgbClr val="383A42"/>
                </a:solidFill>
                <a:highlight>
                  <a:srgbClr val="FAFAFA"/>
                </a:highlight>
              </a:rPr>
              <a:t>host: địa chỉ ip của máy tính cài đặt mysql.</a:t>
            </a:r>
            <a:endParaRPr sz="24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-384175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50"/>
              <a:buChar char="•"/>
            </a:pPr>
            <a:r>
              <a:rPr lang="en-US" sz="2450">
                <a:solidFill>
                  <a:srgbClr val="383A42"/>
                </a:solidFill>
                <a:highlight>
                  <a:srgbClr val="FAFAFA"/>
                </a:highlight>
              </a:rPr>
              <a:t>port: cổng của MySQL, mặc định 3306</a:t>
            </a:r>
            <a:endParaRPr sz="24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-384175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50"/>
              <a:buChar char="•"/>
            </a:pPr>
            <a:r>
              <a:rPr lang="en-US" sz="2450">
                <a:solidFill>
                  <a:srgbClr val="383A42"/>
                </a:solidFill>
                <a:highlight>
                  <a:srgbClr val="FAFAFA"/>
                </a:highlight>
              </a:rPr>
              <a:t>user: tên account mà bạn dùng để kết nối tới database</a:t>
            </a:r>
            <a:endParaRPr sz="24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-384175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50"/>
              <a:buChar char="•"/>
            </a:pPr>
            <a:r>
              <a:rPr lang="en-US" sz="2450">
                <a:solidFill>
                  <a:srgbClr val="383A42"/>
                </a:solidFill>
                <a:highlight>
                  <a:srgbClr val="FAFAFA"/>
                </a:highlight>
              </a:rPr>
              <a:t>password: mật khẩu dùng để kết nối tới database</a:t>
            </a:r>
            <a:endParaRPr sz="24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-384175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450"/>
              <a:buChar char="•"/>
            </a:pPr>
            <a:r>
              <a:rPr lang="en-US" sz="2450">
                <a:solidFill>
                  <a:srgbClr val="383A42"/>
                </a:solidFill>
                <a:highlight>
                  <a:srgbClr val="FAFAFA"/>
                </a:highlight>
              </a:rPr>
              <a:t>database: tên của database được kết nối</a:t>
            </a:r>
            <a:endParaRPr sz="24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383A42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d5030d2d_1_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nối MySQL với ExpressJS</a:t>
            </a:r>
            <a:endParaRPr/>
          </a:p>
        </p:txBody>
      </p:sp>
      <p:sp>
        <p:nvSpPr>
          <p:cNvPr id="135" name="Google Shape;135;g12ad5030d2d_1_7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Kết nối MySQL với ExpressJS bằng method connect của module mysql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connection.connect(</a:t>
            </a:r>
            <a:r>
              <a:rPr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err.stack;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5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US" sz="21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"connect success"</a:t>
            </a: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9370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1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Nếu có lỗi thì sẽ hiển thị lỗi đó. Nếu kết nối thành công thì sẽ hiển thị connect success.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d5030d2d_1_16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42" name="Google Shape;142;g12ad5030d2d_1_16"/>
          <p:cNvSpPr txBox="1"/>
          <p:nvPr>
            <p:ph idx="1" type="body"/>
          </p:nvPr>
        </p:nvSpPr>
        <p:spPr>
          <a:xfrm>
            <a:off x="838200" y="1039375"/>
            <a:ext cx="10515600" cy="55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connection = mysql.createConnection({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'123456'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'dbTest'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'utf8_general_ci'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connection.connect(</a:t>
            </a:r>
            <a:r>
              <a:rPr lang="en-US" sz="17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err.stack;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5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US" sz="175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"connect success"</a:t>
            </a: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517337414_0_22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Thực thi các câu lệnh SQL trong ExpressJS</a:t>
            </a:r>
            <a:endParaRPr/>
          </a:p>
        </p:txBody>
      </p:sp>
      <p:sp>
        <p:nvSpPr>
          <p:cNvPr id="149" name="Google Shape;149;g11517337414_0_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Ôn tập lại các câu SQL trong 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2017-03-15T10:39:15Z</dcterms:created>
  <dc:creator>Nhật Nguyễn Khắc</dc:creator>
</cp:coreProperties>
</file>