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83" r:id="rId17"/>
    <p:sldId id="284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83426"/>
            <a:ext cx="10370820" cy="166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199" y="889000"/>
            <a:ext cx="10386695" cy="0"/>
          </a:xfrm>
          <a:custGeom>
            <a:avLst/>
            <a:gdLst/>
            <a:ahLst/>
            <a:cxnLst/>
            <a:rect l="l" t="t" r="r" b="b"/>
            <a:pathLst>
              <a:path w="10386695">
                <a:moveTo>
                  <a:pt x="10386389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727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17300" y="139700"/>
            <a:ext cx="660400" cy="660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4475" y="1665922"/>
            <a:ext cx="6623050" cy="2296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2665" y="1089542"/>
            <a:ext cx="10186669" cy="285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gym.github.io/demo-deploy-github-pag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50315" marR="1247775" indent="-1270" algn="ctr">
              <a:lnSpc>
                <a:spcPts val="6400"/>
              </a:lnSpc>
              <a:spcBef>
                <a:spcPts val="980"/>
              </a:spcBef>
            </a:pPr>
            <a:r>
              <a:rPr spc="-605" dirty="0"/>
              <a:t>B</a:t>
            </a:r>
            <a:r>
              <a:rPr spc="-615" dirty="0"/>
              <a:t>à</a:t>
            </a:r>
            <a:r>
              <a:rPr spc="-275" dirty="0"/>
              <a:t>i</a:t>
            </a:r>
            <a:r>
              <a:rPr spc="-500" dirty="0"/>
              <a:t> </a:t>
            </a:r>
            <a:r>
              <a:rPr spc="-465" dirty="0"/>
              <a:t>23  </a:t>
            </a:r>
            <a:r>
              <a:rPr spc="-450" dirty="0"/>
              <a:t>D</a:t>
            </a:r>
            <a:r>
              <a:rPr spc="-470" dirty="0"/>
              <a:t>e</a:t>
            </a:r>
            <a:r>
              <a:rPr spc="-285" dirty="0"/>
              <a:t>p</a:t>
            </a:r>
            <a:r>
              <a:rPr spc="-315" dirty="0"/>
              <a:t>l</a:t>
            </a:r>
            <a:r>
              <a:rPr spc="-305" dirty="0"/>
              <a:t>o</a:t>
            </a:r>
            <a:r>
              <a:rPr spc="-409" dirty="0"/>
              <a:t>y</a:t>
            </a:r>
            <a:r>
              <a:rPr spc="-670" dirty="0"/>
              <a:t>m</a:t>
            </a:r>
            <a:r>
              <a:rPr spc="-470" dirty="0"/>
              <a:t>e</a:t>
            </a:r>
            <a:r>
              <a:rPr spc="-445" dirty="0"/>
              <a:t>n</a:t>
            </a:r>
            <a:r>
              <a:rPr spc="-390" dirty="0"/>
              <a:t>t</a:t>
            </a: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400" b="0" spc="-45" dirty="0">
                <a:latin typeface="Tahoma"/>
                <a:cs typeface="Tahoma"/>
              </a:rPr>
              <a:t>Module:</a:t>
            </a:r>
            <a:r>
              <a:rPr sz="2400" b="0" spc="-245" dirty="0">
                <a:latin typeface="Tahoma"/>
                <a:cs typeface="Tahoma"/>
              </a:rPr>
              <a:t> </a:t>
            </a:r>
            <a:r>
              <a:rPr sz="2400" b="0" spc="-40" dirty="0">
                <a:latin typeface="Tahoma"/>
                <a:cs typeface="Tahoma"/>
              </a:rPr>
              <a:t>BOOTCAMP</a:t>
            </a:r>
            <a:r>
              <a:rPr sz="2400" b="0" spc="-325" dirty="0">
                <a:latin typeface="Tahoma"/>
                <a:cs typeface="Tahoma"/>
              </a:rPr>
              <a:t> </a:t>
            </a:r>
            <a:r>
              <a:rPr sz="2400" b="0" spc="-95" dirty="0">
                <a:latin typeface="Tahoma"/>
                <a:cs typeface="Tahoma"/>
              </a:rPr>
              <a:t>WEB-BACKEND</a:t>
            </a:r>
            <a:r>
              <a:rPr sz="2400" b="0" spc="-345" dirty="0">
                <a:latin typeface="Tahoma"/>
                <a:cs typeface="Tahoma"/>
              </a:rPr>
              <a:t> </a:t>
            </a:r>
            <a:r>
              <a:rPr sz="2400" b="0" spc="-85" dirty="0">
                <a:latin typeface="Tahoma"/>
                <a:cs typeface="Tahoma"/>
              </a:rPr>
              <a:t>DEVELOPMENT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57124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 smtClean="0"/>
              <a:t>Triển</a:t>
            </a:r>
            <a:r>
              <a:rPr lang="en-US" sz="4000" dirty="0" smtClean="0"/>
              <a:t> </a:t>
            </a:r>
            <a:r>
              <a:rPr lang="en-US" sz="4000" dirty="0" err="1" smtClean="0"/>
              <a:t>khai</a:t>
            </a:r>
            <a:r>
              <a:rPr lang="en-US" sz="4000" dirty="0" smtClean="0"/>
              <a:t> </a:t>
            </a:r>
            <a:r>
              <a:rPr lang="en-US" sz="4000" dirty="0" err="1" smtClean="0"/>
              <a:t>lên</a:t>
            </a:r>
            <a:r>
              <a:rPr lang="en-US" sz="4000" dirty="0" smtClean="0"/>
              <a:t> </a:t>
            </a:r>
            <a:r>
              <a:rPr lang="en-US" sz="4000" dirty="0" err="1" smtClean="0"/>
              <a:t>heroku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89542"/>
            <a:ext cx="10178415" cy="666849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800" spc="-110" dirty="0" err="1" smtClean="0">
                <a:latin typeface="Tahoma"/>
                <a:cs typeface="Tahoma"/>
              </a:rPr>
              <a:t>Thực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hiện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tạo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mới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một</a:t>
            </a:r>
            <a:r>
              <a:rPr lang="en-US" sz="2800" spc="-110" dirty="0" smtClean="0">
                <a:latin typeface="Tahoma"/>
                <a:cs typeface="Tahoma"/>
              </a:rPr>
              <a:t> app</a:t>
            </a:r>
            <a:br>
              <a:rPr lang="en-US" sz="2800" spc="-110" dirty="0" smtClean="0">
                <a:latin typeface="Tahoma"/>
                <a:cs typeface="Tahoma"/>
              </a:rPr>
            </a:br>
            <a:r>
              <a:rPr lang="en-US" sz="2800" spc="-110" dirty="0" err="1" smtClean="0">
                <a:latin typeface="Tahoma"/>
                <a:cs typeface="Tahoma"/>
              </a:rPr>
              <a:t>Sau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khi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tạo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xong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trên</a:t>
            </a:r>
            <a:r>
              <a:rPr lang="en-US" sz="2800" spc="-110" dirty="0" smtClean="0">
                <a:latin typeface="Tahoma"/>
                <a:cs typeface="Tahoma"/>
              </a:rPr>
              <a:t> web </a:t>
            </a:r>
            <a:r>
              <a:rPr lang="en-US" sz="2800" spc="-110" dirty="0" err="1" smtClean="0">
                <a:latin typeface="Tahoma"/>
                <a:cs typeface="Tahoma"/>
              </a:rPr>
              <a:t>heroku</a:t>
            </a:r>
            <a:endParaRPr lang="en-US" sz="2800" spc="-110" dirty="0" smtClean="0">
              <a:latin typeface="Tahoma"/>
              <a:cs typeface="Tahoma"/>
            </a:endParaRPr>
          </a:p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800" spc="-110" dirty="0" err="1" smtClean="0">
                <a:latin typeface="Tahoma"/>
                <a:cs typeface="Tahoma"/>
              </a:rPr>
              <a:t>Mở</a:t>
            </a:r>
            <a:r>
              <a:rPr lang="en-US" sz="2800" spc="-110" dirty="0" smtClean="0">
                <a:latin typeface="Tahoma"/>
                <a:cs typeface="Tahoma"/>
              </a:rPr>
              <a:t> Terminal di </a:t>
            </a:r>
            <a:r>
              <a:rPr lang="en-US" sz="2800" spc="-110" dirty="0" err="1" smtClean="0">
                <a:latin typeface="Tahoma"/>
                <a:cs typeface="Tahoma"/>
              </a:rPr>
              <a:t>chuyển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đến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thư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mục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chứa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dự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án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chạy</a:t>
            </a:r>
            <a:r>
              <a:rPr lang="en-US" sz="2800" spc="-110" dirty="0" smtClean="0">
                <a:latin typeface="Tahoma"/>
                <a:cs typeface="Tahoma"/>
              </a:rPr>
              <a:t> </a:t>
            </a:r>
            <a:r>
              <a:rPr lang="en-US" sz="2800" spc="-110" dirty="0" err="1" smtClean="0">
                <a:latin typeface="Tahoma"/>
                <a:cs typeface="Tahoma"/>
              </a:rPr>
              <a:t>lệnh</a:t>
            </a:r>
            <a:r>
              <a:rPr lang="en-US" sz="2800" spc="-110" dirty="0" smtClean="0">
                <a:latin typeface="Tahoma"/>
                <a:cs typeface="Tahoma"/>
              </a:rPr>
              <a:t>: 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800" dirty="0" smtClean="0">
                <a:latin typeface="Tahoma"/>
                <a:cs typeface="Tahoma"/>
              </a:rPr>
              <a:t>-   </a:t>
            </a:r>
            <a:r>
              <a:rPr lang="en-US" sz="2800" dirty="0" err="1" smtClean="0">
                <a:latin typeface="Tahoma"/>
                <a:cs typeface="Tahoma"/>
              </a:rPr>
              <a:t>g</a:t>
            </a:r>
            <a:r>
              <a:rPr lang="en-US" sz="2800" dirty="0" err="1" smtClean="0">
                <a:latin typeface="Tahoma"/>
                <a:cs typeface="Tahoma"/>
              </a:rPr>
              <a:t>it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init</a:t>
            </a:r>
            <a:endParaRPr lang="en-US" sz="2800" dirty="0" smtClean="0">
              <a:latin typeface="Tahoma"/>
              <a:cs typeface="Tahoma"/>
            </a:endParaRP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r>
              <a:rPr lang="en-US" sz="2800" dirty="0" err="1" smtClean="0">
                <a:latin typeface="Tahoma"/>
                <a:cs typeface="Tahoma"/>
              </a:rPr>
              <a:t>h</a:t>
            </a:r>
            <a:r>
              <a:rPr lang="en-US" sz="2800" dirty="0" err="1" smtClean="0">
                <a:latin typeface="Tahoma"/>
                <a:cs typeface="Tahoma"/>
              </a:rPr>
              <a:t>eroku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git:remote-a</a:t>
            </a:r>
            <a:r>
              <a:rPr lang="en-US" sz="2800" dirty="0" smtClean="0">
                <a:latin typeface="Tahoma"/>
                <a:cs typeface="Tahoma"/>
              </a:rPr>
              <a:t> &lt;project-name&gt;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endParaRPr lang="en-US" sz="2800" dirty="0">
              <a:latin typeface="Tahoma"/>
              <a:cs typeface="Tahoma"/>
            </a:endParaRP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endParaRPr lang="en-US" sz="2800" dirty="0" smtClean="0">
              <a:latin typeface="Tahoma"/>
              <a:cs typeface="Tahoma"/>
            </a:endParaRP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endParaRPr lang="en-US" sz="2800" dirty="0">
              <a:latin typeface="Tahoma"/>
              <a:cs typeface="Tahoma"/>
            </a:endParaRPr>
          </a:p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800" dirty="0" err="1" smtClean="0">
                <a:latin typeface="Tahoma"/>
                <a:cs typeface="Tahoma"/>
              </a:rPr>
              <a:t>Tiếp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theo</a:t>
            </a:r>
            <a:r>
              <a:rPr lang="en-US" sz="2800" dirty="0" smtClean="0">
                <a:latin typeface="Tahoma"/>
                <a:cs typeface="Tahoma"/>
              </a:rPr>
              <a:t> push source code </a:t>
            </a:r>
            <a:r>
              <a:rPr lang="en-US" sz="2800" dirty="0" err="1" smtClean="0">
                <a:latin typeface="Tahoma"/>
                <a:cs typeface="Tahoma"/>
              </a:rPr>
              <a:t>lên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heroku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sử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dụng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các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câu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lệnh</a:t>
            </a:r>
            <a:endParaRPr lang="en-US" sz="2800" dirty="0" smtClean="0">
              <a:latin typeface="Tahoma"/>
              <a:cs typeface="Tahoma"/>
            </a:endParaRP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r>
              <a:rPr lang="en-US" sz="2800" dirty="0" err="1" smtClean="0">
                <a:latin typeface="Tahoma"/>
                <a:cs typeface="Tahoma"/>
              </a:rPr>
              <a:t>Git</a:t>
            </a:r>
            <a:r>
              <a:rPr lang="en-US" sz="2800" dirty="0" smtClean="0">
                <a:latin typeface="Tahoma"/>
                <a:cs typeface="Tahoma"/>
              </a:rPr>
              <a:t> add .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r>
              <a:rPr lang="en-US" sz="2800" dirty="0" err="1" smtClean="0">
                <a:latin typeface="Tahoma"/>
                <a:cs typeface="Tahoma"/>
              </a:rPr>
              <a:t>Git</a:t>
            </a:r>
            <a:r>
              <a:rPr lang="en-US" sz="2800" dirty="0" smtClean="0">
                <a:latin typeface="Tahoma"/>
                <a:cs typeface="Tahoma"/>
              </a:rPr>
              <a:t> commit –m “comment”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r>
              <a:rPr lang="en-US" sz="2800" dirty="0" err="1" smtClean="0">
                <a:latin typeface="Tahoma"/>
                <a:cs typeface="Tahoma"/>
              </a:rPr>
              <a:t>Git</a:t>
            </a:r>
            <a:r>
              <a:rPr lang="en-US" sz="2800" dirty="0" smtClean="0">
                <a:latin typeface="Tahoma"/>
                <a:cs typeface="Tahoma"/>
              </a:rPr>
              <a:t> push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endParaRPr lang="en-US" sz="2800" dirty="0" smtClean="0">
              <a:latin typeface="Tahoma"/>
              <a:cs typeface="Tahoma"/>
            </a:endParaRPr>
          </a:p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lang="en-US" sz="2800" dirty="0" smtClean="0">
              <a:latin typeface="Tahoma"/>
              <a:cs typeface="Tahoma"/>
            </a:endParaRP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Tx/>
              <a:buChar char="-"/>
              <a:tabLst>
                <a:tab pos="241300" algn="l"/>
              </a:tabLst>
            </a:pPr>
            <a:endParaRPr sz="2800" dirty="0">
              <a:latin typeface="Tahoma"/>
              <a:cs typeface="Tahom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6172735" cy="1104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4798061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380" dirty="0" err="1" smtClean="0"/>
              <a:t>Triển</a:t>
            </a:r>
            <a:r>
              <a:rPr lang="en-US" sz="4000" spc="-380" dirty="0" smtClean="0"/>
              <a:t> </a:t>
            </a:r>
            <a:r>
              <a:rPr lang="en-US" sz="4000" spc="-380" dirty="0" err="1" smtClean="0"/>
              <a:t>khai</a:t>
            </a:r>
            <a:r>
              <a:rPr lang="en-US" sz="4000" spc="-380" dirty="0" smtClean="0"/>
              <a:t> </a:t>
            </a:r>
            <a:r>
              <a:rPr lang="en-US" sz="4000" spc="-380" dirty="0" err="1" smtClean="0"/>
              <a:t>lên</a:t>
            </a:r>
            <a:r>
              <a:rPr lang="en-US" sz="4000" spc="-380" dirty="0" smtClean="0"/>
              <a:t> </a:t>
            </a:r>
            <a:r>
              <a:rPr lang="en-US" sz="4000" spc="-380" dirty="0" err="1" smtClean="0"/>
              <a:t>Heroku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53981"/>
            <a:ext cx="10132061" cy="139268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800" spc="-25" dirty="0" err="1" smtClean="0">
                <a:latin typeface="Tahoma"/>
                <a:cs typeface="Tahoma"/>
              </a:rPr>
              <a:t>Sau</a:t>
            </a:r>
            <a:r>
              <a:rPr lang="en-US" sz="2800" spc="-25" dirty="0" smtClean="0">
                <a:latin typeface="Tahoma"/>
                <a:cs typeface="Tahoma"/>
              </a:rPr>
              <a:t> </a:t>
            </a:r>
            <a:r>
              <a:rPr lang="en-US" sz="2800" spc="-25" dirty="0" err="1" smtClean="0">
                <a:latin typeface="Tahoma"/>
                <a:cs typeface="Tahoma"/>
              </a:rPr>
              <a:t>khi</a:t>
            </a:r>
            <a:r>
              <a:rPr lang="en-US" sz="2800" spc="-25" dirty="0" smtClean="0">
                <a:latin typeface="Tahoma"/>
                <a:cs typeface="Tahoma"/>
              </a:rPr>
              <a:t> push code </a:t>
            </a:r>
            <a:r>
              <a:rPr lang="en-US" sz="2800" spc="-25" dirty="0" err="1" smtClean="0">
                <a:latin typeface="Tahoma"/>
                <a:cs typeface="Tahoma"/>
              </a:rPr>
              <a:t>thành</a:t>
            </a:r>
            <a:r>
              <a:rPr lang="en-US" sz="2800" spc="-25" dirty="0" smtClean="0">
                <a:latin typeface="Tahoma"/>
                <a:cs typeface="Tahoma"/>
              </a:rPr>
              <a:t> </a:t>
            </a:r>
            <a:r>
              <a:rPr lang="en-US" sz="2800" spc="-25" dirty="0" err="1" smtClean="0">
                <a:latin typeface="Tahoma"/>
                <a:cs typeface="Tahoma"/>
              </a:rPr>
              <a:t>công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800" dirty="0" smtClean="0">
                <a:latin typeface="Tahoma"/>
                <a:cs typeface="Tahoma"/>
              </a:rPr>
              <a:t>click </a:t>
            </a:r>
            <a:r>
              <a:rPr lang="en-US" sz="2800" dirty="0" err="1" smtClean="0">
                <a:latin typeface="Tahoma"/>
                <a:cs typeface="Tahoma"/>
              </a:rPr>
              <a:t>vào</a:t>
            </a:r>
            <a:r>
              <a:rPr lang="en-US" sz="2800" dirty="0" smtClean="0">
                <a:latin typeface="Tahoma"/>
                <a:cs typeface="Tahoma"/>
              </a:rPr>
              <a:t> Open app button </a:t>
            </a:r>
            <a:r>
              <a:rPr lang="en-US" sz="2800" dirty="0" err="1" smtClean="0">
                <a:latin typeface="Tahoma"/>
                <a:cs typeface="Tahoma"/>
              </a:rPr>
              <a:t>để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xem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ứng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dụng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đã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hoạt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động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chưa</a:t>
            </a:r>
            <a:r>
              <a:rPr lang="en-US" sz="2800" dirty="0">
                <a:latin typeface="Tahoma"/>
                <a:cs typeface="Tahoma"/>
              </a:rPr>
              <a:t>.</a:t>
            </a:r>
            <a:endParaRPr lang="en-US" sz="28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endParaRPr lang="en-US" sz="2800" spc="-25" dirty="0" smtClean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2133600"/>
            <a:ext cx="10132061" cy="44352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3426"/>
            <a:ext cx="6462395" cy="166687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6000" b="1" spc="-465" dirty="0">
                <a:latin typeface="Tahoma"/>
                <a:cs typeface="Tahoma"/>
              </a:rPr>
              <a:t>Demo</a:t>
            </a:r>
            <a:endParaRPr sz="6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75" dirty="0">
                <a:solidFill>
                  <a:srgbClr val="898989"/>
                </a:solidFill>
                <a:latin typeface="Tahoma"/>
                <a:cs typeface="Tahoma"/>
              </a:rPr>
              <a:t>T</a:t>
            </a:r>
            <a:r>
              <a:rPr sz="2400" spc="-105" dirty="0">
                <a:solidFill>
                  <a:srgbClr val="898989"/>
                </a:solidFill>
                <a:latin typeface="Tahoma"/>
                <a:cs typeface="Tahoma"/>
              </a:rPr>
              <a:t>r</a:t>
            </a:r>
            <a:r>
              <a:rPr sz="2400" spc="45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ể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-2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k</a:t>
            </a:r>
            <a:r>
              <a:rPr sz="2400" spc="-80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-65" dirty="0">
                <a:solidFill>
                  <a:srgbClr val="898989"/>
                </a:solidFill>
                <a:latin typeface="Tahoma"/>
                <a:cs typeface="Tahoma"/>
              </a:rPr>
              <a:t>a</a:t>
            </a:r>
            <a:r>
              <a:rPr sz="2400" spc="10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21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898989"/>
                </a:solidFill>
                <a:latin typeface="Tahoma"/>
                <a:cs typeface="Tahoma"/>
              </a:rPr>
              <a:t>ứ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19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70" dirty="0" err="1">
                <a:solidFill>
                  <a:srgbClr val="898989"/>
                </a:solidFill>
                <a:latin typeface="Tahoma"/>
                <a:cs typeface="Tahoma"/>
              </a:rPr>
              <a:t>d</a:t>
            </a:r>
            <a:r>
              <a:rPr sz="2400" spc="-45" dirty="0" err="1">
                <a:solidFill>
                  <a:srgbClr val="898989"/>
                </a:solidFill>
                <a:latin typeface="Tahoma"/>
                <a:cs typeface="Tahoma"/>
              </a:rPr>
              <a:t>ụn</a:t>
            </a:r>
            <a:r>
              <a:rPr sz="2400" spc="15" dirty="0" err="1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19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lang="en-US" sz="2400" spc="-85" dirty="0" err="1" smtClean="0">
                <a:solidFill>
                  <a:srgbClr val="898989"/>
                </a:solidFill>
                <a:latin typeface="Tahoma"/>
                <a:cs typeface="Tahoma"/>
              </a:rPr>
              <a:t>ReactJs</a:t>
            </a:r>
            <a:r>
              <a:rPr sz="2400" spc="-295" dirty="0" smtClean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15" dirty="0" err="1">
                <a:solidFill>
                  <a:srgbClr val="898989"/>
                </a:solidFill>
                <a:latin typeface="Tahoma"/>
                <a:cs typeface="Tahoma"/>
              </a:rPr>
              <a:t>l</a:t>
            </a:r>
            <a:r>
              <a:rPr sz="2400" spc="-35" dirty="0" err="1">
                <a:solidFill>
                  <a:srgbClr val="898989"/>
                </a:solidFill>
                <a:latin typeface="Tahoma"/>
                <a:cs typeface="Tahoma"/>
              </a:rPr>
              <a:t>ê</a:t>
            </a:r>
            <a:r>
              <a:rPr sz="2400" spc="-10" dirty="0" err="1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-2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lang="en-US" sz="2400" spc="-100" dirty="0" err="1" smtClean="0">
                <a:solidFill>
                  <a:srgbClr val="898989"/>
                </a:solidFill>
                <a:latin typeface="Tahoma"/>
                <a:cs typeface="Tahoma"/>
              </a:rPr>
              <a:t>Heroku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2340" y="642207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98989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69348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90" dirty="0"/>
              <a:t>T</a:t>
            </a:r>
            <a:r>
              <a:rPr sz="4000" spc="-300" dirty="0"/>
              <a:t>r</a:t>
            </a:r>
            <a:r>
              <a:rPr sz="4000" spc="-210" dirty="0"/>
              <a:t>i</a:t>
            </a:r>
            <a:r>
              <a:rPr sz="4000" spc="-560" dirty="0">
                <a:latin typeface="Verdana"/>
                <a:cs typeface="Verdana"/>
              </a:rPr>
              <a:t>ể</a:t>
            </a:r>
            <a:r>
              <a:rPr sz="4000" spc="-275" dirty="0"/>
              <a:t>n</a:t>
            </a:r>
            <a:r>
              <a:rPr sz="4000" spc="-360" dirty="0"/>
              <a:t> </a:t>
            </a:r>
            <a:r>
              <a:rPr sz="4000" spc="-355" dirty="0"/>
              <a:t>k</a:t>
            </a:r>
            <a:r>
              <a:rPr sz="4000" spc="-325" dirty="0"/>
              <a:t>h</a:t>
            </a:r>
            <a:r>
              <a:rPr sz="4000" spc="-400" dirty="0"/>
              <a:t>a</a:t>
            </a:r>
            <a:r>
              <a:rPr sz="4000" spc="-185" dirty="0"/>
              <a:t>i</a:t>
            </a:r>
            <a:r>
              <a:rPr sz="4000" spc="-300" dirty="0"/>
              <a:t> </a:t>
            </a:r>
            <a:r>
              <a:rPr sz="4000" spc="-200" dirty="0" err="1"/>
              <a:t>l</a:t>
            </a:r>
            <a:r>
              <a:rPr sz="4000" spc="-290" dirty="0" err="1"/>
              <a:t>ê</a:t>
            </a:r>
            <a:r>
              <a:rPr sz="4000" spc="-275" dirty="0" err="1"/>
              <a:t>n</a:t>
            </a:r>
            <a:r>
              <a:rPr sz="4000" spc="-360" dirty="0"/>
              <a:t> </a:t>
            </a:r>
            <a:r>
              <a:rPr lang="en-US" sz="4000" spc="-280" dirty="0" smtClean="0"/>
              <a:t>GitHub-Pages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292080" cy="8976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49275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800" dirty="0" err="1" smtClean="0">
                <a:latin typeface="Tahoma"/>
                <a:cs typeface="Tahoma"/>
              </a:rPr>
              <a:t>Truy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cập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vào</a:t>
            </a:r>
            <a:r>
              <a:rPr lang="en-US" sz="2800" dirty="0" smtClean="0">
                <a:latin typeface="Tahoma"/>
                <a:cs typeface="Tahoma"/>
              </a:rPr>
              <a:t> GitHub </a:t>
            </a:r>
            <a:r>
              <a:rPr lang="en-US" sz="2800" dirty="0" err="1" smtClean="0">
                <a:latin typeface="Tahoma"/>
                <a:cs typeface="Tahoma"/>
              </a:rPr>
              <a:t>tạo</a:t>
            </a:r>
            <a:r>
              <a:rPr lang="en-US" sz="2800" dirty="0" smtClean="0">
                <a:latin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cs typeface="Tahoma"/>
              </a:rPr>
              <a:t>một</a:t>
            </a:r>
            <a:r>
              <a:rPr lang="en-US" sz="2800" dirty="0" smtClean="0">
                <a:latin typeface="Tahoma"/>
                <a:cs typeface="Tahoma"/>
              </a:rPr>
              <a:t> repository</a:t>
            </a:r>
          </a:p>
          <a:p>
            <a:pPr marL="12700" marR="549275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sz="2800" dirty="0">
              <a:latin typeface="Tahoma"/>
              <a:cs typeface="Tahoma"/>
            </a:endParaRPr>
          </a:p>
        </p:txBody>
      </p:sp>
      <p:pic>
        <p:nvPicPr>
          <p:cNvPr id="2050" name="Picture 2" descr="https://lh3.googleusercontent.com/XsAWttUMMTjpv_nNUDpTg7HuRKoSWBZt2OJzVmGB0yUH1WlndPKkIkTuOhS_UtM_lsT3OaRFa7yo9qoKRLrKiSUTNTccYhDKzrQAh6hMyhguVLnZuxiamj_9Wc0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8" y="2057400"/>
            <a:ext cx="573555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69348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390" dirty="0" err="1"/>
              <a:t>T</a:t>
            </a:r>
            <a:r>
              <a:rPr lang="en-US" sz="4000" spc="-300" dirty="0" err="1"/>
              <a:t>r</a:t>
            </a:r>
            <a:r>
              <a:rPr lang="en-US" sz="4000" spc="-210" dirty="0" err="1"/>
              <a:t>i</a:t>
            </a:r>
            <a:r>
              <a:rPr lang="en-US" sz="4000" spc="-560" dirty="0" err="1">
                <a:latin typeface="Verdana"/>
                <a:cs typeface="Verdana"/>
              </a:rPr>
              <a:t>ể</a:t>
            </a:r>
            <a:r>
              <a:rPr lang="en-US" sz="4000" spc="-275" dirty="0" err="1"/>
              <a:t>n</a:t>
            </a:r>
            <a:r>
              <a:rPr lang="en-US" sz="4000" spc="-360" dirty="0"/>
              <a:t> </a:t>
            </a:r>
            <a:r>
              <a:rPr lang="en-US" sz="4000" spc="-355" dirty="0" err="1"/>
              <a:t>k</a:t>
            </a:r>
            <a:r>
              <a:rPr lang="en-US" sz="4000" spc="-325" dirty="0" err="1"/>
              <a:t>h</a:t>
            </a:r>
            <a:r>
              <a:rPr lang="en-US" sz="4000" spc="-400" dirty="0" err="1"/>
              <a:t>a</a:t>
            </a:r>
            <a:r>
              <a:rPr lang="en-US" sz="4000" spc="-185" dirty="0" err="1"/>
              <a:t>i</a:t>
            </a:r>
            <a:r>
              <a:rPr lang="en-US" sz="4000" spc="-300" dirty="0"/>
              <a:t> </a:t>
            </a:r>
            <a:r>
              <a:rPr lang="en-US" sz="4000" spc="-200" dirty="0" err="1"/>
              <a:t>l</a:t>
            </a:r>
            <a:r>
              <a:rPr lang="en-US" sz="4000" spc="-290" dirty="0" err="1"/>
              <a:t>ê</a:t>
            </a:r>
            <a:r>
              <a:rPr lang="en-US" sz="4000" spc="-275" dirty="0" err="1"/>
              <a:t>n</a:t>
            </a:r>
            <a:r>
              <a:rPr lang="en-US" sz="4000" spc="-360" dirty="0"/>
              <a:t> </a:t>
            </a:r>
            <a:r>
              <a:rPr lang="en-US" sz="4000" spc="-280" dirty="0"/>
              <a:t>GitHub-Pages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3981"/>
            <a:ext cx="10037445" cy="378308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400" dirty="0" err="1" smtClean="0">
                <a:latin typeface="Tahoma"/>
                <a:cs typeface="Tahoma"/>
              </a:rPr>
              <a:t>Đưa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toàn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bộ</a:t>
            </a:r>
            <a:r>
              <a:rPr lang="en-US" sz="2400" dirty="0" smtClean="0">
                <a:latin typeface="Tahoma"/>
                <a:cs typeface="Tahoma"/>
              </a:rPr>
              <a:t> source code </a:t>
            </a:r>
            <a:r>
              <a:rPr lang="en-US" sz="2400" dirty="0" err="1" smtClean="0">
                <a:latin typeface="Tahoma"/>
                <a:cs typeface="Tahoma"/>
              </a:rPr>
              <a:t>lên</a:t>
            </a:r>
            <a:r>
              <a:rPr lang="en-US" sz="2400" dirty="0" smtClean="0">
                <a:latin typeface="Tahoma"/>
                <a:cs typeface="Tahoma"/>
              </a:rPr>
              <a:t> repository </a:t>
            </a:r>
            <a:r>
              <a:rPr lang="en-US" sz="2400" dirty="0" err="1" smtClean="0">
                <a:latin typeface="Tahoma"/>
                <a:cs typeface="Tahoma"/>
              </a:rPr>
              <a:t>vừa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tạo</a:t>
            </a:r>
            <a:endParaRPr lang="en-US" sz="24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400" dirty="0" err="1" smtClean="0">
                <a:latin typeface="Tahoma"/>
                <a:cs typeface="Tahoma"/>
              </a:rPr>
              <a:t>Để</a:t>
            </a:r>
            <a:r>
              <a:rPr lang="en-US" sz="2400" dirty="0" smtClean="0">
                <a:latin typeface="Tahoma"/>
                <a:cs typeface="Tahoma"/>
              </a:rPr>
              <a:t> deploy </a:t>
            </a:r>
            <a:r>
              <a:rPr lang="en-US" sz="2400" dirty="0" err="1" smtClean="0">
                <a:latin typeface="Tahoma"/>
                <a:cs typeface="Tahoma"/>
              </a:rPr>
              <a:t>lên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github</a:t>
            </a:r>
            <a:r>
              <a:rPr lang="en-US" sz="2400" dirty="0" smtClean="0">
                <a:latin typeface="Tahoma"/>
                <a:cs typeface="Tahoma"/>
              </a:rPr>
              <a:t>-pages </a:t>
            </a:r>
            <a:r>
              <a:rPr lang="en-US" sz="2400" dirty="0" err="1" smtClean="0">
                <a:latin typeface="Tahoma"/>
                <a:cs typeface="Tahoma"/>
              </a:rPr>
              <a:t>cần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cài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đặt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gh</a:t>
            </a:r>
            <a:r>
              <a:rPr lang="en-US" sz="2400" dirty="0" smtClean="0">
                <a:latin typeface="Tahoma"/>
                <a:cs typeface="Tahoma"/>
              </a:rPr>
              <a:t>-pages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400" dirty="0" err="1" smtClean="0">
                <a:latin typeface="Tahoma"/>
                <a:cs typeface="Tahoma"/>
              </a:rPr>
              <a:t>Sử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dụng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câu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lệnh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 dirty="0" err="1" smtClean="0"/>
              <a:t>gh</a:t>
            </a:r>
            <a:r>
              <a:rPr lang="en-US" dirty="0" smtClean="0"/>
              <a:t>-pages.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400" dirty="0" err="1" smtClean="0">
                <a:latin typeface="Tahoma"/>
                <a:cs typeface="Tahoma"/>
              </a:rPr>
              <a:t>Mở</a:t>
            </a:r>
            <a:r>
              <a:rPr lang="en-US" sz="2400" dirty="0" smtClean="0">
                <a:latin typeface="Tahoma"/>
                <a:cs typeface="Tahoma"/>
              </a:rPr>
              <a:t> file </a:t>
            </a:r>
            <a:r>
              <a:rPr lang="en-US" sz="2400" dirty="0" err="1" smtClean="0">
                <a:latin typeface="Tahoma"/>
                <a:cs typeface="Tahoma"/>
              </a:rPr>
              <a:t>package.json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chỉnh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sửa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một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số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thiết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lang="en-US" sz="2400" dirty="0" err="1" smtClean="0">
                <a:latin typeface="Tahoma"/>
                <a:cs typeface="Tahoma"/>
              </a:rPr>
              <a:t>lập</a:t>
            </a:r>
            <a:endParaRPr lang="en-US" sz="24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400" dirty="0" smtClean="0">
                <a:latin typeface="Tahoma"/>
                <a:cs typeface="Tahoma"/>
              </a:rPr>
              <a:t>“homepage”: </a:t>
            </a:r>
            <a:r>
              <a:rPr lang="en-US" sz="2400" dirty="0" smtClean="0">
                <a:latin typeface="Tahoma"/>
                <a:cs typeface="Tahoma"/>
                <a:hlinkClick r:id="rId2"/>
              </a:rPr>
              <a:t>https://codegym.github.io/demo-deploy-github-pages/</a:t>
            </a:r>
            <a:endParaRPr lang="en-US" sz="24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400" dirty="0" smtClean="0">
                <a:latin typeface="Tahoma"/>
                <a:cs typeface="Tahoma"/>
              </a:rPr>
              <a:t>“</a:t>
            </a:r>
            <a:r>
              <a:rPr lang="en-US" sz="2400" dirty="0" err="1" smtClean="0">
                <a:latin typeface="Tahoma"/>
                <a:cs typeface="Tahoma"/>
              </a:rPr>
              <a:t>predeploy</a:t>
            </a:r>
            <a:r>
              <a:rPr lang="en-US" sz="2400" dirty="0" smtClean="0">
                <a:latin typeface="Tahoma"/>
                <a:cs typeface="Tahoma"/>
              </a:rPr>
              <a:t>”:”</a:t>
            </a:r>
            <a:r>
              <a:rPr lang="en-US" sz="2400" dirty="0" err="1" smtClean="0">
                <a:latin typeface="Tahoma"/>
                <a:cs typeface="Tahoma"/>
              </a:rPr>
              <a:t>npm</a:t>
            </a:r>
            <a:r>
              <a:rPr lang="en-US" sz="2400" dirty="0" smtClean="0">
                <a:latin typeface="Tahoma"/>
                <a:cs typeface="Tahoma"/>
              </a:rPr>
              <a:t> run build”</a:t>
            </a:r>
            <a:r>
              <a:rPr lang="vi-VN" sz="2400" dirty="0" smtClean="0">
                <a:latin typeface="Tahoma"/>
                <a:cs typeface="Tahoma"/>
              </a:rPr>
              <a:t>,</a:t>
            </a:r>
            <a:endParaRPr lang="en-US" sz="24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en-US" sz="2400" dirty="0" smtClean="0">
                <a:latin typeface="Tahoma"/>
                <a:cs typeface="Tahoma"/>
              </a:rPr>
              <a:t>“deploy”:”</a:t>
            </a:r>
            <a:r>
              <a:rPr lang="en-US" sz="2400" dirty="0" err="1" smtClean="0">
                <a:latin typeface="Tahoma"/>
                <a:cs typeface="Tahoma"/>
              </a:rPr>
              <a:t>gh</a:t>
            </a:r>
            <a:r>
              <a:rPr lang="en-US" sz="2400" dirty="0" smtClean="0">
                <a:latin typeface="Tahoma"/>
                <a:cs typeface="Tahoma"/>
              </a:rPr>
              <a:t>-page</a:t>
            </a:r>
            <a:r>
              <a:rPr lang="vi-VN" sz="2400" dirty="0" smtClean="0">
                <a:latin typeface="Tahoma"/>
                <a:cs typeface="Tahoma"/>
              </a:rPr>
              <a:t> –d build”,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lang="vi-VN" sz="2400" dirty="0" smtClean="0">
                <a:latin typeface="Tahoma"/>
                <a:cs typeface="Tahoma"/>
              </a:rPr>
              <a:t>Deploy ứng dụng bằng câu lệnh: npm run deploy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3426"/>
            <a:ext cx="6119495" cy="166687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6000" b="1" spc="-465" dirty="0">
                <a:latin typeface="Tahoma"/>
                <a:cs typeface="Tahoma"/>
              </a:rPr>
              <a:t>Demo</a:t>
            </a:r>
            <a:endParaRPr sz="6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75" dirty="0">
                <a:solidFill>
                  <a:srgbClr val="898989"/>
                </a:solidFill>
                <a:latin typeface="Tahoma"/>
                <a:cs typeface="Tahoma"/>
              </a:rPr>
              <a:t>T</a:t>
            </a:r>
            <a:r>
              <a:rPr sz="2400" spc="-105" dirty="0">
                <a:solidFill>
                  <a:srgbClr val="898989"/>
                </a:solidFill>
                <a:latin typeface="Tahoma"/>
                <a:cs typeface="Tahoma"/>
              </a:rPr>
              <a:t>r</a:t>
            </a:r>
            <a:r>
              <a:rPr sz="2400" spc="45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ể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-2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k</a:t>
            </a:r>
            <a:r>
              <a:rPr sz="2400" spc="-80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-65" dirty="0">
                <a:solidFill>
                  <a:srgbClr val="898989"/>
                </a:solidFill>
                <a:latin typeface="Tahoma"/>
                <a:cs typeface="Tahoma"/>
              </a:rPr>
              <a:t>a</a:t>
            </a:r>
            <a:r>
              <a:rPr sz="2400" spc="10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21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898989"/>
                </a:solidFill>
                <a:latin typeface="Tahoma"/>
                <a:cs typeface="Tahoma"/>
              </a:rPr>
              <a:t>ứ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19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898989"/>
                </a:solidFill>
                <a:latin typeface="Tahoma"/>
                <a:cs typeface="Tahoma"/>
              </a:rPr>
              <a:t>d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ụn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19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898989"/>
                </a:solidFill>
                <a:latin typeface="Tahoma"/>
                <a:cs typeface="Tahoma"/>
              </a:rPr>
              <a:t>J</a:t>
            </a:r>
            <a:r>
              <a:rPr sz="2400" spc="-80" dirty="0">
                <a:solidFill>
                  <a:srgbClr val="89898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898989"/>
                </a:solidFill>
                <a:latin typeface="Tahoma"/>
                <a:cs typeface="Tahoma"/>
              </a:rPr>
              <a:t>v</a:t>
            </a:r>
            <a:r>
              <a:rPr sz="2400" spc="-105" dirty="0">
                <a:solidFill>
                  <a:srgbClr val="898989"/>
                </a:solidFill>
                <a:latin typeface="Tahoma"/>
                <a:cs typeface="Tahoma"/>
              </a:rPr>
              <a:t>a</a:t>
            </a:r>
            <a:r>
              <a:rPr sz="2400" spc="-409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898989"/>
                </a:solidFill>
                <a:latin typeface="Tahoma"/>
                <a:cs typeface="Tahoma"/>
              </a:rPr>
              <a:t>S</a:t>
            </a:r>
            <a:r>
              <a:rPr sz="2400" spc="65" dirty="0">
                <a:solidFill>
                  <a:srgbClr val="898989"/>
                </a:solidFill>
                <a:latin typeface="Tahoma"/>
                <a:cs typeface="Tahoma"/>
              </a:rPr>
              <a:t>p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r</a:t>
            </a:r>
            <a:r>
              <a:rPr sz="2400" spc="45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29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l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ê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-2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J</a:t>
            </a:r>
            <a:r>
              <a:rPr sz="2400" spc="-105" dirty="0">
                <a:solidFill>
                  <a:srgbClr val="898989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tt</a:t>
            </a:r>
            <a:r>
              <a:rPr sz="2400" spc="-65" dirty="0">
                <a:solidFill>
                  <a:srgbClr val="898989"/>
                </a:solidFill>
                <a:latin typeface="Tahoma"/>
                <a:cs typeface="Tahoma"/>
              </a:rPr>
              <a:t>y</a:t>
            </a:r>
            <a:r>
              <a:rPr sz="2400" spc="-1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898989"/>
                </a:solidFill>
                <a:latin typeface="Tahoma"/>
                <a:cs typeface="Tahoma"/>
              </a:rPr>
              <a:t>S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er</a:t>
            </a:r>
            <a:r>
              <a:rPr sz="2400" dirty="0">
                <a:solidFill>
                  <a:srgbClr val="898989"/>
                </a:solidFill>
                <a:latin typeface="Tahoma"/>
                <a:cs typeface="Tahoma"/>
              </a:rPr>
              <a:t>v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e</a:t>
            </a:r>
            <a:r>
              <a:rPr sz="2400" spc="-80" dirty="0">
                <a:solidFill>
                  <a:srgbClr val="898989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2340" y="642207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98989"/>
                </a:solidFill>
                <a:latin typeface="Tahoma"/>
                <a:cs typeface="Tahoma"/>
              </a:rPr>
              <a:t>23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3441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80" dirty="0"/>
              <a:t>T</a:t>
            </a:r>
            <a:r>
              <a:rPr sz="4000" spc="-245" dirty="0"/>
              <a:t>ó</a:t>
            </a:r>
            <a:r>
              <a:rPr sz="4000" spc="-425" dirty="0"/>
              <a:t>m</a:t>
            </a:r>
            <a:r>
              <a:rPr sz="4000" spc="-365" dirty="0"/>
              <a:t> </a:t>
            </a:r>
            <a:r>
              <a:rPr sz="4000" spc="-265" dirty="0"/>
              <a:t>t</a:t>
            </a:r>
            <a:r>
              <a:rPr sz="4000" spc="-675" dirty="0">
                <a:latin typeface="Verdana"/>
                <a:cs typeface="Verdana"/>
              </a:rPr>
              <a:t>ắ</a:t>
            </a:r>
            <a:r>
              <a:rPr sz="4000" spc="-260" dirty="0"/>
              <a:t>t</a:t>
            </a:r>
            <a:r>
              <a:rPr sz="4000" spc="-380" dirty="0"/>
              <a:t> </a:t>
            </a:r>
            <a:r>
              <a:rPr sz="4000" spc="-229" dirty="0"/>
              <a:t>b</a:t>
            </a:r>
            <a:r>
              <a:rPr sz="4000" spc="-400" dirty="0"/>
              <a:t>à</a:t>
            </a:r>
            <a:r>
              <a:rPr sz="4000" spc="-185" dirty="0"/>
              <a:t>i</a:t>
            </a:r>
            <a:r>
              <a:rPr sz="4000" spc="-200" dirty="0"/>
              <a:t> </a:t>
            </a:r>
            <a:r>
              <a:rPr sz="4000" spc="-265" dirty="0"/>
              <a:t>h</a:t>
            </a:r>
            <a:r>
              <a:rPr sz="4000" spc="-455" dirty="0">
                <a:latin typeface="Verdana"/>
                <a:cs typeface="Verdana"/>
              </a:rPr>
              <a:t>ọ</a:t>
            </a:r>
            <a:r>
              <a:rPr sz="4000" spc="-315" dirty="0"/>
              <a:t>c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89542"/>
            <a:ext cx="10371455" cy="30264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2225" indent="-228600" algn="just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Tahoma"/>
                <a:cs typeface="Tahoma"/>
              </a:rPr>
              <a:t>Deployment</a:t>
            </a:r>
            <a:r>
              <a:rPr sz="2800" spc="-204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là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bước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cần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thiết</a:t>
            </a:r>
            <a:r>
              <a:rPr sz="2800" spc="-204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để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đưa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ứng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dụng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từ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môi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trường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phát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t</a:t>
            </a:r>
            <a:r>
              <a:rPr sz="2800" spc="-75" dirty="0">
                <a:latin typeface="Tahoma"/>
                <a:cs typeface="Tahoma"/>
              </a:rPr>
              <a:t>r</a:t>
            </a:r>
            <a:r>
              <a:rPr sz="2800" spc="60" dirty="0">
                <a:latin typeface="Tahoma"/>
                <a:cs typeface="Tahoma"/>
              </a:rPr>
              <a:t>i</a:t>
            </a:r>
            <a:r>
              <a:rPr sz="2800" spc="-80" dirty="0">
                <a:latin typeface="Tahoma"/>
                <a:cs typeface="Tahoma"/>
              </a:rPr>
              <a:t>ể</a:t>
            </a:r>
            <a:r>
              <a:rPr sz="2800" spc="-10" dirty="0">
                <a:latin typeface="Tahoma"/>
                <a:cs typeface="Tahoma"/>
              </a:rPr>
              <a:t>n</a:t>
            </a:r>
            <a:r>
              <a:rPr sz="2800" spc="-33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l</a:t>
            </a:r>
            <a:r>
              <a:rPr sz="2800" spc="-40" dirty="0">
                <a:latin typeface="Tahoma"/>
                <a:cs typeface="Tahoma"/>
              </a:rPr>
              <a:t>ê</a:t>
            </a:r>
            <a:r>
              <a:rPr sz="2800" spc="-10" dirty="0">
                <a:latin typeface="Tahoma"/>
                <a:cs typeface="Tahoma"/>
              </a:rPr>
              <a:t>n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mô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t</a:t>
            </a:r>
            <a:r>
              <a:rPr sz="2800" spc="-75" dirty="0">
                <a:latin typeface="Tahoma"/>
                <a:cs typeface="Tahoma"/>
              </a:rPr>
              <a:t>r</a:t>
            </a:r>
            <a:r>
              <a:rPr sz="2800" spc="-204" dirty="0">
                <a:latin typeface="Tahoma"/>
                <a:cs typeface="Tahoma"/>
              </a:rPr>
              <a:t>ư</a:t>
            </a:r>
            <a:r>
              <a:rPr sz="2800" spc="-80" dirty="0">
                <a:latin typeface="Tahoma"/>
                <a:cs typeface="Tahoma"/>
              </a:rPr>
              <a:t>ờ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-155" dirty="0">
                <a:latin typeface="Tahoma"/>
                <a:cs typeface="Tahoma"/>
              </a:rPr>
              <a:t>s</a:t>
            </a:r>
            <a:r>
              <a:rPr sz="2800" spc="-160" dirty="0">
                <a:latin typeface="Tahoma"/>
                <a:cs typeface="Tahoma"/>
              </a:rPr>
              <a:t>ử</a:t>
            </a:r>
            <a:r>
              <a:rPr sz="2800" spc="-32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d</a:t>
            </a:r>
            <a:r>
              <a:rPr sz="2800" spc="-65" dirty="0">
                <a:latin typeface="Tahoma"/>
                <a:cs typeface="Tahoma"/>
              </a:rPr>
              <a:t>ụ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50" dirty="0">
                <a:latin typeface="Tahoma"/>
                <a:cs typeface="Tahoma"/>
              </a:rPr>
              <a:t>g</a:t>
            </a:r>
            <a:r>
              <a:rPr sz="2800" spc="-270" dirty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  <a:p>
            <a:pPr marL="241300" marR="17145" indent="-228600" algn="just">
              <a:lnSpc>
                <a:spcPts val="3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10" dirty="0">
                <a:latin typeface="Tahoma"/>
                <a:cs typeface="Tahoma"/>
              </a:rPr>
              <a:t>Bản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chất</a:t>
            </a:r>
            <a:r>
              <a:rPr sz="2800" spc="-204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của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deployment</a:t>
            </a:r>
            <a:r>
              <a:rPr sz="2800" spc="-204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là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đóng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gói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được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các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thành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phần</a:t>
            </a:r>
            <a:r>
              <a:rPr sz="2800" spc="-235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của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ứng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dụng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vào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1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file</a:t>
            </a:r>
            <a:r>
              <a:rPr sz="2800" spc="-375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duy</a:t>
            </a:r>
            <a:r>
              <a:rPr sz="2800" spc="-295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nhất,</a:t>
            </a:r>
            <a:r>
              <a:rPr sz="2800" spc="-35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copy</a:t>
            </a:r>
            <a:r>
              <a:rPr sz="2800" spc="-29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file</a:t>
            </a:r>
            <a:r>
              <a:rPr sz="2800" spc="-3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lên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server</a:t>
            </a:r>
            <a:r>
              <a:rPr sz="2800" spc="-190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và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bung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nén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file.</a:t>
            </a:r>
            <a:endParaRPr sz="2800" dirty="0">
              <a:latin typeface="Tahoma"/>
              <a:cs typeface="Tahoma"/>
            </a:endParaRPr>
          </a:p>
          <a:p>
            <a:pPr marL="241300" marR="5080" indent="-228600" algn="just">
              <a:lnSpc>
                <a:spcPts val="3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latin typeface="Tahoma"/>
                <a:cs typeface="Tahoma"/>
              </a:rPr>
              <a:t>Trong </a:t>
            </a:r>
            <a:r>
              <a:rPr sz="2800" spc="-60" dirty="0">
                <a:latin typeface="Tahoma"/>
                <a:cs typeface="Tahoma"/>
              </a:rPr>
              <a:t>thực tế </a:t>
            </a:r>
            <a:r>
              <a:rPr sz="2800" spc="-10" dirty="0" err="1">
                <a:latin typeface="Tahoma"/>
                <a:cs typeface="Tahoma"/>
              </a:rPr>
              <a:t>còn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lang="en-US" sz="2800" spc="-10" dirty="0" err="1" smtClean="0">
                <a:latin typeface="Tahoma"/>
                <a:cs typeface="Tahoma"/>
              </a:rPr>
              <a:t>nhiều</a:t>
            </a:r>
            <a:r>
              <a:rPr lang="en-US" sz="2800" spc="-10" dirty="0" smtClean="0">
                <a:latin typeface="Tahoma"/>
                <a:cs typeface="Tahoma"/>
              </a:rPr>
              <a:t> server </a:t>
            </a:r>
            <a:r>
              <a:rPr lang="en-US" sz="2800" spc="-10" dirty="0" err="1" smtClean="0">
                <a:latin typeface="Tahoma"/>
                <a:cs typeface="Tahoma"/>
              </a:rPr>
              <a:t>để</a:t>
            </a:r>
            <a:r>
              <a:rPr lang="en-US" sz="2800" spc="-10" dirty="0" smtClean="0">
                <a:latin typeface="Tahoma"/>
                <a:cs typeface="Tahoma"/>
              </a:rPr>
              <a:t> deploy. </a:t>
            </a:r>
            <a:r>
              <a:rPr lang="en-US" sz="2800" spc="-15" dirty="0" err="1" smtClean="0">
                <a:latin typeface="Tahoma"/>
                <a:cs typeface="Tahoma"/>
              </a:rPr>
              <a:t>B</a:t>
            </a:r>
            <a:r>
              <a:rPr sz="2800" spc="-45" dirty="0" err="1" smtClean="0">
                <a:latin typeface="Tahoma"/>
                <a:cs typeface="Tahoma"/>
              </a:rPr>
              <a:t>ản</a:t>
            </a:r>
            <a:r>
              <a:rPr sz="2800" spc="-45" dirty="0" smtClean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chất </a:t>
            </a:r>
            <a:r>
              <a:rPr sz="2800" spc="-60" dirty="0">
                <a:latin typeface="Tahoma"/>
                <a:cs typeface="Tahoma"/>
              </a:rPr>
              <a:t>của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25" dirty="0" err="1">
                <a:latin typeface="Tahoma"/>
                <a:cs typeface="Tahoma"/>
              </a:rPr>
              <a:t>nó</a:t>
            </a:r>
            <a:r>
              <a:rPr sz="2800" spc="-315" dirty="0">
                <a:latin typeface="Tahoma"/>
                <a:cs typeface="Tahoma"/>
              </a:rPr>
              <a:t> </a:t>
            </a:r>
            <a:r>
              <a:rPr sz="2800" spc="-35" dirty="0" err="1" smtClean="0">
                <a:latin typeface="Tahoma"/>
                <a:cs typeface="Tahoma"/>
              </a:rPr>
              <a:t>là</a:t>
            </a:r>
            <a:r>
              <a:rPr sz="2800" spc="-325" dirty="0" smtClean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copy</a:t>
            </a:r>
            <a:r>
              <a:rPr sz="2800" spc="-29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file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gói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hoặc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cả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thư</a:t>
            </a:r>
            <a:r>
              <a:rPr sz="2800" spc="-31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mục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chưa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đóng</a:t>
            </a:r>
            <a:r>
              <a:rPr sz="2800" spc="-24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gói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của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ứng</a:t>
            </a:r>
            <a:r>
              <a:rPr sz="2800" spc="-245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dụng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l</a:t>
            </a:r>
            <a:r>
              <a:rPr sz="2800" spc="-40" dirty="0">
                <a:latin typeface="Tahoma"/>
                <a:cs typeface="Tahoma"/>
              </a:rPr>
              <a:t>ê</a:t>
            </a:r>
            <a:r>
              <a:rPr sz="2800" spc="-10" dirty="0">
                <a:latin typeface="Tahoma"/>
                <a:cs typeface="Tahoma"/>
              </a:rPr>
              <a:t>n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s</a:t>
            </a:r>
            <a:r>
              <a:rPr sz="2800" spc="-120" dirty="0">
                <a:latin typeface="Tahoma"/>
                <a:cs typeface="Tahoma"/>
              </a:rPr>
              <a:t>e</a:t>
            </a:r>
            <a:r>
              <a:rPr sz="2800" spc="-114" dirty="0">
                <a:latin typeface="Tahoma"/>
                <a:cs typeface="Tahoma"/>
              </a:rPr>
              <a:t>r</a:t>
            </a:r>
            <a:r>
              <a:rPr sz="2800" spc="-100" dirty="0">
                <a:latin typeface="Tahoma"/>
                <a:cs typeface="Tahoma"/>
              </a:rPr>
              <a:t>v</a:t>
            </a:r>
            <a:r>
              <a:rPr sz="2800" spc="-80" dirty="0">
                <a:latin typeface="Tahoma"/>
                <a:cs typeface="Tahoma"/>
              </a:rPr>
              <a:t>e</a:t>
            </a:r>
            <a:r>
              <a:rPr sz="2800" spc="-95" dirty="0">
                <a:latin typeface="Tahoma"/>
                <a:cs typeface="Tahoma"/>
              </a:rPr>
              <a:t>r</a:t>
            </a:r>
            <a:r>
              <a:rPr sz="2800" spc="-190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v</a:t>
            </a:r>
            <a:r>
              <a:rPr sz="2800" spc="-90" dirty="0">
                <a:latin typeface="Tahoma"/>
                <a:cs typeface="Tahoma"/>
              </a:rPr>
              <a:t>à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k</a:t>
            </a:r>
            <a:r>
              <a:rPr sz="2800" spc="-5" dirty="0">
                <a:latin typeface="Tahoma"/>
                <a:cs typeface="Tahoma"/>
              </a:rPr>
              <a:t>h</a:t>
            </a:r>
            <a:r>
              <a:rPr sz="2800" spc="-80" dirty="0">
                <a:latin typeface="Tahoma"/>
                <a:cs typeface="Tahoma"/>
              </a:rPr>
              <a:t>ở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ch</a:t>
            </a:r>
            <a:r>
              <a:rPr sz="2800" spc="-175" dirty="0">
                <a:latin typeface="Tahoma"/>
                <a:cs typeface="Tahoma"/>
              </a:rPr>
              <a:t>ạ</a:t>
            </a:r>
            <a:r>
              <a:rPr sz="2800" spc="-80" dirty="0">
                <a:latin typeface="Tahoma"/>
                <a:cs typeface="Tahoma"/>
              </a:rPr>
              <a:t>y</a:t>
            </a:r>
            <a:r>
              <a:rPr sz="2800" spc="-29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t</a:t>
            </a:r>
            <a:r>
              <a:rPr sz="2800" spc="-160" dirty="0">
                <a:latin typeface="Tahoma"/>
                <a:cs typeface="Tahoma"/>
              </a:rPr>
              <a:t>ừ</a:t>
            </a:r>
            <a:r>
              <a:rPr sz="2800" spc="-32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đ</a:t>
            </a:r>
            <a:r>
              <a:rPr sz="2800" spc="40" dirty="0">
                <a:latin typeface="Tahoma"/>
                <a:cs typeface="Tahoma"/>
              </a:rPr>
              <a:t>ị</a:t>
            </a:r>
            <a:r>
              <a:rPr sz="2800" spc="-125" dirty="0">
                <a:latin typeface="Tahoma"/>
                <a:cs typeface="Tahoma"/>
              </a:rPr>
              <a:t>a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ch</a:t>
            </a:r>
            <a:r>
              <a:rPr sz="2800" spc="15" dirty="0">
                <a:latin typeface="Tahoma"/>
                <a:cs typeface="Tahoma"/>
              </a:rPr>
              <a:t>ỉ</a:t>
            </a:r>
            <a:r>
              <a:rPr sz="2800" spc="-430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s</a:t>
            </a:r>
            <a:r>
              <a:rPr sz="2800" spc="-120" dirty="0">
                <a:latin typeface="Tahoma"/>
                <a:cs typeface="Tahoma"/>
              </a:rPr>
              <a:t>e</a:t>
            </a:r>
            <a:r>
              <a:rPr sz="2800" spc="-114" dirty="0">
                <a:latin typeface="Tahoma"/>
                <a:cs typeface="Tahoma"/>
              </a:rPr>
              <a:t>r</a:t>
            </a:r>
            <a:r>
              <a:rPr sz="2800" spc="-100" dirty="0">
                <a:latin typeface="Tahoma"/>
                <a:cs typeface="Tahoma"/>
              </a:rPr>
              <a:t>v</a:t>
            </a:r>
            <a:r>
              <a:rPr sz="2800" spc="-80" dirty="0">
                <a:latin typeface="Tahoma"/>
                <a:cs typeface="Tahoma"/>
              </a:rPr>
              <a:t>e</a:t>
            </a:r>
            <a:r>
              <a:rPr sz="2800" spc="-110" dirty="0">
                <a:latin typeface="Tahoma"/>
                <a:cs typeface="Tahoma"/>
              </a:rPr>
              <a:t>r</a:t>
            </a:r>
            <a:r>
              <a:rPr sz="2800" spc="-270" dirty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41395"/>
            <a:ext cx="37007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90" dirty="0">
                <a:latin typeface="Tahoma"/>
                <a:cs typeface="Tahoma"/>
              </a:rPr>
              <a:t>H</a:t>
            </a:r>
            <a:r>
              <a:rPr sz="6000" b="1" spc="-1055" dirty="0">
                <a:latin typeface="Verdana"/>
                <a:cs typeface="Verdana"/>
              </a:rPr>
              <a:t>ư</a:t>
            </a:r>
            <a:r>
              <a:rPr sz="6000" b="1" spc="-725" dirty="0">
                <a:latin typeface="Verdana"/>
                <a:cs typeface="Verdana"/>
              </a:rPr>
              <a:t>ớ</a:t>
            </a:r>
            <a:r>
              <a:rPr sz="6000" b="1" spc="-415" dirty="0">
                <a:latin typeface="Tahoma"/>
                <a:cs typeface="Tahoma"/>
              </a:rPr>
              <a:t>n</a:t>
            </a:r>
            <a:r>
              <a:rPr sz="6000" b="1" spc="-375" dirty="0">
                <a:latin typeface="Tahoma"/>
                <a:cs typeface="Tahoma"/>
              </a:rPr>
              <a:t>g</a:t>
            </a:r>
            <a:r>
              <a:rPr sz="6000" b="1" spc="-395" dirty="0">
                <a:latin typeface="Tahoma"/>
                <a:cs typeface="Tahoma"/>
              </a:rPr>
              <a:t> </a:t>
            </a:r>
            <a:r>
              <a:rPr sz="6000" b="1" spc="-280" dirty="0">
                <a:latin typeface="Tahoma"/>
                <a:cs typeface="Tahoma"/>
              </a:rPr>
              <a:t>d</a:t>
            </a:r>
            <a:r>
              <a:rPr sz="6000" b="1" spc="-1010" dirty="0">
                <a:latin typeface="Verdana"/>
                <a:cs typeface="Verdana"/>
              </a:rPr>
              <a:t>ẫ</a:t>
            </a:r>
            <a:r>
              <a:rPr sz="6000" b="1" spc="-409" dirty="0">
                <a:latin typeface="Tahoma"/>
                <a:cs typeface="Tahoma"/>
              </a:rPr>
              <a:t>n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589" y="4467542"/>
            <a:ext cx="920178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25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-160" dirty="0">
                <a:solidFill>
                  <a:srgbClr val="898989"/>
                </a:solidFill>
                <a:latin typeface="Tahoma"/>
                <a:cs typeface="Tahoma"/>
              </a:rPr>
              <a:t>ư</a:t>
            </a:r>
            <a:r>
              <a:rPr sz="2400" spc="-55" dirty="0">
                <a:solidFill>
                  <a:srgbClr val="898989"/>
                </a:solidFill>
                <a:latin typeface="Tahoma"/>
                <a:cs typeface="Tahoma"/>
              </a:rPr>
              <a:t>ớ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19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898989"/>
                </a:solidFill>
                <a:latin typeface="Tahoma"/>
                <a:cs typeface="Tahoma"/>
              </a:rPr>
              <a:t>d</a:t>
            </a:r>
            <a:r>
              <a:rPr sz="2400" spc="-65" dirty="0">
                <a:solidFill>
                  <a:srgbClr val="898989"/>
                </a:solidFill>
                <a:latin typeface="Tahoma"/>
                <a:cs typeface="Tahoma"/>
              </a:rPr>
              <a:t>ẫ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-2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898989"/>
                </a:solidFill>
                <a:latin typeface="Tahoma"/>
                <a:cs typeface="Tahoma"/>
              </a:rPr>
              <a:t>l</a:t>
            </a:r>
            <a:r>
              <a:rPr sz="2400" spc="-65" dirty="0">
                <a:solidFill>
                  <a:srgbClr val="898989"/>
                </a:solidFill>
                <a:latin typeface="Tahoma"/>
                <a:cs typeface="Tahoma"/>
              </a:rPr>
              <a:t>à</a:t>
            </a:r>
            <a:r>
              <a:rPr sz="2400" spc="-15" dirty="0">
                <a:solidFill>
                  <a:srgbClr val="898989"/>
                </a:solidFill>
                <a:latin typeface="Tahoma"/>
                <a:cs typeface="Tahoma"/>
              </a:rPr>
              <a:t>m</a:t>
            </a:r>
            <a:r>
              <a:rPr sz="2400" spc="-35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98989"/>
                </a:solidFill>
                <a:latin typeface="Tahoma"/>
                <a:cs typeface="Tahoma"/>
              </a:rPr>
              <a:t>b</a:t>
            </a:r>
            <a:r>
              <a:rPr sz="2400" spc="5" dirty="0">
                <a:solidFill>
                  <a:srgbClr val="898989"/>
                </a:solidFill>
                <a:latin typeface="Tahoma"/>
                <a:cs typeface="Tahoma"/>
              </a:rPr>
              <a:t>à</a:t>
            </a:r>
            <a:r>
              <a:rPr sz="2400" spc="10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31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898989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-160" dirty="0">
                <a:solidFill>
                  <a:srgbClr val="898989"/>
                </a:solidFill>
                <a:latin typeface="Tahoma"/>
                <a:cs typeface="Tahoma"/>
              </a:rPr>
              <a:t>ự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c</a:t>
            </a:r>
            <a:r>
              <a:rPr sz="2400" spc="-12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-65" dirty="0">
                <a:solidFill>
                  <a:srgbClr val="898989"/>
                </a:solidFill>
                <a:latin typeface="Tahoma"/>
                <a:cs typeface="Tahoma"/>
              </a:rPr>
              <a:t>à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-2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898989"/>
                </a:solidFill>
                <a:latin typeface="Tahoma"/>
                <a:cs typeface="Tahoma"/>
              </a:rPr>
              <a:t>v</a:t>
            </a:r>
            <a:r>
              <a:rPr sz="2400" spc="-105" dirty="0">
                <a:solidFill>
                  <a:srgbClr val="898989"/>
                </a:solidFill>
                <a:latin typeface="Tahoma"/>
                <a:cs typeface="Tahoma"/>
              </a:rPr>
              <a:t>à</a:t>
            </a:r>
            <a:r>
              <a:rPr sz="2400" spc="-21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98989"/>
                </a:solidFill>
                <a:latin typeface="Tahoma"/>
                <a:cs typeface="Tahoma"/>
              </a:rPr>
              <a:t>b</a:t>
            </a:r>
            <a:r>
              <a:rPr sz="2400" spc="5" dirty="0">
                <a:solidFill>
                  <a:srgbClr val="898989"/>
                </a:solidFill>
                <a:latin typeface="Tahoma"/>
                <a:cs typeface="Tahoma"/>
              </a:rPr>
              <a:t>à</a:t>
            </a:r>
            <a:r>
              <a:rPr sz="2400" spc="10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31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898989"/>
                </a:solidFill>
                <a:latin typeface="Tahoma"/>
                <a:cs typeface="Tahoma"/>
              </a:rPr>
              <a:t>t</a:t>
            </a:r>
            <a:r>
              <a:rPr sz="2400" spc="-65" dirty="0">
                <a:solidFill>
                  <a:srgbClr val="898989"/>
                </a:solidFill>
                <a:latin typeface="Tahoma"/>
                <a:cs typeface="Tahoma"/>
              </a:rPr>
              <a:t>ậ</a:t>
            </a:r>
            <a:r>
              <a:rPr sz="2400" spc="35" dirty="0">
                <a:solidFill>
                  <a:srgbClr val="898989"/>
                </a:solidFill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40" dirty="0">
                <a:solidFill>
                  <a:srgbClr val="898989"/>
                </a:solidFill>
                <a:latin typeface="Tahoma"/>
                <a:cs typeface="Tahoma"/>
              </a:rPr>
              <a:t>Chuẩn</a:t>
            </a:r>
            <a:r>
              <a:rPr sz="2400" spc="-1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898989"/>
                </a:solidFill>
                <a:latin typeface="Tahoma"/>
                <a:cs typeface="Tahoma"/>
              </a:rPr>
              <a:t>bị</a:t>
            </a:r>
            <a:r>
              <a:rPr sz="2400" spc="-31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898989"/>
                </a:solidFill>
                <a:latin typeface="Tahoma"/>
                <a:cs typeface="Tahoma"/>
              </a:rPr>
              <a:t>bài</a:t>
            </a:r>
            <a:r>
              <a:rPr sz="2400" spc="-31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98989"/>
                </a:solidFill>
                <a:latin typeface="Tahoma"/>
                <a:cs typeface="Tahoma"/>
              </a:rPr>
              <a:t>tiếp</a:t>
            </a:r>
            <a:r>
              <a:rPr sz="2400" spc="-32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95" dirty="0">
                <a:solidFill>
                  <a:srgbClr val="898989"/>
                </a:solidFill>
                <a:latin typeface="Tahoma"/>
                <a:cs typeface="Tahoma"/>
              </a:rPr>
              <a:t>theo:</a:t>
            </a:r>
            <a:r>
              <a:rPr sz="2400" spc="-14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898989"/>
                </a:solidFill>
                <a:latin typeface="Tahoma"/>
                <a:cs typeface="Tahoma"/>
              </a:rPr>
              <a:t>Tổng</a:t>
            </a:r>
            <a:r>
              <a:rPr sz="2400" spc="-19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898989"/>
                </a:solidFill>
                <a:latin typeface="Tahoma"/>
                <a:cs typeface="Tahoma"/>
              </a:rPr>
              <a:t>hợp</a:t>
            </a:r>
            <a:r>
              <a:rPr sz="2400" spc="-22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898989"/>
                </a:solidFill>
                <a:latin typeface="Tahoma"/>
                <a:cs typeface="Tahoma"/>
              </a:rPr>
              <a:t>các</a:t>
            </a:r>
            <a:r>
              <a:rPr sz="2400" spc="-22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kiến</a:t>
            </a:r>
            <a:r>
              <a:rPr sz="2400" spc="-2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898989"/>
                </a:solidFill>
                <a:latin typeface="Tahoma"/>
                <a:cs typeface="Tahoma"/>
              </a:rPr>
              <a:t>thức</a:t>
            </a:r>
            <a:r>
              <a:rPr sz="2400" spc="-229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chuẩn</a:t>
            </a:r>
            <a:r>
              <a:rPr sz="2400" spc="-1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898989"/>
                </a:solidFill>
                <a:latin typeface="Tahoma"/>
                <a:cs typeface="Tahoma"/>
              </a:rPr>
              <a:t>bị</a:t>
            </a:r>
            <a:r>
              <a:rPr sz="2400" spc="-31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898989"/>
                </a:solidFill>
                <a:latin typeface="Tahoma"/>
                <a:cs typeface="Tahoma"/>
              </a:rPr>
              <a:t>cho</a:t>
            </a:r>
            <a:r>
              <a:rPr sz="2400" spc="-17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898989"/>
                </a:solidFill>
                <a:latin typeface="Tahoma"/>
                <a:cs typeface="Tahoma"/>
              </a:rPr>
              <a:t>bài</a:t>
            </a:r>
            <a:r>
              <a:rPr sz="2400" spc="-31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kiểm</a:t>
            </a:r>
            <a:r>
              <a:rPr sz="2400" spc="-254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898989"/>
                </a:solidFill>
                <a:latin typeface="Tahoma"/>
                <a:cs typeface="Tahoma"/>
              </a:rPr>
              <a:t>tra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1927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5" dirty="0"/>
              <a:t>M</a:t>
            </a:r>
            <a:r>
              <a:rPr sz="4000" spc="-555" dirty="0">
                <a:latin typeface="Verdana"/>
                <a:cs typeface="Verdana"/>
              </a:rPr>
              <a:t>ụ</a:t>
            </a:r>
            <a:r>
              <a:rPr sz="4000" spc="-315" dirty="0"/>
              <a:t>c</a:t>
            </a:r>
            <a:r>
              <a:rPr sz="4000" spc="-370" dirty="0"/>
              <a:t> </a:t>
            </a:r>
            <a:r>
              <a:rPr sz="4000" spc="-265" dirty="0"/>
              <a:t>t</a:t>
            </a:r>
            <a:r>
              <a:rPr sz="4000" spc="-210" dirty="0"/>
              <a:t>i</a:t>
            </a:r>
            <a:r>
              <a:rPr sz="4000" spc="-280" dirty="0"/>
              <a:t>ê</a:t>
            </a:r>
            <a:r>
              <a:rPr sz="4000" spc="-285" dirty="0"/>
              <a:t>u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08262"/>
            <a:ext cx="9979661" cy="154144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Tahoma"/>
                <a:cs typeface="Tahoma"/>
              </a:rPr>
              <a:t>Đ</a:t>
            </a:r>
            <a:r>
              <a:rPr sz="2800" spc="-25" dirty="0">
                <a:latin typeface="Tahoma"/>
                <a:cs typeface="Tahoma"/>
              </a:rPr>
              <a:t>ó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345" dirty="0">
                <a:latin typeface="Tahoma"/>
                <a:cs typeface="Tahoma"/>
              </a:rPr>
              <a:t> </a:t>
            </a:r>
            <a:r>
              <a:rPr sz="2800" spc="45" dirty="0">
                <a:latin typeface="Tahoma"/>
                <a:cs typeface="Tahoma"/>
              </a:rPr>
              <a:t>g</a:t>
            </a:r>
            <a:r>
              <a:rPr sz="2800" spc="-25" dirty="0">
                <a:latin typeface="Tahoma"/>
                <a:cs typeface="Tahoma"/>
              </a:rPr>
              <a:t>ó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đ</a:t>
            </a:r>
            <a:r>
              <a:rPr sz="2800" spc="-140" dirty="0">
                <a:latin typeface="Tahoma"/>
                <a:cs typeface="Tahoma"/>
              </a:rPr>
              <a:t>ư</a:t>
            </a:r>
            <a:r>
              <a:rPr sz="2800" spc="-80" dirty="0">
                <a:latin typeface="Tahoma"/>
                <a:cs typeface="Tahoma"/>
              </a:rPr>
              <a:t>ợ</a:t>
            </a:r>
            <a:r>
              <a:rPr sz="2800" spc="-40" dirty="0">
                <a:latin typeface="Tahoma"/>
                <a:cs typeface="Tahoma"/>
              </a:rPr>
              <a:t>c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204" dirty="0">
                <a:latin typeface="Tahoma"/>
                <a:cs typeface="Tahoma"/>
              </a:rPr>
              <a:t>ứ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345" dirty="0">
                <a:latin typeface="Tahoma"/>
                <a:cs typeface="Tahoma"/>
              </a:rPr>
              <a:t> </a:t>
            </a:r>
            <a:r>
              <a:rPr sz="2800" spc="50" dirty="0" err="1">
                <a:latin typeface="Tahoma"/>
                <a:cs typeface="Tahoma"/>
              </a:rPr>
              <a:t>d</a:t>
            </a:r>
            <a:r>
              <a:rPr sz="2800" spc="-65" dirty="0" err="1">
                <a:latin typeface="Tahoma"/>
                <a:cs typeface="Tahoma"/>
              </a:rPr>
              <a:t>ụ</a:t>
            </a:r>
            <a:r>
              <a:rPr sz="2800" spc="35" dirty="0" err="1">
                <a:latin typeface="Tahoma"/>
                <a:cs typeface="Tahoma"/>
              </a:rPr>
              <a:t>n</a:t>
            </a:r>
            <a:r>
              <a:rPr sz="2800" spc="15" dirty="0" err="1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lang="en-US" sz="2800" spc="-155" dirty="0" smtClean="0">
                <a:latin typeface="Tahoma"/>
                <a:cs typeface="Tahoma"/>
              </a:rPr>
              <a:t>React </a:t>
            </a:r>
            <a:r>
              <a:rPr lang="en-US" sz="2800" spc="-155" dirty="0" err="1" smtClean="0">
                <a:latin typeface="Tahoma"/>
                <a:cs typeface="Tahoma"/>
              </a:rPr>
              <a:t>Js</a:t>
            </a:r>
            <a:endParaRPr sz="28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4" dirty="0">
                <a:latin typeface="Tahoma"/>
                <a:cs typeface="Tahoma"/>
              </a:rPr>
              <a:t>T</a:t>
            </a:r>
            <a:r>
              <a:rPr sz="2800" spc="-150" dirty="0">
                <a:latin typeface="Tahoma"/>
                <a:cs typeface="Tahoma"/>
              </a:rPr>
              <a:t>r</a:t>
            </a:r>
            <a:r>
              <a:rPr sz="2800" spc="55" dirty="0">
                <a:latin typeface="Tahoma"/>
                <a:cs typeface="Tahoma"/>
              </a:rPr>
              <a:t>i</a:t>
            </a:r>
            <a:r>
              <a:rPr sz="2800" spc="-80" dirty="0">
                <a:latin typeface="Tahoma"/>
                <a:cs typeface="Tahoma"/>
              </a:rPr>
              <a:t>ể</a:t>
            </a:r>
            <a:r>
              <a:rPr sz="2800" spc="-10" dirty="0">
                <a:latin typeface="Tahoma"/>
                <a:cs typeface="Tahoma"/>
              </a:rPr>
              <a:t>n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k</a:t>
            </a:r>
            <a:r>
              <a:rPr sz="2800" spc="-5" dirty="0">
                <a:latin typeface="Tahoma"/>
                <a:cs typeface="Tahoma"/>
              </a:rPr>
              <a:t>h</a:t>
            </a:r>
            <a:r>
              <a:rPr sz="2800" spc="-175" dirty="0">
                <a:latin typeface="Tahoma"/>
                <a:cs typeface="Tahoma"/>
              </a:rPr>
              <a:t>a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đ</a:t>
            </a:r>
            <a:r>
              <a:rPr sz="2800" spc="-140" dirty="0">
                <a:latin typeface="Tahoma"/>
                <a:cs typeface="Tahoma"/>
              </a:rPr>
              <a:t>ư</a:t>
            </a:r>
            <a:r>
              <a:rPr sz="2800" spc="-80" dirty="0">
                <a:latin typeface="Tahoma"/>
                <a:cs typeface="Tahoma"/>
              </a:rPr>
              <a:t>ợ</a:t>
            </a:r>
            <a:r>
              <a:rPr sz="2800" spc="-40" dirty="0">
                <a:latin typeface="Tahoma"/>
                <a:cs typeface="Tahoma"/>
              </a:rPr>
              <a:t>c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204" dirty="0">
                <a:latin typeface="Tahoma"/>
                <a:cs typeface="Tahoma"/>
              </a:rPr>
              <a:t>ứ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245" dirty="0">
                <a:latin typeface="Tahoma"/>
                <a:cs typeface="Tahoma"/>
              </a:rPr>
              <a:t> </a:t>
            </a:r>
            <a:r>
              <a:rPr sz="2800" spc="50" dirty="0" err="1">
                <a:latin typeface="Tahoma"/>
                <a:cs typeface="Tahoma"/>
              </a:rPr>
              <a:t>d</a:t>
            </a:r>
            <a:r>
              <a:rPr sz="2800" spc="-65" dirty="0" err="1">
                <a:latin typeface="Tahoma"/>
                <a:cs typeface="Tahoma"/>
              </a:rPr>
              <a:t>ụ</a:t>
            </a:r>
            <a:r>
              <a:rPr sz="2800" spc="35" dirty="0" err="1">
                <a:latin typeface="Tahoma"/>
                <a:cs typeface="Tahoma"/>
              </a:rPr>
              <a:t>n</a:t>
            </a:r>
            <a:r>
              <a:rPr sz="2800" spc="15" dirty="0" err="1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lang="en-US" sz="2800" spc="-155" dirty="0" err="1" smtClean="0">
                <a:latin typeface="Tahoma"/>
                <a:cs typeface="Tahoma"/>
              </a:rPr>
              <a:t>ReactJs</a:t>
            </a:r>
            <a:r>
              <a:rPr lang="en-US" sz="2800" spc="-155" dirty="0" smtClean="0">
                <a:latin typeface="Tahoma"/>
                <a:cs typeface="Tahoma"/>
              </a:rPr>
              <a:t> </a:t>
            </a:r>
            <a:r>
              <a:rPr sz="2800" spc="-80" dirty="0" err="1" smtClean="0">
                <a:latin typeface="Tahoma"/>
                <a:cs typeface="Tahoma"/>
              </a:rPr>
              <a:t>t</a:t>
            </a:r>
            <a:r>
              <a:rPr sz="2800" spc="-75" dirty="0" err="1" smtClean="0">
                <a:latin typeface="Tahoma"/>
                <a:cs typeface="Tahoma"/>
              </a:rPr>
              <a:t>r</a:t>
            </a:r>
            <a:r>
              <a:rPr sz="2800" spc="-80" dirty="0" err="1" smtClean="0">
                <a:latin typeface="Tahoma"/>
                <a:cs typeface="Tahoma"/>
              </a:rPr>
              <a:t>ê</a:t>
            </a:r>
            <a:r>
              <a:rPr sz="2800" spc="-10" dirty="0" err="1" smtClean="0">
                <a:latin typeface="Tahoma"/>
                <a:cs typeface="Tahoma"/>
              </a:rPr>
              <a:t>n</a:t>
            </a:r>
            <a:r>
              <a:rPr sz="2800" spc="-229" dirty="0" smtClean="0">
                <a:latin typeface="Tahoma"/>
                <a:cs typeface="Tahoma"/>
              </a:rPr>
              <a:t> </a:t>
            </a:r>
            <a:r>
              <a:rPr lang="en-US" sz="2800" spc="-114" dirty="0" err="1" smtClean="0">
                <a:latin typeface="Tahoma"/>
                <a:cs typeface="Tahoma"/>
              </a:rPr>
              <a:t>Heroku</a:t>
            </a:r>
            <a:endParaRPr sz="28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80" dirty="0">
                <a:latin typeface="Tahoma"/>
                <a:cs typeface="Tahoma"/>
              </a:rPr>
              <a:t>Triển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khai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được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ứng</a:t>
            </a:r>
            <a:r>
              <a:rPr sz="2800" spc="-245" dirty="0">
                <a:latin typeface="Tahoma"/>
                <a:cs typeface="Tahoma"/>
              </a:rPr>
              <a:t> </a:t>
            </a:r>
            <a:r>
              <a:rPr sz="2800" spc="10" dirty="0" err="1">
                <a:latin typeface="Tahoma"/>
                <a:cs typeface="Tahoma"/>
              </a:rPr>
              <a:t>dụng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lang="en-US" sz="2800" spc="-145" dirty="0" err="1" smtClean="0">
                <a:latin typeface="Tahoma"/>
                <a:cs typeface="Tahoma"/>
              </a:rPr>
              <a:t>ReactJs</a:t>
            </a:r>
            <a:r>
              <a:rPr lang="en-US" sz="2800" spc="-145" dirty="0" smtClean="0">
                <a:latin typeface="Tahoma"/>
                <a:cs typeface="Tahoma"/>
              </a:rPr>
              <a:t> </a:t>
            </a:r>
            <a:r>
              <a:rPr sz="2800" spc="-60" dirty="0" err="1" smtClean="0">
                <a:latin typeface="Tahoma"/>
                <a:cs typeface="Tahoma"/>
              </a:rPr>
              <a:t>trên</a:t>
            </a:r>
            <a:r>
              <a:rPr sz="2800" spc="-225" dirty="0" smtClean="0">
                <a:latin typeface="Tahoma"/>
                <a:cs typeface="Tahoma"/>
              </a:rPr>
              <a:t> </a:t>
            </a:r>
            <a:r>
              <a:rPr lang="en-US" sz="2800" spc="-85" dirty="0" smtClean="0">
                <a:latin typeface="Tahoma"/>
                <a:cs typeface="Tahoma"/>
              </a:rPr>
              <a:t>GitHub-Pages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3426"/>
            <a:ext cx="3280410" cy="166687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6000" b="1" spc="-415" dirty="0">
                <a:latin typeface="Tahoma"/>
                <a:cs typeface="Tahoma"/>
              </a:rPr>
              <a:t>T</a:t>
            </a:r>
            <a:r>
              <a:rPr sz="6000" b="1" spc="-515" dirty="0">
                <a:latin typeface="Tahoma"/>
                <a:cs typeface="Tahoma"/>
              </a:rPr>
              <a:t>h</a:t>
            </a:r>
            <a:r>
              <a:rPr sz="6000" b="1" spc="-1010" dirty="0">
                <a:latin typeface="Verdana"/>
                <a:cs typeface="Verdana"/>
              </a:rPr>
              <a:t>ả</a:t>
            </a:r>
            <a:r>
              <a:rPr sz="6000" b="1" spc="-320" dirty="0">
                <a:latin typeface="Tahoma"/>
                <a:cs typeface="Tahoma"/>
              </a:rPr>
              <a:t>o</a:t>
            </a:r>
            <a:r>
              <a:rPr sz="6000" b="1" spc="-450" dirty="0">
                <a:latin typeface="Tahoma"/>
                <a:cs typeface="Tahoma"/>
              </a:rPr>
              <a:t> </a:t>
            </a:r>
            <a:r>
              <a:rPr sz="6000" b="1" spc="-315" dirty="0">
                <a:latin typeface="Tahoma"/>
                <a:cs typeface="Tahoma"/>
              </a:rPr>
              <a:t>l</a:t>
            </a:r>
            <a:r>
              <a:rPr sz="6000" b="1" spc="-450" dirty="0">
                <a:latin typeface="Tahoma"/>
                <a:cs typeface="Tahoma"/>
              </a:rPr>
              <a:t>u</a:t>
            </a:r>
            <a:r>
              <a:rPr sz="6000" b="1" spc="-1010" dirty="0">
                <a:latin typeface="Verdana"/>
                <a:cs typeface="Verdana"/>
              </a:rPr>
              <a:t>ậ</a:t>
            </a:r>
            <a:r>
              <a:rPr sz="6000" b="1" spc="-409" dirty="0">
                <a:latin typeface="Tahoma"/>
                <a:cs typeface="Tahoma"/>
              </a:rPr>
              <a:t>n</a:t>
            </a:r>
            <a:endParaRPr sz="6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25" dirty="0">
                <a:solidFill>
                  <a:srgbClr val="898989"/>
                </a:solidFill>
                <a:latin typeface="Tahoma"/>
                <a:cs typeface="Tahoma"/>
              </a:rPr>
              <a:t>Deployment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8540" y="6422072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98989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2769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5" dirty="0"/>
              <a:t>Deployment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089542"/>
            <a:ext cx="10436861" cy="173124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Tahoma"/>
                <a:cs typeface="Tahoma"/>
              </a:rPr>
              <a:t>D</a:t>
            </a:r>
            <a:r>
              <a:rPr sz="2800" spc="-55" dirty="0">
                <a:latin typeface="Tahoma"/>
                <a:cs typeface="Tahoma"/>
              </a:rPr>
              <a:t>e</a:t>
            </a:r>
            <a:r>
              <a:rPr sz="2800" spc="50" dirty="0">
                <a:latin typeface="Tahoma"/>
                <a:cs typeface="Tahoma"/>
              </a:rPr>
              <a:t>p</a:t>
            </a:r>
            <a:r>
              <a:rPr sz="2800" spc="55" dirty="0">
                <a:latin typeface="Tahoma"/>
                <a:cs typeface="Tahoma"/>
              </a:rPr>
              <a:t>l</a:t>
            </a:r>
            <a:r>
              <a:rPr sz="2800" spc="-25" dirty="0">
                <a:latin typeface="Tahoma"/>
                <a:cs typeface="Tahoma"/>
              </a:rPr>
              <a:t>o</a:t>
            </a:r>
            <a:r>
              <a:rPr sz="2800" spc="-100" dirty="0">
                <a:latin typeface="Tahoma"/>
                <a:cs typeface="Tahoma"/>
              </a:rPr>
              <a:t>y</a:t>
            </a:r>
            <a:r>
              <a:rPr sz="2800" spc="-55" dirty="0">
                <a:latin typeface="Tahoma"/>
                <a:cs typeface="Tahoma"/>
              </a:rPr>
              <a:t>m</a:t>
            </a:r>
            <a:r>
              <a:rPr sz="2800" spc="-80" dirty="0">
                <a:latin typeface="Tahoma"/>
                <a:cs typeface="Tahoma"/>
              </a:rPr>
              <a:t>e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-305" dirty="0">
                <a:latin typeface="Tahoma"/>
                <a:cs typeface="Tahoma"/>
              </a:rPr>
              <a:t> </a:t>
            </a:r>
            <a:r>
              <a:rPr sz="2800" spc="55" dirty="0">
                <a:latin typeface="Tahoma"/>
                <a:cs typeface="Tahoma"/>
              </a:rPr>
              <a:t>l</a:t>
            </a:r>
            <a:r>
              <a:rPr sz="2800" spc="-125" dirty="0">
                <a:latin typeface="Tahoma"/>
                <a:cs typeface="Tahoma"/>
              </a:rPr>
              <a:t>à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v</a:t>
            </a:r>
            <a:r>
              <a:rPr sz="2800" spc="55" dirty="0">
                <a:latin typeface="Tahoma"/>
                <a:cs typeface="Tahoma"/>
              </a:rPr>
              <a:t>i</a:t>
            </a:r>
            <a:r>
              <a:rPr sz="2800" spc="-80" dirty="0">
                <a:latin typeface="Tahoma"/>
                <a:cs typeface="Tahoma"/>
              </a:rPr>
              <a:t>ệ</a:t>
            </a:r>
            <a:r>
              <a:rPr sz="2800" spc="-40" dirty="0">
                <a:latin typeface="Tahoma"/>
                <a:cs typeface="Tahoma"/>
              </a:rPr>
              <a:t>c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đ</a:t>
            </a:r>
            <a:r>
              <a:rPr sz="2800" spc="-25" dirty="0">
                <a:latin typeface="Tahoma"/>
                <a:cs typeface="Tahoma"/>
              </a:rPr>
              <a:t>ó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g</a:t>
            </a:r>
            <a:r>
              <a:rPr sz="2800" spc="-25" dirty="0">
                <a:latin typeface="Tahoma"/>
                <a:cs typeface="Tahoma"/>
              </a:rPr>
              <a:t>ó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-235" dirty="0">
                <a:latin typeface="Tahoma"/>
                <a:cs typeface="Tahoma"/>
              </a:rPr>
              <a:t> </a:t>
            </a:r>
            <a:r>
              <a:rPr sz="2800" spc="-204" dirty="0">
                <a:latin typeface="Tahoma"/>
                <a:cs typeface="Tahoma"/>
              </a:rPr>
              <a:t>ứ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d</a:t>
            </a:r>
            <a:r>
              <a:rPr sz="2800" spc="-65" dirty="0">
                <a:latin typeface="Tahoma"/>
                <a:cs typeface="Tahoma"/>
              </a:rPr>
              <a:t>ụ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h</a:t>
            </a:r>
            <a:r>
              <a:rPr sz="2800" spc="-25" dirty="0">
                <a:latin typeface="Tahoma"/>
                <a:cs typeface="Tahoma"/>
              </a:rPr>
              <a:t>o</a:t>
            </a:r>
            <a:r>
              <a:rPr sz="2800" spc="-175" dirty="0">
                <a:latin typeface="Tahoma"/>
                <a:cs typeface="Tahoma"/>
              </a:rPr>
              <a:t>à</a:t>
            </a:r>
            <a:r>
              <a:rPr sz="2800" spc="-10" dirty="0">
                <a:latin typeface="Tahoma"/>
                <a:cs typeface="Tahoma"/>
              </a:rPr>
              <a:t>n</a:t>
            </a:r>
            <a:r>
              <a:rPr sz="2800" spc="-229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c</a:t>
            </a:r>
            <a:r>
              <a:rPr sz="2800" spc="35" dirty="0">
                <a:latin typeface="Tahoma"/>
                <a:cs typeface="Tahoma"/>
              </a:rPr>
              <a:t>h</a:t>
            </a:r>
            <a:r>
              <a:rPr sz="2800" spc="55" dirty="0">
                <a:latin typeface="Tahoma"/>
                <a:cs typeface="Tahoma"/>
              </a:rPr>
              <a:t>ỉ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-10" dirty="0">
                <a:latin typeface="Tahoma"/>
                <a:cs typeface="Tahoma"/>
              </a:rPr>
              <a:t>h</a:t>
            </a:r>
            <a:r>
              <a:rPr sz="2800" spc="-4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t</a:t>
            </a:r>
            <a:r>
              <a:rPr sz="2800" spc="-114" dirty="0">
                <a:latin typeface="Tahoma"/>
                <a:cs typeface="Tahoma"/>
              </a:rPr>
              <a:t>r</a:t>
            </a:r>
            <a:r>
              <a:rPr sz="2800" spc="-80" dirty="0">
                <a:latin typeface="Tahoma"/>
                <a:cs typeface="Tahoma"/>
              </a:rPr>
              <a:t>ê</a:t>
            </a:r>
            <a:r>
              <a:rPr sz="2800" spc="-10" dirty="0">
                <a:latin typeface="Tahoma"/>
                <a:cs typeface="Tahoma"/>
              </a:rPr>
              <a:t>n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ô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-23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t</a:t>
            </a:r>
            <a:r>
              <a:rPr sz="2800" spc="-114" dirty="0">
                <a:latin typeface="Tahoma"/>
                <a:cs typeface="Tahoma"/>
              </a:rPr>
              <a:t>r</a:t>
            </a:r>
            <a:r>
              <a:rPr sz="2800" spc="-204" dirty="0">
                <a:latin typeface="Tahoma"/>
                <a:cs typeface="Tahoma"/>
              </a:rPr>
              <a:t>ư</a:t>
            </a:r>
            <a:r>
              <a:rPr sz="2800" spc="-80" dirty="0">
                <a:latin typeface="Tahoma"/>
                <a:cs typeface="Tahoma"/>
              </a:rPr>
              <a:t>ờ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0" dirty="0">
                <a:latin typeface="Tahoma"/>
                <a:cs typeface="Tahoma"/>
              </a:rPr>
              <a:t>g  </a:t>
            </a:r>
            <a:r>
              <a:rPr sz="2800" spc="-25" dirty="0">
                <a:latin typeface="Tahoma"/>
                <a:cs typeface="Tahoma"/>
              </a:rPr>
              <a:t>phát</a:t>
            </a:r>
            <a:r>
              <a:rPr sz="2800" spc="-30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triển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và</a:t>
            </a:r>
            <a:r>
              <a:rPr sz="2800" spc="-22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triển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khai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thành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công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lên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môi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65" dirty="0">
                <a:latin typeface="Tahoma"/>
                <a:cs typeface="Tahoma"/>
              </a:rPr>
              <a:t>trường</a:t>
            </a:r>
            <a:r>
              <a:rPr sz="2800" spc="-23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khác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(thường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là 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production).</a:t>
            </a:r>
            <a:endParaRPr sz="2800" dirty="0">
              <a:latin typeface="Tahoma"/>
              <a:cs typeface="Tahoma"/>
            </a:endParaRPr>
          </a:p>
          <a:p>
            <a:pPr marL="241300" marR="361950" indent="-228600">
              <a:lnSpc>
                <a:spcPts val="3100"/>
              </a:lnSpc>
              <a:spcBef>
                <a:spcPts val="9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" dirty="0">
                <a:latin typeface="Tahoma"/>
                <a:cs typeface="Tahoma"/>
              </a:rPr>
              <a:t>Định</a:t>
            </a:r>
            <a:r>
              <a:rPr sz="2800" spc="-43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dạng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gói</a:t>
            </a:r>
            <a:r>
              <a:rPr sz="2800" spc="-23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file</a:t>
            </a:r>
            <a:r>
              <a:rPr sz="2800" spc="-38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của</a:t>
            </a:r>
            <a:r>
              <a:rPr sz="2800" spc="-32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một</a:t>
            </a:r>
            <a:r>
              <a:rPr sz="2800" spc="-204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ứng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10" dirty="0">
                <a:latin typeface="Tahoma"/>
                <a:cs typeface="Tahoma"/>
              </a:rPr>
              <a:t>dụng</a:t>
            </a:r>
            <a:r>
              <a:rPr sz="2800" spc="-2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web</a:t>
            </a:r>
            <a:r>
              <a:rPr sz="2800" spc="-365" dirty="0">
                <a:latin typeface="Tahoma"/>
                <a:cs typeface="Tahoma"/>
              </a:rPr>
              <a:t> </a:t>
            </a:r>
            <a:r>
              <a:rPr sz="2800" spc="-40" dirty="0" err="1">
                <a:latin typeface="Tahoma"/>
                <a:cs typeface="Tahoma"/>
              </a:rPr>
              <a:t>thường</a:t>
            </a:r>
            <a:r>
              <a:rPr sz="2800" spc="-240" dirty="0">
                <a:latin typeface="Tahoma"/>
                <a:cs typeface="Tahoma"/>
              </a:rPr>
              <a:t> </a:t>
            </a:r>
            <a:r>
              <a:rPr sz="2800" spc="-35" dirty="0" err="1" smtClean="0">
                <a:latin typeface="Tahoma"/>
                <a:cs typeface="Tahoma"/>
              </a:rPr>
              <a:t>là</a:t>
            </a:r>
            <a:r>
              <a:rPr lang="en-US" sz="2800" spc="-35" dirty="0" smtClean="0">
                <a:latin typeface="Tahoma"/>
                <a:cs typeface="Tahoma"/>
              </a:rPr>
              <a:t> file</a:t>
            </a:r>
            <a:r>
              <a:rPr sz="2800" spc="-325" dirty="0" smtClean="0">
                <a:latin typeface="Tahoma"/>
                <a:cs typeface="Tahoma"/>
              </a:rPr>
              <a:t> </a:t>
            </a:r>
            <a:r>
              <a:rPr lang="en-US" sz="2800" spc="-160" dirty="0" err="1" smtClean="0">
                <a:latin typeface="Tahoma"/>
                <a:cs typeface="Tahoma"/>
              </a:rPr>
              <a:t>javascript</a:t>
            </a:r>
            <a:r>
              <a:rPr lang="en-US" sz="2800" spc="-160" dirty="0" smtClean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2769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5" dirty="0"/>
              <a:t>Deployment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089542"/>
            <a:ext cx="10360661" cy="216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2800" spc="-70" dirty="0">
                <a:latin typeface="Tahoma"/>
                <a:cs typeface="Tahoma"/>
              </a:rPr>
              <a:t>Q</a:t>
            </a:r>
            <a:r>
              <a:rPr sz="2800" spc="-80" dirty="0">
                <a:latin typeface="Tahoma"/>
                <a:cs typeface="Tahoma"/>
              </a:rPr>
              <a:t>uy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t</a:t>
            </a:r>
            <a:r>
              <a:rPr sz="2800" spc="-114" dirty="0">
                <a:latin typeface="Tahoma"/>
                <a:cs typeface="Tahoma"/>
              </a:rPr>
              <a:t>r</a:t>
            </a:r>
            <a:r>
              <a:rPr sz="2800" spc="55" dirty="0">
                <a:latin typeface="Tahoma"/>
                <a:cs typeface="Tahoma"/>
              </a:rPr>
              <a:t>ì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-10" dirty="0">
                <a:latin typeface="Tahoma"/>
                <a:cs typeface="Tahoma"/>
              </a:rPr>
              <a:t>h</a:t>
            </a:r>
            <a:r>
              <a:rPr sz="2800" spc="-3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đ</a:t>
            </a:r>
            <a:r>
              <a:rPr sz="2800" spc="-25" dirty="0">
                <a:latin typeface="Tahoma"/>
                <a:cs typeface="Tahoma"/>
              </a:rPr>
              <a:t>ó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g</a:t>
            </a:r>
            <a:r>
              <a:rPr sz="2800" spc="-25" dirty="0">
                <a:latin typeface="Tahoma"/>
                <a:cs typeface="Tahoma"/>
              </a:rPr>
              <a:t>ó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-33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ộ</a:t>
            </a:r>
            <a:r>
              <a:rPr sz="2800" spc="-10" dirty="0">
                <a:latin typeface="Tahoma"/>
                <a:cs typeface="Tahoma"/>
              </a:rPr>
              <a:t>t</a:t>
            </a:r>
            <a:r>
              <a:rPr sz="2800" spc="-204" dirty="0">
                <a:latin typeface="Tahoma"/>
                <a:cs typeface="Tahoma"/>
              </a:rPr>
              <a:t> ứ</a:t>
            </a:r>
            <a:r>
              <a:rPr sz="2800" spc="35" dirty="0">
                <a:latin typeface="Tahoma"/>
                <a:cs typeface="Tahoma"/>
              </a:rPr>
              <a:t>n</a:t>
            </a:r>
            <a:r>
              <a:rPr sz="2800" spc="15" dirty="0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50" dirty="0" err="1">
                <a:latin typeface="Tahoma"/>
                <a:cs typeface="Tahoma"/>
              </a:rPr>
              <a:t>d</a:t>
            </a:r>
            <a:r>
              <a:rPr sz="2800" spc="-65" dirty="0" err="1">
                <a:latin typeface="Tahoma"/>
                <a:cs typeface="Tahoma"/>
              </a:rPr>
              <a:t>ụ</a:t>
            </a:r>
            <a:r>
              <a:rPr sz="2800" spc="35" dirty="0" err="1">
                <a:latin typeface="Tahoma"/>
                <a:cs typeface="Tahoma"/>
              </a:rPr>
              <a:t>n</a:t>
            </a:r>
            <a:r>
              <a:rPr sz="2800" spc="15" dirty="0" err="1">
                <a:latin typeface="Tahoma"/>
                <a:cs typeface="Tahoma"/>
              </a:rPr>
              <a:t>g</a:t>
            </a:r>
            <a:r>
              <a:rPr sz="2800" spc="-340" dirty="0">
                <a:latin typeface="Tahoma"/>
                <a:cs typeface="Tahoma"/>
              </a:rPr>
              <a:t> </a:t>
            </a:r>
            <a:r>
              <a:rPr sz="2800" spc="15" dirty="0" smtClean="0">
                <a:latin typeface="Tahoma"/>
                <a:cs typeface="Tahoma"/>
              </a:rPr>
              <a:t>w</a:t>
            </a:r>
            <a:r>
              <a:rPr sz="2800" spc="-80" dirty="0" smtClean="0">
                <a:latin typeface="Tahoma"/>
                <a:cs typeface="Tahoma"/>
              </a:rPr>
              <a:t>e</a:t>
            </a:r>
            <a:r>
              <a:rPr sz="2800" spc="45" dirty="0" smtClean="0">
                <a:latin typeface="Tahoma"/>
                <a:cs typeface="Tahoma"/>
              </a:rPr>
              <a:t>b</a:t>
            </a:r>
            <a:r>
              <a:rPr lang="en-US" sz="2800" spc="45" dirty="0" smtClean="0">
                <a:latin typeface="Tahoma"/>
                <a:cs typeface="Tahoma"/>
              </a:rPr>
              <a:t> </a:t>
            </a:r>
            <a:r>
              <a:rPr lang="en-US" sz="2800" spc="45" dirty="0" err="1" smtClean="0">
                <a:latin typeface="Tahoma"/>
                <a:cs typeface="Tahoma"/>
              </a:rPr>
              <a:t>ReactJs</a:t>
            </a:r>
            <a:endParaRPr lang="en-US" sz="2800" spc="4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800" dirty="0" smtClean="0">
                <a:latin typeface="Tahoma"/>
                <a:cs typeface="Tahom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000" dirty="0" smtClean="0">
                <a:latin typeface="Tahoma"/>
                <a:cs typeface="Tahoma"/>
              </a:rPr>
              <a:t>Build </a:t>
            </a:r>
            <a:r>
              <a:rPr lang="en-US" sz="2000" dirty="0" err="1" smtClean="0">
                <a:latin typeface="Tahoma"/>
                <a:cs typeface="Tahoma"/>
              </a:rPr>
              <a:t>dự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án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ReactJs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sử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dụng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câu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lệnh</a:t>
            </a:r>
            <a:r>
              <a:rPr lang="en-US" sz="2000" dirty="0" smtClean="0">
                <a:latin typeface="Tahoma"/>
                <a:cs typeface="Tahom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000" dirty="0" err="1">
                <a:latin typeface="Tahoma"/>
                <a:cs typeface="Tahoma"/>
              </a:rPr>
              <a:t>n</a:t>
            </a:r>
            <a:r>
              <a:rPr lang="en-US" sz="2000" dirty="0" err="1" smtClean="0">
                <a:latin typeface="Tahoma"/>
                <a:cs typeface="Tahoma"/>
              </a:rPr>
              <a:t>pm</a:t>
            </a:r>
            <a:r>
              <a:rPr lang="en-US" sz="2000" dirty="0" smtClean="0">
                <a:latin typeface="Tahoma"/>
                <a:cs typeface="Tahoma"/>
              </a:rPr>
              <a:t> run build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endParaRPr lang="en-US" sz="20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endParaRPr sz="20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8" y="2743200"/>
            <a:ext cx="7498532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2769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5" dirty="0"/>
              <a:t>Deployment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089542"/>
            <a:ext cx="10187305" cy="480900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000" dirty="0" err="1" smtClean="0">
                <a:latin typeface="Tahoma"/>
                <a:cs typeface="Tahoma"/>
              </a:rPr>
              <a:t>Sau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khi</a:t>
            </a:r>
            <a:r>
              <a:rPr lang="en-US" sz="2000" dirty="0" smtClean="0">
                <a:latin typeface="Tahoma"/>
                <a:cs typeface="Tahoma"/>
              </a:rPr>
              <a:t> build </a:t>
            </a:r>
            <a:r>
              <a:rPr lang="en-US" sz="2000" dirty="0" err="1" smtClean="0">
                <a:latin typeface="Tahoma"/>
                <a:cs typeface="Tahoma"/>
              </a:rPr>
              <a:t>thành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công</a:t>
            </a:r>
            <a:r>
              <a:rPr lang="en-US" sz="2000" dirty="0" smtClean="0">
                <a:latin typeface="Tahoma"/>
                <a:cs typeface="Tahoma"/>
              </a:rPr>
              <a:t> React </a:t>
            </a:r>
            <a:r>
              <a:rPr lang="en-US" sz="2000" dirty="0" err="1" smtClean="0">
                <a:latin typeface="Tahoma"/>
                <a:cs typeface="Tahoma"/>
              </a:rPr>
              <a:t>sẽ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chuyển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định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dạng</a:t>
            </a:r>
            <a:r>
              <a:rPr lang="en-US" sz="2000" dirty="0" smtClean="0">
                <a:latin typeface="Tahoma"/>
                <a:cs typeface="Tahoma"/>
              </a:rPr>
              <a:t> code </a:t>
            </a:r>
            <a:r>
              <a:rPr lang="en-US" sz="2000" dirty="0" err="1" smtClean="0">
                <a:latin typeface="Tahoma"/>
                <a:cs typeface="Tahoma"/>
              </a:rPr>
              <a:t>TypeScript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thành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các</a:t>
            </a:r>
            <a:r>
              <a:rPr lang="en-US" sz="2000" dirty="0" smtClean="0">
                <a:latin typeface="Tahoma"/>
                <a:cs typeface="Tahoma"/>
              </a:rPr>
              <a:t> file </a:t>
            </a:r>
            <a:r>
              <a:rPr lang="en-US" sz="2000" dirty="0" err="1" smtClean="0">
                <a:latin typeface="Tahoma"/>
                <a:cs typeface="Tahoma"/>
              </a:rPr>
              <a:t>javascript</a:t>
            </a:r>
            <a:r>
              <a:rPr lang="en-US" sz="2000" dirty="0" smtClean="0">
                <a:latin typeface="Tahoma"/>
                <a:cs typeface="Tahoma"/>
              </a:rPr>
              <a:t>, </a:t>
            </a:r>
            <a:r>
              <a:rPr lang="en-US" sz="2000" dirty="0" err="1" smtClean="0">
                <a:latin typeface="Tahoma"/>
                <a:cs typeface="Tahoma"/>
              </a:rPr>
              <a:t>lưu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trữ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trong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thư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mục</a:t>
            </a:r>
            <a:r>
              <a:rPr lang="en-US" sz="2000" dirty="0" smtClean="0">
                <a:latin typeface="Tahoma"/>
                <a:cs typeface="Tahoma"/>
              </a:rPr>
              <a:t> build.</a:t>
            </a:r>
            <a:endParaRPr lang="en-US" sz="2000" dirty="0" smtClean="0">
              <a:latin typeface="Tahoma"/>
              <a:cs typeface="Tahoma"/>
            </a:endParaRP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000" dirty="0" err="1" smtClean="0">
                <a:latin typeface="Tahoma"/>
                <a:cs typeface="Tahoma"/>
              </a:rPr>
              <a:t>Quan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sát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các</a:t>
            </a:r>
            <a:r>
              <a:rPr lang="en-US" sz="2000" dirty="0" smtClean="0">
                <a:latin typeface="Tahoma"/>
                <a:cs typeface="Tahoma"/>
              </a:rPr>
              <a:t> file </a:t>
            </a:r>
            <a:r>
              <a:rPr lang="en-US" sz="2000" dirty="0" err="1" smtClean="0">
                <a:latin typeface="Tahoma"/>
                <a:cs typeface="Tahoma"/>
              </a:rPr>
              <a:t>đã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được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nén</a:t>
            </a:r>
            <a:r>
              <a:rPr lang="en-US" sz="2000" dirty="0" smtClean="0">
                <a:latin typeface="Tahoma"/>
                <a:cs typeface="Tahoma"/>
              </a:rPr>
              <a:t>.</a:t>
            </a: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lang="en-US" sz="2000" dirty="0" smtClean="0">
              <a:latin typeface="Tahoma"/>
              <a:cs typeface="Tahoma"/>
            </a:endParaRP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lang="en-US" sz="2000" dirty="0" smtClean="0">
              <a:latin typeface="Tahoma"/>
              <a:cs typeface="Tahoma"/>
            </a:endParaRP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lang="en-US" sz="2000" dirty="0" smtClean="0">
              <a:latin typeface="Tahoma"/>
              <a:cs typeface="Tahoma"/>
            </a:endParaRP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12700" marR="762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lang="en-US" sz="2000" dirty="0" err="1" smtClean="0">
                <a:latin typeface="Tahoma"/>
                <a:cs typeface="Tahoma"/>
              </a:rPr>
              <a:t>Bây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giờ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chúng</a:t>
            </a:r>
            <a:r>
              <a:rPr lang="en-US" sz="2000" dirty="0" smtClean="0">
                <a:latin typeface="Tahoma"/>
                <a:cs typeface="Tahoma"/>
              </a:rPr>
              <a:t> ta </a:t>
            </a:r>
            <a:r>
              <a:rPr lang="en-US" sz="2000" dirty="0" err="1" smtClean="0">
                <a:latin typeface="Tahoma"/>
                <a:cs typeface="Tahoma"/>
              </a:rPr>
              <a:t>có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thể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đưa</a:t>
            </a:r>
            <a:r>
              <a:rPr lang="en-US" sz="2000" dirty="0" smtClean="0">
                <a:latin typeface="Tahoma"/>
                <a:cs typeface="Tahoma"/>
              </a:rPr>
              <a:t> source code </a:t>
            </a:r>
            <a:r>
              <a:rPr lang="en-US" sz="2000" dirty="0" err="1" smtClean="0">
                <a:latin typeface="Tahoma"/>
                <a:cs typeface="Tahoma"/>
              </a:rPr>
              <a:t>này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lên</a:t>
            </a:r>
            <a:r>
              <a:rPr lang="en-US" sz="2000" dirty="0" smtClean="0">
                <a:latin typeface="Tahoma"/>
                <a:cs typeface="Tahoma"/>
              </a:rPr>
              <a:t> server.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Server </a:t>
            </a:r>
            <a:r>
              <a:rPr lang="en-US" sz="2000" dirty="0" err="1" smtClean="0">
                <a:latin typeface="Tahoma"/>
                <a:cs typeface="Tahoma"/>
              </a:rPr>
              <a:t>sẽ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tìm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và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trỏ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đến</a:t>
            </a:r>
            <a:r>
              <a:rPr lang="en-US" sz="2000" dirty="0" smtClean="0">
                <a:latin typeface="Tahoma"/>
                <a:cs typeface="Tahoma"/>
              </a:rPr>
              <a:t> file index.html </a:t>
            </a:r>
            <a:r>
              <a:rPr lang="en-US" sz="2000" dirty="0" err="1" smtClean="0">
                <a:latin typeface="Tahoma"/>
                <a:cs typeface="Tahoma"/>
              </a:rPr>
              <a:t>để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khởi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chạy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ứng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err="1" smtClean="0">
                <a:latin typeface="Tahoma"/>
                <a:cs typeface="Tahoma"/>
              </a:rPr>
              <a:t>dụng</a:t>
            </a:r>
            <a:r>
              <a:rPr lang="en-US" sz="2000" dirty="0" smtClean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" y="2474460"/>
            <a:ext cx="7521592" cy="2552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3426"/>
            <a:ext cx="5339715" cy="166687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6000" b="1" spc="-465" dirty="0">
                <a:latin typeface="Tahoma"/>
                <a:cs typeface="Tahoma"/>
              </a:rPr>
              <a:t>Demo</a:t>
            </a:r>
            <a:endParaRPr sz="6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05" dirty="0">
                <a:solidFill>
                  <a:srgbClr val="898989"/>
                </a:solidFill>
                <a:latin typeface="Tahoma"/>
                <a:cs typeface="Tahoma"/>
              </a:rPr>
              <a:t>T</a:t>
            </a:r>
            <a:r>
              <a:rPr sz="2400" spc="-140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-160" dirty="0">
                <a:solidFill>
                  <a:srgbClr val="898989"/>
                </a:solidFill>
                <a:latin typeface="Tahoma"/>
                <a:cs typeface="Tahoma"/>
              </a:rPr>
              <a:t>ự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c</a:t>
            </a:r>
            <a:r>
              <a:rPr sz="2400" spc="-229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h</a:t>
            </a:r>
            <a:r>
              <a:rPr sz="2400" spc="35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70" dirty="0">
                <a:solidFill>
                  <a:srgbClr val="898989"/>
                </a:solidFill>
                <a:latin typeface="Tahoma"/>
                <a:cs typeface="Tahoma"/>
              </a:rPr>
              <a:t>ệ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-18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898989"/>
                </a:solidFill>
                <a:latin typeface="Tahoma"/>
                <a:cs typeface="Tahoma"/>
              </a:rPr>
              <a:t>đ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ó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29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10" dirty="0">
                <a:solidFill>
                  <a:srgbClr val="898989"/>
                </a:solidFill>
                <a:latin typeface="Tahoma"/>
                <a:cs typeface="Tahoma"/>
              </a:rPr>
              <a:t>ó</a:t>
            </a:r>
            <a:r>
              <a:rPr sz="2400" spc="10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2400" spc="-114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898989"/>
                </a:solidFill>
                <a:latin typeface="Tahoma"/>
                <a:cs typeface="Tahoma"/>
              </a:rPr>
              <a:t>ứ</a:t>
            </a:r>
            <a:r>
              <a:rPr sz="2400" spc="-4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19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2400" spc="70" dirty="0" err="1">
                <a:solidFill>
                  <a:srgbClr val="898989"/>
                </a:solidFill>
                <a:latin typeface="Tahoma"/>
                <a:cs typeface="Tahoma"/>
              </a:rPr>
              <a:t>d</a:t>
            </a:r>
            <a:r>
              <a:rPr sz="2400" spc="-45" dirty="0" err="1">
                <a:solidFill>
                  <a:srgbClr val="898989"/>
                </a:solidFill>
                <a:latin typeface="Tahoma"/>
                <a:cs typeface="Tahoma"/>
              </a:rPr>
              <a:t>ụn</a:t>
            </a:r>
            <a:r>
              <a:rPr sz="2400" spc="15" dirty="0" err="1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2400" spc="-290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lang="en-US" sz="2400" spc="-85" dirty="0" err="1" smtClean="0">
                <a:solidFill>
                  <a:srgbClr val="898989"/>
                </a:solidFill>
                <a:latin typeface="Tahoma"/>
                <a:cs typeface="Tahoma"/>
              </a:rPr>
              <a:t>ReactJs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8540" y="6422072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9898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55600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 smtClean="0"/>
              <a:t>Triển</a:t>
            </a:r>
            <a:r>
              <a:rPr lang="en-US" sz="4000" dirty="0" smtClean="0"/>
              <a:t> </a:t>
            </a:r>
            <a:r>
              <a:rPr lang="en-US" sz="4000" dirty="0" err="1" smtClean="0"/>
              <a:t>khai</a:t>
            </a:r>
            <a:r>
              <a:rPr lang="en-US" sz="4000" dirty="0" smtClean="0"/>
              <a:t> </a:t>
            </a:r>
            <a:r>
              <a:rPr lang="en-US" sz="4000" dirty="0" err="1" smtClean="0"/>
              <a:t>lên</a:t>
            </a:r>
            <a:r>
              <a:rPr lang="en-US" sz="4000" dirty="0" smtClean="0"/>
              <a:t> </a:t>
            </a:r>
            <a:r>
              <a:rPr lang="en-US" sz="4000" dirty="0" err="1" smtClean="0"/>
              <a:t>heroku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89542"/>
            <a:ext cx="923036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800" spc="-65" dirty="0" err="1" smtClean="0">
                <a:latin typeface="Tahoma"/>
                <a:cs typeface="Tahoma"/>
              </a:rPr>
              <a:t>Cần</a:t>
            </a:r>
            <a:r>
              <a:rPr lang="en-US" sz="2800" spc="-65" dirty="0" smtClean="0">
                <a:latin typeface="Tahoma"/>
                <a:cs typeface="Tahoma"/>
              </a:rPr>
              <a:t> </a:t>
            </a:r>
            <a:r>
              <a:rPr lang="en-US" sz="2800" spc="-65" dirty="0" err="1" smtClean="0">
                <a:latin typeface="Tahoma"/>
                <a:cs typeface="Tahoma"/>
              </a:rPr>
              <a:t>cài</a:t>
            </a:r>
            <a:r>
              <a:rPr lang="en-US" sz="2800" spc="-65" dirty="0" smtClean="0">
                <a:latin typeface="Tahoma"/>
                <a:cs typeface="Tahoma"/>
              </a:rPr>
              <a:t> </a:t>
            </a:r>
            <a:r>
              <a:rPr lang="en-US" sz="2800" spc="-65" dirty="0" err="1" smtClean="0">
                <a:latin typeface="Tahoma"/>
                <a:cs typeface="Tahoma"/>
              </a:rPr>
              <a:t>đặt</a:t>
            </a:r>
            <a:r>
              <a:rPr lang="en-US" sz="2800" spc="-65" dirty="0" smtClean="0">
                <a:latin typeface="Tahoma"/>
                <a:cs typeface="Tahoma"/>
              </a:rPr>
              <a:t> </a:t>
            </a:r>
            <a:r>
              <a:rPr lang="en-US" sz="2800" spc="-65" dirty="0" err="1" smtClean="0">
                <a:latin typeface="Tahoma"/>
                <a:cs typeface="Tahoma"/>
              </a:rPr>
              <a:t>Git</a:t>
            </a:r>
            <a:r>
              <a:rPr lang="en-US" sz="2800" spc="-65" dirty="0" smtClean="0">
                <a:latin typeface="Tahoma"/>
                <a:cs typeface="Tahoma"/>
              </a:rPr>
              <a:t> </a:t>
            </a:r>
            <a:r>
              <a:rPr lang="en-US" sz="2800" spc="-65" dirty="0" err="1" smtClean="0">
                <a:latin typeface="Tahoma"/>
                <a:cs typeface="Tahoma"/>
              </a:rPr>
              <a:t>và</a:t>
            </a:r>
            <a:r>
              <a:rPr lang="en-US" sz="2800" spc="-65" dirty="0" smtClean="0">
                <a:latin typeface="Tahoma"/>
                <a:cs typeface="Tahoma"/>
              </a:rPr>
              <a:t> </a:t>
            </a:r>
            <a:r>
              <a:rPr lang="en-US" sz="2800" spc="-65" dirty="0" err="1" smtClean="0">
                <a:latin typeface="Tahoma"/>
                <a:cs typeface="Tahoma"/>
              </a:rPr>
              <a:t>Heroku</a:t>
            </a:r>
            <a:r>
              <a:rPr lang="en-US" sz="2800" spc="-65" dirty="0" smtClean="0">
                <a:latin typeface="Tahoma"/>
                <a:cs typeface="Tahoma"/>
              </a:rPr>
              <a:t> CLI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smtClean="0">
                <a:latin typeface="Tahoma"/>
                <a:cs typeface="Tahoma"/>
                <a:hlinkClick r:id="rId2"/>
              </a:rPr>
              <a:t>https://git-scm.com/downloads</a:t>
            </a:r>
            <a:endParaRPr lang="en-US" sz="2800" dirty="0" smtClean="0">
              <a:latin typeface="Tahoma"/>
              <a:cs typeface="Tahoma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smtClean="0">
                <a:latin typeface="Tahoma"/>
                <a:cs typeface="Tahoma"/>
                <a:hlinkClick r:id="rId3"/>
              </a:rPr>
              <a:t>https://devcenter.heroku.com/articles/heroku-cli</a:t>
            </a:r>
            <a:endParaRPr lang="en-US" sz="28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7892"/>
            <a:ext cx="6398261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 smtClean="0"/>
              <a:t>Triển</a:t>
            </a:r>
            <a:r>
              <a:rPr lang="en-US" sz="4000" dirty="0" smtClean="0"/>
              <a:t> </a:t>
            </a:r>
            <a:r>
              <a:rPr lang="en-US" sz="4000" dirty="0" err="1" smtClean="0"/>
              <a:t>khai</a:t>
            </a:r>
            <a:r>
              <a:rPr lang="en-US" sz="4000" dirty="0" smtClean="0"/>
              <a:t> </a:t>
            </a:r>
            <a:r>
              <a:rPr lang="en-US" sz="4000" dirty="0" err="1" smtClean="0"/>
              <a:t>lên</a:t>
            </a:r>
            <a:r>
              <a:rPr lang="en-US" sz="4000" dirty="0" smtClean="0"/>
              <a:t> </a:t>
            </a:r>
            <a:r>
              <a:rPr lang="en-US" sz="4000" dirty="0" err="1" smtClean="0"/>
              <a:t>heroku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89542"/>
            <a:ext cx="9141461" cy="1946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800" spc="-170" dirty="0" err="1" smtClean="0">
                <a:latin typeface="Tahoma"/>
                <a:cs typeface="Tahoma"/>
              </a:rPr>
              <a:t>Sau</a:t>
            </a:r>
            <a:r>
              <a:rPr lang="en-US" sz="2800" spc="-170" dirty="0" smtClean="0">
                <a:latin typeface="Tahoma"/>
                <a:cs typeface="Tahoma"/>
              </a:rPr>
              <a:t> </a:t>
            </a:r>
            <a:r>
              <a:rPr lang="en-US" sz="2800" spc="-170" dirty="0" err="1" smtClean="0">
                <a:latin typeface="Tahoma"/>
                <a:cs typeface="Tahoma"/>
              </a:rPr>
              <a:t>khi</a:t>
            </a:r>
            <a:r>
              <a:rPr lang="en-US" sz="2800" spc="-170" dirty="0" smtClean="0">
                <a:latin typeface="Tahoma"/>
                <a:cs typeface="Tahoma"/>
              </a:rPr>
              <a:t> </a:t>
            </a:r>
            <a:r>
              <a:rPr lang="en-US" sz="2800" spc="-170" dirty="0" err="1" smtClean="0">
                <a:latin typeface="Tahoma"/>
                <a:cs typeface="Tahoma"/>
              </a:rPr>
              <a:t>cài</a:t>
            </a:r>
            <a:r>
              <a:rPr lang="en-US" sz="2800" spc="-170" dirty="0" smtClean="0">
                <a:latin typeface="Tahoma"/>
                <a:cs typeface="Tahoma"/>
              </a:rPr>
              <a:t> </a:t>
            </a:r>
            <a:r>
              <a:rPr lang="en-US" sz="2800" spc="-170" dirty="0" err="1" smtClean="0">
                <a:latin typeface="Tahoma"/>
                <a:cs typeface="Tahoma"/>
              </a:rPr>
              <a:t>đặt</a:t>
            </a:r>
            <a:r>
              <a:rPr lang="en-US" sz="2800" spc="-170" dirty="0" smtClean="0">
                <a:latin typeface="Tahoma"/>
                <a:cs typeface="Tahoma"/>
              </a:rPr>
              <a:t> </a:t>
            </a:r>
            <a:r>
              <a:rPr lang="en-US" sz="2800" spc="-170" dirty="0" err="1" smtClean="0">
                <a:latin typeface="Tahoma"/>
                <a:cs typeface="Tahoma"/>
              </a:rPr>
              <a:t>xong</a:t>
            </a:r>
            <a:r>
              <a:rPr lang="en-US" sz="2800" spc="-170" dirty="0" smtClean="0">
                <a:latin typeface="Tahoma"/>
                <a:cs typeface="Tahoma"/>
              </a:rPr>
              <a:t> </a:t>
            </a:r>
            <a:r>
              <a:rPr lang="en-US" sz="2800" spc="-170" dirty="0" err="1" smtClean="0">
                <a:latin typeface="Tahoma"/>
                <a:cs typeface="Tahoma"/>
              </a:rPr>
              <a:t>bật</a:t>
            </a:r>
            <a:r>
              <a:rPr lang="en-US" sz="2800" spc="-170" dirty="0" smtClean="0">
                <a:latin typeface="Tahoma"/>
                <a:cs typeface="Tahoma"/>
              </a:rPr>
              <a:t> terminal </a:t>
            </a:r>
            <a:r>
              <a:rPr lang="en-US" sz="2800" spc="-170" dirty="0" err="1" smtClean="0">
                <a:latin typeface="Tahoma"/>
                <a:cs typeface="Tahoma"/>
              </a:rPr>
              <a:t>chạy</a:t>
            </a:r>
            <a:r>
              <a:rPr lang="en-US" sz="2800" spc="-170" dirty="0" smtClean="0">
                <a:latin typeface="Tahoma"/>
                <a:cs typeface="Tahoma"/>
              </a:rPr>
              <a:t> </a:t>
            </a:r>
            <a:r>
              <a:rPr lang="en-US" sz="2800" spc="-170" dirty="0" err="1" smtClean="0">
                <a:latin typeface="Tahoma"/>
                <a:cs typeface="Tahoma"/>
              </a:rPr>
              <a:t>câu</a:t>
            </a:r>
            <a:r>
              <a:rPr lang="en-US" sz="2800" spc="-170" dirty="0" smtClean="0">
                <a:latin typeface="Tahoma"/>
                <a:cs typeface="Tahoma"/>
              </a:rPr>
              <a:t> </a:t>
            </a:r>
            <a:r>
              <a:rPr lang="en-US" sz="2800" spc="-170" dirty="0" err="1" smtClean="0">
                <a:latin typeface="Tahoma"/>
                <a:cs typeface="Tahoma"/>
              </a:rPr>
              <a:t>lệnh</a:t>
            </a:r>
            <a:r>
              <a:rPr lang="en-US" sz="2800" spc="-170" dirty="0" smtClean="0">
                <a:latin typeface="Tahoma"/>
                <a:cs typeface="Tahoma"/>
              </a:rPr>
              <a:t>: </a:t>
            </a:r>
            <a:r>
              <a:rPr lang="en-US" sz="2400" i="1" spc="-1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400" i="1" spc="-170" dirty="0" smtClean="0"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Personal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New -&gt; Create new app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2819400"/>
            <a:ext cx="8695022" cy="3871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462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Tahoma</vt:lpstr>
      <vt:lpstr>Verdana</vt:lpstr>
      <vt:lpstr>Office Theme</vt:lpstr>
      <vt:lpstr>Bài 23  Deployment Module: BOOTCAMP WEB-BACKEND DEVELOPMENT</vt:lpstr>
      <vt:lpstr>Mục tiêu</vt:lpstr>
      <vt:lpstr>PowerPoint Presentation</vt:lpstr>
      <vt:lpstr>Deployment</vt:lpstr>
      <vt:lpstr>Deployment</vt:lpstr>
      <vt:lpstr>Deployment</vt:lpstr>
      <vt:lpstr>PowerPoint Presentation</vt:lpstr>
      <vt:lpstr>Triển khai lên heroku</vt:lpstr>
      <vt:lpstr>Triển khai lên heroku</vt:lpstr>
      <vt:lpstr>Triển khai lên heroku</vt:lpstr>
      <vt:lpstr>Triển khai lên Heroku</vt:lpstr>
      <vt:lpstr>PowerPoint Presentation</vt:lpstr>
      <vt:lpstr>Triển khai lên GitHub-Pages</vt:lpstr>
      <vt:lpstr>Triển khai lên GitHub-Pages</vt:lpstr>
      <vt:lpstr>PowerPoint Presentation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23  Deployment Module: BOOTCAMP WEB-BACKEND DEVELOPMENT</dc:title>
  <cp:lastModifiedBy>HP</cp:lastModifiedBy>
  <cp:revision>11</cp:revision>
  <dcterms:created xsi:type="dcterms:W3CDTF">2021-12-23T15:09:32Z</dcterms:created>
  <dcterms:modified xsi:type="dcterms:W3CDTF">2021-12-23T17:40:30Z</dcterms:modified>
</cp:coreProperties>
</file>