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6858000" cx="12192000"/>
  <p:notesSz cx="6858000" cy="9144000"/>
  <p:embeddedFontLst>
    <p:embeddedFont>
      <p:font typeface="Open Sans SemiBold"/>
      <p:regular r:id="rId59"/>
      <p:bold r:id="rId60"/>
      <p:italic r:id="rId61"/>
      <p:boldItalic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hU+42fVsx5W8j3zVbz1DpeZjpM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penSansSemiBold-boldItalic.fntdata"/><Relationship Id="rId61" Type="http://schemas.openxmlformats.org/officeDocument/2006/relationships/font" Target="fonts/OpenSansSemiBold-italic.fntdata"/><Relationship Id="rId20" Type="http://schemas.openxmlformats.org/officeDocument/2006/relationships/slide" Target="slides/slide16.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8.xml"/><Relationship Id="rId66" Type="http://schemas.openxmlformats.org/officeDocument/2006/relationships/font" Target="fonts/OpenSans-boldItalic.fntdata"/><Relationship Id="rId21" Type="http://schemas.openxmlformats.org/officeDocument/2006/relationships/slide" Target="slides/slide17.xml"/><Relationship Id="rId65" Type="http://schemas.openxmlformats.org/officeDocument/2006/relationships/font" Target="fonts/OpenSans-italic.fntdata"/><Relationship Id="rId24" Type="http://schemas.openxmlformats.org/officeDocument/2006/relationships/slide" Target="slides/slide20.xml"/><Relationship Id="rId23" Type="http://schemas.openxmlformats.org/officeDocument/2006/relationships/slide" Target="slides/slide19.xml"/><Relationship Id="rId67" Type="http://customschemas.google.com/relationships/presentationmetadata" Target="metadata"/><Relationship Id="rId60" Type="http://schemas.openxmlformats.org/officeDocument/2006/relationships/font" Target="fonts/OpenSansSemiBold-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OpenSansSemiBold-regular.fntdata"/><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3" name="Google Shape;15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902c3796a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902c3796a_2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vi-VN"/>
              <a:t>import React, {useState} from 'react';</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function Submit() {</a:t>
            </a:r>
            <a:endParaRPr/>
          </a:p>
          <a:p>
            <a:pPr indent="0" lvl="0" marL="0" rtl="0" algn="l">
              <a:spcBef>
                <a:spcPts val="0"/>
              </a:spcBef>
              <a:spcAft>
                <a:spcPts val="0"/>
              </a:spcAft>
              <a:buClr>
                <a:schemeClr val="dk1"/>
              </a:buClr>
              <a:buSzPts val="1100"/>
              <a:buFont typeface="Arial"/>
              <a:buNone/>
            </a:pPr>
            <a:r>
              <a:rPr lang="vi-VN"/>
              <a:t>const [username, setUsername] = useState('''');</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const submitHandler = (event) =&gt; {</a:t>
            </a:r>
            <a:endParaRPr/>
          </a:p>
          <a:p>
            <a:pPr indent="0" lvl="0" marL="0" rtl="0" algn="l">
              <a:spcBef>
                <a:spcPts val="0"/>
              </a:spcBef>
              <a:spcAft>
                <a:spcPts val="0"/>
              </a:spcAft>
              <a:buClr>
                <a:schemeClr val="dk1"/>
              </a:buClr>
              <a:buSzPts val="1100"/>
              <a:buFont typeface="Arial"/>
              <a:buNone/>
            </a:pPr>
            <a:r>
              <a:rPr lang="vi-VN"/>
              <a:t>    	event.preventDefault();</a:t>
            </a:r>
            <a:endParaRPr/>
          </a:p>
          <a:p>
            <a:pPr indent="0" lvl="0" marL="0" rtl="0" algn="l">
              <a:spcBef>
                <a:spcPts val="0"/>
              </a:spcBef>
              <a:spcAft>
                <a:spcPts val="0"/>
              </a:spcAft>
              <a:buClr>
                <a:schemeClr val="dk1"/>
              </a:buClr>
              <a:buSzPts val="1100"/>
              <a:buFont typeface="Arial"/>
              <a:buNone/>
            </a:pPr>
            <a:r>
              <a:rPr lang="vi-VN"/>
              <a:t>alert("You are submitting " + username);</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Clr>
                <a:schemeClr val="dk1"/>
              </a:buClr>
              <a:buSzPts val="1100"/>
              <a:buFont typeface="Arial"/>
              <a:buNone/>
            </a:pPr>
            <a:r>
              <a:rPr lang="vi-VN"/>
              <a:t>const handleChange = (event)  =&gt; setUsername(event.target.value);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 return (</a:t>
            </a:r>
            <a:endParaRPr/>
          </a:p>
          <a:p>
            <a:pPr indent="0" lvl="0" marL="0" rtl="0" algn="l">
              <a:spcBef>
                <a:spcPts val="0"/>
              </a:spcBef>
              <a:spcAft>
                <a:spcPts val="0"/>
              </a:spcAft>
              <a:buClr>
                <a:schemeClr val="dk1"/>
              </a:buClr>
              <a:buSzPts val="1100"/>
              <a:buFont typeface="Arial"/>
              <a:buNone/>
            </a:pPr>
            <a:r>
              <a:rPr lang="vi-VN"/>
              <a:t>      &lt;form onSubmit={ submitHandler }&gt;</a:t>
            </a:r>
            <a:endParaRPr/>
          </a:p>
          <a:p>
            <a:pPr indent="0" lvl="0" marL="0" rtl="0" algn="l">
              <a:spcBef>
                <a:spcPts val="0"/>
              </a:spcBef>
              <a:spcAft>
                <a:spcPts val="0"/>
              </a:spcAft>
              <a:buClr>
                <a:schemeClr val="dk1"/>
              </a:buClr>
              <a:buSzPts val="1100"/>
              <a:buFont typeface="Arial"/>
              <a:buNone/>
            </a:pPr>
            <a:r>
              <a:rPr lang="vi-VN"/>
              <a:t>      &lt;h1&gt;Hello { username}&lt;/h1&gt;</a:t>
            </a:r>
            <a:endParaRPr/>
          </a:p>
          <a:p>
            <a:pPr indent="0" lvl="0" marL="0" rtl="0" algn="l">
              <a:spcBef>
                <a:spcPts val="0"/>
              </a:spcBef>
              <a:spcAft>
                <a:spcPts val="0"/>
              </a:spcAft>
              <a:buClr>
                <a:schemeClr val="dk1"/>
              </a:buClr>
              <a:buSzPts val="1100"/>
              <a:buFont typeface="Arial"/>
              <a:buNone/>
            </a:pPr>
            <a:r>
              <a:rPr lang="vi-VN"/>
              <a:t>      &lt;p&gt;Enter your name, and submit:&lt;/p&gt;</a:t>
            </a:r>
            <a:endParaRPr/>
          </a:p>
          <a:p>
            <a:pPr indent="0" lvl="0" marL="0" rtl="0" algn="l">
              <a:spcBef>
                <a:spcPts val="0"/>
              </a:spcBef>
              <a:spcAft>
                <a:spcPts val="0"/>
              </a:spcAft>
              <a:buClr>
                <a:schemeClr val="dk1"/>
              </a:buClr>
              <a:buSzPts val="1100"/>
              <a:buFont typeface="Arial"/>
              <a:buNone/>
            </a:pPr>
            <a:r>
              <a:rPr lang="vi-VN"/>
              <a:t>      &lt;input type='text‘ onChange={ handleChange }/&gt;</a:t>
            </a:r>
            <a:endParaRPr/>
          </a:p>
          <a:p>
            <a:pPr indent="0" lvl="0" marL="0" rtl="0" algn="l">
              <a:spcBef>
                <a:spcPts val="0"/>
              </a:spcBef>
              <a:spcAft>
                <a:spcPts val="0"/>
              </a:spcAft>
              <a:buClr>
                <a:schemeClr val="dk1"/>
              </a:buClr>
              <a:buSzPts val="1100"/>
              <a:buFont typeface="Arial"/>
              <a:buNone/>
            </a:pPr>
            <a:r>
              <a:rPr lang="vi-VN"/>
              <a:t>      &lt;input</a:t>
            </a:r>
            <a:endParaRPr/>
          </a:p>
          <a:p>
            <a:pPr indent="0" lvl="0" marL="0" rtl="0" algn="l">
              <a:spcBef>
                <a:spcPts val="0"/>
              </a:spcBef>
              <a:spcAft>
                <a:spcPts val="0"/>
              </a:spcAft>
              <a:buClr>
                <a:schemeClr val="dk1"/>
              </a:buClr>
              <a:buSzPts val="1100"/>
              <a:buFont typeface="Arial"/>
              <a:buNone/>
            </a:pPr>
            <a:r>
              <a:rPr lang="vi-VN"/>
              <a:t>        type='submit'</a:t>
            </a:r>
            <a:endParaRPr/>
          </a:p>
          <a:p>
            <a:pPr indent="0" lvl="0" marL="0" rtl="0" algn="l">
              <a:spcBef>
                <a:spcPts val="0"/>
              </a:spcBef>
              <a:spcAft>
                <a:spcPts val="0"/>
              </a:spcAft>
              <a:buClr>
                <a:schemeClr val="dk1"/>
              </a:buClr>
              <a:buSzPts val="1100"/>
              <a:buFont typeface="Arial"/>
              <a:buNone/>
            </a:pPr>
            <a:r>
              <a:rPr lang="vi-VN"/>
              <a:t>      /&gt;</a:t>
            </a:r>
            <a:endParaRPr/>
          </a:p>
          <a:p>
            <a:pPr indent="0" lvl="0" marL="0" rtl="0" algn="l">
              <a:spcBef>
                <a:spcPts val="0"/>
              </a:spcBef>
              <a:spcAft>
                <a:spcPts val="0"/>
              </a:spcAft>
              <a:buClr>
                <a:schemeClr val="dk1"/>
              </a:buClr>
              <a:buSzPts val="1100"/>
              <a:buFont typeface="Arial"/>
              <a:buNone/>
            </a:pPr>
            <a:r>
              <a:rPr lang="vi-VN"/>
              <a:t>      &lt;/form&gt;</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None/>
            </a:pPr>
            <a:r>
              <a:rPr lang="vi-VN"/>
              <a:t>}</a:t>
            </a:r>
            <a:endParaRPr/>
          </a:p>
        </p:txBody>
      </p:sp>
      <p:sp>
        <p:nvSpPr>
          <p:cNvPr id="160" name="Google Shape;160;g10902c3796a_2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67" name="Google Shape;16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902c3796a_2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902c3796a_2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vi-VN"/>
              <a:t>Ví dụ:</a:t>
            </a:r>
            <a:endParaRPr/>
          </a:p>
          <a:p>
            <a:pPr indent="0" lvl="0" marL="0" rtl="0" algn="l">
              <a:spcBef>
                <a:spcPts val="0"/>
              </a:spcBef>
              <a:spcAft>
                <a:spcPts val="0"/>
              </a:spcAft>
              <a:buNone/>
            </a:pPr>
            <a:r>
              <a:rPr lang="vi-VN"/>
              <a:t>import React, {useState} from 'react';</a:t>
            </a:r>
            <a:endParaRPr/>
          </a:p>
          <a:p>
            <a:pPr indent="0" lvl="0" marL="0" rtl="0" algn="l">
              <a:spcBef>
                <a:spcPts val="0"/>
              </a:spcBef>
              <a:spcAft>
                <a:spcPts val="0"/>
              </a:spcAft>
              <a:buNone/>
            </a:pPr>
            <a:r>
              <a:rPr lang="vi-VN"/>
              <a:t>	function Sumibt(){</a:t>
            </a:r>
            <a:endParaRPr/>
          </a:p>
          <a:p>
            <a:pPr indent="0" lvl="0" marL="0" rtl="0" algn="l">
              <a:spcBef>
                <a:spcPts val="0"/>
              </a:spcBef>
              <a:spcAft>
                <a:spcPts val="0"/>
              </a:spcAft>
              <a:buNone/>
            </a:pPr>
            <a:r>
              <a:rPr lang="vi-VN"/>
              <a:t>const [state, setState] = useState({</a:t>
            </a:r>
            <a:endParaRPr/>
          </a:p>
          <a:p>
            <a:pPr indent="0" lvl="0" marL="0" rtl="0" algn="l">
              <a:spcBef>
                <a:spcPts val="0"/>
              </a:spcBef>
              <a:spcAft>
                <a:spcPts val="0"/>
              </a:spcAft>
              <a:buNone/>
            </a:pPr>
            <a:r>
              <a:rPr lang="vi-VN"/>
              <a:t>	username: '' '',</a:t>
            </a:r>
            <a:endParaRPr/>
          </a:p>
          <a:p>
            <a:pPr indent="0" lvl="0" marL="0" rtl="0" algn="l">
              <a:spcBef>
                <a:spcPts val="0"/>
              </a:spcBef>
              <a:spcAft>
                <a:spcPts val="0"/>
              </a:spcAft>
              <a:buNone/>
            </a:pPr>
            <a:r>
              <a:rPr lang="vi-VN"/>
              <a:t>	age :null</a:t>
            </a:r>
            <a:endParaRPr/>
          </a:p>
          <a:p>
            <a:pPr indent="0" lvl="0" marL="0" rtl="0" algn="l">
              <a:spcBef>
                <a:spcPts val="0"/>
              </a:spcBef>
              <a:spcAft>
                <a:spcPts val="0"/>
              </a:spcAft>
              <a:buNone/>
            </a:pPr>
            <a:r>
              <a:rPr lang="vi-VN"/>
              <a:t>});</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rPr lang="vi-VN"/>
              <a:t>	const submitHandler = (event) =&gt; {</a:t>
            </a:r>
            <a:endParaRPr/>
          </a:p>
          <a:p>
            <a:pPr indent="0" lvl="0" marL="0" rtl="0" algn="l">
              <a:spcBef>
                <a:spcPts val="0"/>
              </a:spcBef>
              <a:spcAft>
                <a:spcPts val="0"/>
              </a:spcAft>
              <a:buNone/>
            </a:pPr>
            <a:r>
              <a:rPr lang="vi-VN"/>
              <a:t>    	event.preventDefault();</a:t>
            </a:r>
            <a:endParaRPr/>
          </a:p>
          <a:p>
            <a:pPr indent="0" lvl="0" marL="0" rtl="0" algn="l">
              <a:spcBef>
                <a:spcPts val="0"/>
              </a:spcBef>
              <a:spcAft>
                <a:spcPts val="0"/>
              </a:spcAft>
              <a:buNone/>
            </a:pPr>
            <a:r>
              <a:rPr lang="vi-VN"/>
              <a:t>alert("You are submitting " + username);</a:t>
            </a:r>
            <a:endParaRPr/>
          </a:p>
          <a:p>
            <a:pPr indent="0" lvl="0" marL="0" rtl="0" algn="l">
              <a:spcBef>
                <a:spcPts val="0"/>
              </a:spcBef>
              <a:spcAft>
                <a:spcPts val="0"/>
              </a:spcAft>
              <a:buNone/>
            </a:pPr>
            <a:r>
              <a:rPr lang="vi-VN"/>
              <a:t>};</a:t>
            </a:r>
            <a:endParaRPr/>
          </a:p>
          <a:p>
            <a:pPr indent="0" lvl="0" marL="0" rtl="0" algn="l">
              <a:spcBef>
                <a:spcPts val="0"/>
              </a:spcBef>
              <a:spcAft>
                <a:spcPts val="0"/>
              </a:spcAft>
              <a:buNone/>
            </a:pPr>
            <a:r>
              <a:rPr lang="vi-VN"/>
              <a:t>const handleChange = (event)  =&gt; setState([event.target.name]:event.target.value);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vi-VN"/>
              <a:t>return (</a:t>
            </a:r>
            <a:endParaRPr/>
          </a:p>
          <a:p>
            <a:pPr indent="0" lvl="0" marL="0" rtl="0" algn="l">
              <a:spcBef>
                <a:spcPts val="0"/>
              </a:spcBef>
              <a:spcAft>
                <a:spcPts val="0"/>
              </a:spcAft>
              <a:buNone/>
            </a:pPr>
            <a:r>
              <a:rPr lang="vi-VN"/>
              <a:t>      &lt;form&gt;</a:t>
            </a:r>
            <a:endParaRPr/>
          </a:p>
          <a:p>
            <a:pPr indent="0" lvl="0" marL="0" rtl="0" algn="l">
              <a:spcBef>
                <a:spcPts val="0"/>
              </a:spcBef>
              <a:spcAft>
                <a:spcPts val="0"/>
              </a:spcAft>
              <a:buNone/>
            </a:pPr>
            <a:r>
              <a:rPr lang="vi-VN"/>
              <a:t>      &lt;h1&gt;Hello {state.username} {state.age}&lt;/h1&gt;</a:t>
            </a:r>
            <a:endParaRPr/>
          </a:p>
          <a:p>
            <a:pPr indent="0" lvl="0" marL="0" rtl="0" algn="l">
              <a:spcBef>
                <a:spcPts val="0"/>
              </a:spcBef>
              <a:spcAft>
                <a:spcPts val="0"/>
              </a:spcAft>
              <a:buNone/>
            </a:pPr>
            <a:r>
              <a:rPr lang="vi-VN"/>
              <a:t>      &lt;p&gt;Enter your name:&lt;/p&gt;</a:t>
            </a:r>
            <a:endParaRPr/>
          </a:p>
          <a:p>
            <a:pPr indent="0" lvl="0" marL="0" rtl="0" algn="l">
              <a:spcBef>
                <a:spcPts val="0"/>
              </a:spcBef>
              <a:spcAft>
                <a:spcPts val="0"/>
              </a:spcAft>
              <a:buNone/>
            </a:pPr>
            <a:r>
              <a:rPr lang="vi-VN"/>
              <a:t>      &lt;input type='text‘ name='username'</a:t>
            </a:r>
            <a:endParaRPr/>
          </a:p>
          <a:p>
            <a:pPr indent="0" lvl="0" marL="0" rtl="0" algn="l">
              <a:spcBef>
                <a:spcPts val="0"/>
              </a:spcBef>
              <a:spcAft>
                <a:spcPts val="0"/>
              </a:spcAft>
              <a:buNone/>
            </a:pPr>
            <a:r>
              <a:rPr lang="vi-VN"/>
              <a:t>        onChange={ handleChange }</a:t>
            </a:r>
            <a:endParaRPr/>
          </a:p>
          <a:p>
            <a:pPr indent="0" lvl="0" marL="0" rtl="0" algn="l">
              <a:spcBef>
                <a:spcPts val="0"/>
              </a:spcBef>
              <a:spcAft>
                <a:spcPts val="0"/>
              </a:spcAft>
              <a:buNone/>
            </a:pPr>
            <a:r>
              <a:rPr lang="vi-VN"/>
              <a:t>      /&gt;</a:t>
            </a:r>
            <a:endParaRPr/>
          </a:p>
          <a:p>
            <a:pPr indent="0" lvl="0" marL="0" rtl="0" algn="l">
              <a:spcBef>
                <a:spcPts val="0"/>
              </a:spcBef>
              <a:spcAft>
                <a:spcPts val="0"/>
              </a:spcAft>
              <a:buNone/>
            </a:pPr>
            <a:r>
              <a:rPr lang="vi-VN"/>
              <a:t>      &lt;p&gt;Enter your age:&lt;/p&gt;</a:t>
            </a:r>
            <a:endParaRPr/>
          </a:p>
          <a:p>
            <a:pPr indent="0" lvl="0" marL="0" rtl="0" algn="l">
              <a:spcBef>
                <a:spcPts val="0"/>
              </a:spcBef>
              <a:spcAft>
                <a:spcPts val="0"/>
              </a:spcAft>
              <a:buNone/>
            </a:pPr>
            <a:r>
              <a:rPr lang="vi-VN"/>
              <a:t>      &lt;input type='text‘ name='age'</a:t>
            </a:r>
            <a:endParaRPr/>
          </a:p>
          <a:p>
            <a:pPr indent="0" lvl="0" marL="0" rtl="0" algn="l">
              <a:spcBef>
                <a:spcPts val="0"/>
              </a:spcBef>
              <a:spcAft>
                <a:spcPts val="0"/>
              </a:spcAft>
              <a:buNone/>
            </a:pPr>
            <a:r>
              <a:rPr lang="vi-VN"/>
              <a:t>        onChange={ handleChange }</a:t>
            </a:r>
            <a:endParaRPr/>
          </a:p>
          <a:p>
            <a:pPr indent="0" lvl="0" marL="0" rtl="0" algn="l">
              <a:spcBef>
                <a:spcPts val="0"/>
              </a:spcBef>
              <a:spcAft>
                <a:spcPts val="0"/>
              </a:spcAft>
              <a:buNone/>
            </a:pPr>
            <a:r>
              <a:rPr lang="vi-VN"/>
              <a:t>      /&gt;</a:t>
            </a:r>
            <a:endParaRPr/>
          </a:p>
          <a:p>
            <a:pPr indent="0" lvl="0" marL="0" rtl="0" algn="l">
              <a:spcBef>
                <a:spcPts val="0"/>
              </a:spcBef>
              <a:spcAft>
                <a:spcPts val="0"/>
              </a:spcAft>
              <a:buNone/>
            </a:pPr>
            <a:r>
              <a:rPr lang="vi-VN"/>
              <a:t>      &lt;/form&gt;</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rPr lang="vi-VN"/>
              <a:t>}</a:t>
            </a:r>
            <a:endParaRPr/>
          </a:p>
          <a:p>
            <a:pPr indent="0" lvl="0" marL="0" rtl="0" algn="l">
              <a:spcBef>
                <a:spcPts val="0"/>
              </a:spcBef>
              <a:spcAft>
                <a:spcPts val="0"/>
              </a:spcAft>
              <a:buNone/>
            </a:pPr>
            <a:r>
              <a:t/>
            </a:r>
            <a:endParaRPr/>
          </a:p>
        </p:txBody>
      </p:sp>
      <p:sp>
        <p:nvSpPr>
          <p:cNvPr id="174" name="Google Shape;174;g10902c3796a_2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81" name="Google Shape;18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902c3796a_2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902c3796a_2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vi-VN"/>
              <a:t>import React, {useState} from 'react'</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function FileUploadPage(){</a:t>
            </a:r>
            <a:endParaRPr/>
          </a:p>
          <a:p>
            <a:pPr indent="0" lvl="0" marL="0" rtl="0" algn="l">
              <a:spcBef>
                <a:spcPts val="0"/>
              </a:spcBef>
              <a:spcAft>
                <a:spcPts val="0"/>
              </a:spcAft>
              <a:buClr>
                <a:schemeClr val="dk1"/>
              </a:buClr>
              <a:buSzPts val="1100"/>
              <a:buFont typeface="Arial"/>
              <a:buNone/>
            </a:pPr>
            <a:r>
              <a:rPr lang="vi-VN"/>
              <a:t>const [selectedFile, setSelectedFile] = useState();</a:t>
            </a:r>
            <a:endParaRPr/>
          </a:p>
          <a:p>
            <a:pPr indent="0" lvl="0" marL="0" rtl="0" algn="l">
              <a:spcBef>
                <a:spcPts val="0"/>
              </a:spcBef>
              <a:spcAft>
                <a:spcPts val="0"/>
              </a:spcAft>
              <a:buClr>
                <a:schemeClr val="dk1"/>
              </a:buClr>
              <a:buSzPts val="1100"/>
              <a:buFont typeface="Arial"/>
              <a:buNone/>
            </a:pPr>
            <a:r>
              <a:rPr lang="vi-VN"/>
              <a:t>const [isFilePicked, setIsFilePicked] = useState(false);</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const changeHandler = (event) =&gt; {</a:t>
            </a:r>
            <a:endParaRPr/>
          </a:p>
          <a:p>
            <a:pPr indent="0" lvl="0" marL="0" rtl="0" algn="l">
              <a:spcBef>
                <a:spcPts val="0"/>
              </a:spcBef>
              <a:spcAft>
                <a:spcPts val="0"/>
              </a:spcAft>
              <a:buClr>
                <a:schemeClr val="dk1"/>
              </a:buClr>
              <a:buSzPts val="1100"/>
              <a:buFont typeface="Arial"/>
              <a:buNone/>
            </a:pPr>
            <a:r>
              <a:rPr lang="vi-VN"/>
              <a:t>		setSelectedFile(event.target.files[0]);</a:t>
            </a:r>
            <a:endParaRPr/>
          </a:p>
          <a:p>
            <a:pPr indent="0" lvl="0" marL="0" rtl="0" algn="l">
              <a:spcBef>
                <a:spcPts val="0"/>
              </a:spcBef>
              <a:spcAft>
                <a:spcPts val="0"/>
              </a:spcAft>
              <a:buClr>
                <a:schemeClr val="dk1"/>
              </a:buClr>
              <a:buSzPts val="1100"/>
              <a:buFont typeface="Arial"/>
              <a:buNone/>
            </a:pPr>
            <a:r>
              <a:rPr lang="vi-VN"/>
              <a:t>		setIsSelected(true);</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const handleSubmission = () =&gt;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return (</a:t>
            </a:r>
            <a:endParaRPr/>
          </a:p>
          <a:p>
            <a:pPr indent="0" lvl="0" marL="0" rtl="0" algn="l">
              <a:spcBef>
                <a:spcPts val="0"/>
              </a:spcBef>
              <a:spcAft>
                <a:spcPts val="0"/>
              </a:spcAft>
              <a:buClr>
                <a:schemeClr val="dk1"/>
              </a:buClr>
              <a:buSzPts val="1100"/>
              <a:buFont typeface="Arial"/>
              <a:buNone/>
            </a:pPr>
            <a:r>
              <a:rPr lang="vi-VN"/>
              <a:t>&lt;div&gt;</a:t>
            </a:r>
            <a:endParaRPr/>
          </a:p>
          <a:p>
            <a:pPr indent="0" lvl="0" marL="0" rtl="0" algn="l">
              <a:spcBef>
                <a:spcPts val="0"/>
              </a:spcBef>
              <a:spcAft>
                <a:spcPts val="0"/>
              </a:spcAft>
              <a:buClr>
                <a:schemeClr val="dk1"/>
              </a:buClr>
              <a:buSzPts val="1100"/>
              <a:buFont typeface="Arial"/>
              <a:buNone/>
            </a:pPr>
            <a:r>
              <a:rPr lang="vi-VN"/>
              <a:t>&lt;input type="file" name="file" onChange={changeHandler} /&gt;</a:t>
            </a:r>
            <a:endParaRPr/>
          </a:p>
          <a:p>
            <a:pPr indent="0" lvl="0" marL="0" rtl="0" algn="l">
              <a:spcBef>
                <a:spcPts val="0"/>
              </a:spcBef>
              <a:spcAft>
                <a:spcPts val="0"/>
              </a:spcAft>
              <a:buClr>
                <a:schemeClr val="dk1"/>
              </a:buClr>
              <a:buSzPts val="1100"/>
              <a:buFont typeface="Arial"/>
              <a:buNone/>
            </a:pPr>
            <a:r>
              <a:rPr lang="vi-VN"/>
              <a:t>	{isSelected ? (&lt;div&gt;</a:t>
            </a:r>
            <a:endParaRPr/>
          </a:p>
          <a:p>
            <a:pPr indent="0" lvl="0" marL="0" rtl="0" algn="l">
              <a:spcBef>
                <a:spcPts val="0"/>
              </a:spcBef>
              <a:spcAft>
                <a:spcPts val="0"/>
              </a:spcAft>
              <a:buClr>
                <a:schemeClr val="dk1"/>
              </a:buClr>
              <a:buSzPts val="1100"/>
              <a:buFont typeface="Arial"/>
              <a:buNone/>
            </a:pPr>
            <a:r>
              <a:rPr lang="vi-VN"/>
              <a:t>			&lt;p&gt;Filename: {selectedFile.name}&lt;/p&gt;</a:t>
            </a:r>
            <a:endParaRPr/>
          </a:p>
          <a:p>
            <a:pPr indent="0" lvl="0" marL="0" rtl="0" algn="l">
              <a:spcBef>
                <a:spcPts val="0"/>
              </a:spcBef>
              <a:spcAft>
                <a:spcPts val="0"/>
              </a:spcAft>
              <a:buClr>
                <a:schemeClr val="dk1"/>
              </a:buClr>
              <a:buSzPts val="1100"/>
              <a:buFont typeface="Arial"/>
              <a:buNone/>
            </a:pPr>
            <a:r>
              <a:rPr lang="vi-VN"/>
              <a:t>			&lt;p&gt;Filetype: {selectedFile.type}&lt;/p&gt;</a:t>
            </a:r>
            <a:endParaRPr/>
          </a:p>
          <a:p>
            <a:pPr indent="0" lvl="0" marL="0" rtl="0" algn="l">
              <a:spcBef>
                <a:spcPts val="0"/>
              </a:spcBef>
              <a:spcAft>
                <a:spcPts val="0"/>
              </a:spcAft>
              <a:buClr>
                <a:schemeClr val="dk1"/>
              </a:buClr>
              <a:buSzPts val="1100"/>
              <a:buFont typeface="Arial"/>
              <a:buNone/>
            </a:pPr>
            <a:r>
              <a:rPr lang="vi-VN"/>
              <a:t>			&lt;p&gt;Size in bytes: {selectedFile.size}&lt;/p&gt;</a:t>
            </a:r>
            <a:endParaRPr/>
          </a:p>
          <a:p>
            <a:pPr indent="0" lvl="0" marL="0" rtl="0" algn="l">
              <a:spcBef>
                <a:spcPts val="0"/>
              </a:spcBef>
              <a:spcAft>
                <a:spcPts val="0"/>
              </a:spcAft>
              <a:buClr>
                <a:schemeClr val="dk1"/>
              </a:buClr>
              <a:buSzPts val="1100"/>
              <a:buFont typeface="Arial"/>
              <a:buNone/>
            </a:pPr>
            <a:r>
              <a:rPr lang="vi-VN"/>
              <a:t>			&lt;p&gt;lastModifiedDate:{‘'}</a:t>
            </a:r>
            <a:endParaRPr/>
          </a:p>
          <a:p>
            <a:pPr indent="0" lvl="0" marL="0" rtl="0" algn="l">
              <a:spcBef>
                <a:spcPts val="0"/>
              </a:spcBef>
              <a:spcAft>
                <a:spcPts val="0"/>
              </a:spcAft>
              <a:buClr>
                <a:schemeClr val="dk1"/>
              </a:buClr>
              <a:buSzPts val="1100"/>
              <a:buFont typeface="Arial"/>
              <a:buNone/>
            </a:pPr>
            <a:r>
              <a:rPr lang="vi-VN"/>
              <a:t>{selectedFile.lastModifiedDate.toLocaleDateString()}&lt;/p&gt;</a:t>
            </a:r>
            <a:endParaRPr/>
          </a:p>
          <a:p>
            <a:pPr indent="0" lvl="0" marL="0" rtl="0" algn="l">
              <a:spcBef>
                <a:spcPts val="0"/>
              </a:spcBef>
              <a:spcAft>
                <a:spcPts val="0"/>
              </a:spcAft>
              <a:buClr>
                <a:schemeClr val="dk1"/>
              </a:buClr>
              <a:buSzPts val="1100"/>
              <a:buFont typeface="Arial"/>
              <a:buNone/>
            </a:pPr>
            <a:r>
              <a:rPr lang="vi-VN"/>
              <a:t>			&lt;/div&gt;</a:t>
            </a:r>
            <a:endParaRPr/>
          </a:p>
          <a:p>
            <a:pPr indent="0" lvl="0" marL="0" rtl="0" algn="l">
              <a:spcBef>
                <a:spcPts val="0"/>
              </a:spcBef>
              <a:spcAft>
                <a:spcPts val="0"/>
              </a:spcAft>
              <a:buClr>
                <a:schemeClr val="dk1"/>
              </a:buClr>
              <a:buSzPts val="1100"/>
              <a:buFont typeface="Arial"/>
              <a:buNone/>
            </a:pPr>
            <a:r>
              <a:rPr lang="vi-VN"/>
              <a:t>			) : (&lt;p&gt;Select a file to show details&lt;/p&gt;)}</a:t>
            </a:r>
            <a:endParaRPr/>
          </a:p>
          <a:p>
            <a:pPr indent="0" lvl="0" marL="0" rtl="0" algn="l">
              <a:spcBef>
                <a:spcPts val="0"/>
              </a:spcBef>
              <a:spcAft>
                <a:spcPts val="0"/>
              </a:spcAft>
              <a:buClr>
                <a:schemeClr val="dk1"/>
              </a:buClr>
              <a:buSzPts val="1100"/>
              <a:buFont typeface="Arial"/>
              <a:buNone/>
            </a:pPr>
            <a:r>
              <a:rPr lang="vi-VN"/>
              <a:t>			&lt;div&gt;</a:t>
            </a:r>
            <a:endParaRPr/>
          </a:p>
          <a:p>
            <a:pPr indent="0" lvl="0" marL="0" rtl="0" algn="l">
              <a:spcBef>
                <a:spcPts val="0"/>
              </a:spcBef>
              <a:spcAft>
                <a:spcPts val="0"/>
              </a:spcAft>
              <a:buClr>
                <a:schemeClr val="dk1"/>
              </a:buClr>
              <a:buSzPts val="1100"/>
              <a:buFont typeface="Arial"/>
              <a:buNone/>
            </a:pPr>
            <a:r>
              <a:rPr lang="vi-VN"/>
              <a:t>	&lt;button onClick={handleSubmission}&gt;Submit&lt;/button&gt;</a:t>
            </a:r>
            <a:endParaRPr/>
          </a:p>
          <a:p>
            <a:pPr indent="0" lvl="0" marL="0" rtl="0" algn="l">
              <a:spcBef>
                <a:spcPts val="0"/>
              </a:spcBef>
              <a:spcAft>
                <a:spcPts val="0"/>
              </a:spcAft>
              <a:buClr>
                <a:schemeClr val="dk1"/>
              </a:buClr>
              <a:buSzPts val="1100"/>
              <a:buFont typeface="Arial"/>
              <a:buNone/>
            </a:pPr>
            <a:r>
              <a:rPr lang="vi-VN"/>
              <a:t>	&lt;/div&gt;</a:t>
            </a:r>
            <a:endParaRPr/>
          </a:p>
          <a:p>
            <a:pPr indent="0" lvl="0" marL="0" rtl="0" algn="l">
              <a:spcBef>
                <a:spcPts val="0"/>
              </a:spcBef>
              <a:spcAft>
                <a:spcPts val="0"/>
              </a:spcAft>
              <a:buClr>
                <a:schemeClr val="dk1"/>
              </a:buClr>
              <a:buSzPts val="1100"/>
              <a:buFont typeface="Arial"/>
              <a:buNone/>
            </a:pPr>
            <a:r>
              <a:rPr lang="vi-VN"/>
              <a:t>&lt;/div&gt;)}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37" name="Google Shape;237;g10902c3796a_2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902c3796a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902c3796a_2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10902c3796a_2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vi-VN"/>
              <a:t>Demo</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vi-VN"/>
              <a:t>import React, {useState} from 'react'</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function Form(){</a:t>
            </a:r>
            <a:endParaRPr/>
          </a:p>
          <a:p>
            <a:pPr indent="0" lvl="0" marL="0" rtl="0" algn="l">
              <a:spcBef>
                <a:spcPts val="0"/>
              </a:spcBef>
              <a:spcAft>
                <a:spcPts val="0"/>
              </a:spcAft>
              <a:buClr>
                <a:schemeClr val="dk1"/>
              </a:buClr>
              <a:buSzPts val="1100"/>
              <a:buFont typeface="Arial"/>
              <a:buNone/>
            </a:pPr>
            <a:r>
              <a:rPr lang="vi-VN"/>
              <a:t>const [state, setState] = useState({</a:t>
            </a:r>
            <a:endParaRPr/>
          </a:p>
          <a:p>
            <a:pPr indent="0" lvl="0" marL="0" rtl="0" algn="l">
              <a:spcBef>
                <a:spcPts val="0"/>
              </a:spcBef>
              <a:spcAft>
                <a:spcPts val="0"/>
              </a:spcAft>
              <a:buClr>
                <a:schemeClr val="dk1"/>
              </a:buClr>
              <a:buSzPts val="1100"/>
              <a:buFont typeface="Arial"/>
              <a:buNone/>
            </a:pPr>
            <a:r>
              <a:rPr lang="vi-VN"/>
              <a:t>	username: '' '',</a:t>
            </a:r>
            <a:endParaRPr/>
          </a:p>
          <a:p>
            <a:pPr indent="0" lvl="0" marL="0" rtl="0" algn="l">
              <a:spcBef>
                <a:spcPts val="0"/>
              </a:spcBef>
              <a:spcAft>
                <a:spcPts val="0"/>
              </a:spcAft>
              <a:buClr>
                <a:schemeClr val="dk1"/>
              </a:buClr>
              <a:buSzPts val="1100"/>
              <a:buFont typeface="Arial"/>
              <a:buNone/>
            </a:pPr>
            <a:r>
              <a:rPr lang="vi-VN"/>
              <a:t>	age :null</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const handleChange = (event) =&gt; {</a:t>
            </a:r>
            <a:endParaRPr/>
          </a:p>
          <a:p>
            <a:pPr indent="0" lvl="0" marL="0" rtl="0" algn="l">
              <a:spcBef>
                <a:spcPts val="0"/>
              </a:spcBef>
              <a:spcAft>
                <a:spcPts val="0"/>
              </a:spcAft>
              <a:buClr>
                <a:schemeClr val="dk1"/>
              </a:buClr>
              <a:buSzPts val="1100"/>
              <a:buFont typeface="Arial"/>
              <a:buNone/>
            </a:pPr>
            <a:r>
              <a:rPr lang="vi-VN"/>
              <a:t>    let nam = event.target.name;</a:t>
            </a:r>
            <a:endParaRPr/>
          </a:p>
          <a:p>
            <a:pPr indent="0" lvl="0" marL="0" rtl="0" algn="l">
              <a:spcBef>
                <a:spcPts val="0"/>
              </a:spcBef>
              <a:spcAft>
                <a:spcPts val="0"/>
              </a:spcAft>
              <a:buClr>
                <a:schemeClr val="dk1"/>
              </a:buClr>
              <a:buSzPts val="1100"/>
              <a:buFont typeface="Arial"/>
              <a:buNone/>
            </a:pPr>
            <a:r>
              <a:rPr lang="vi-VN"/>
              <a:t>    let val = event.target.value;</a:t>
            </a:r>
            <a:endParaRPr/>
          </a:p>
          <a:p>
            <a:pPr indent="0" lvl="0" marL="0" rtl="0" algn="l">
              <a:spcBef>
                <a:spcPts val="0"/>
              </a:spcBef>
              <a:spcAft>
                <a:spcPts val="0"/>
              </a:spcAft>
              <a:buClr>
                <a:schemeClr val="dk1"/>
              </a:buClr>
              <a:buSzPts val="1100"/>
              <a:buFont typeface="Arial"/>
              <a:buNone/>
            </a:pPr>
            <a:r>
              <a:rPr lang="vi-VN"/>
              <a:t>    if (nam === "state.age") {</a:t>
            </a:r>
            <a:endParaRPr/>
          </a:p>
          <a:p>
            <a:pPr indent="0" lvl="0" marL="0" rtl="0" algn="l">
              <a:spcBef>
                <a:spcPts val="0"/>
              </a:spcBef>
              <a:spcAft>
                <a:spcPts val="0"/>
              </a:spcAft>
              <a:buClr>
                <a:schemeClr val="dk1"/>
              </a:buClr>
              <a:buSzPts val="1100"/>
              <a:buFont typeface="Arial"/>
              <a:buNone/>
            </a:pPr>
            <a:r>
              <a:rPr lang="vi-VN"/>
              <a:t>      if (!Number(val)) {</a:t>
            </a:r>
            <a:endParaRPr/>
          </a:p>
          <a:p>
            <a:pPr indent="0" lvl="0" marL="0" rtl="0" algn="l">
              <a:spcBef>
                <a:spcPts val="0"/>
              </a:spcBef>
              <a:spcAft>
                <a:spcPts val="0"/>
              </a:spcAft>
              <a:buClr>
                <a:schemeClr val="dk1"/>
              </a:buClr>
              <a:buSzPts val="1100"/>
              <a:buFont typeface="Arial"/>
              <a:buNone/>
            </a:pPr>
            <a:r>
              <a:rPr lang="vi-VN"/>
              <a:t>        alert("Your age must be a number");</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setState({[nam]: val});</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return (</a:t>
            </a:r>
            <a:endParaRPr/>
          </a:p>
          <a:p>
            <a:pPr indent="0" lvl="0" marL="0" rtl="0" algn="l">
              <a:spcBef>
                <a:spcPts val="0"/>
              </a:spcBef>
              <a:spcAft>
                <a:spcPts val="0"/>
              </a:spcAft>
              <a:buClr>
                <a:schemeClr val="dk1"/>
              </a:buClr>
              <a:buSzPts val="1100"/>
              <a:buFont typeface="Arial"/>
              <a:buNone/>
            </a:pPr>
            <a:r>
              <a:rPr lang="vi-VN"/>
              <a:t>      &lt;form&gt;</a:t>
            </a:r>
            <a:endParaRPr/>
          </a:p>
          <a:p>
            <a:pPr indent="0" lvl="0" marL="0" rtl="0" algn="l">
              <a:spcBef>
                <a:spcPts val="0"/>
              </a:spcBef>
              <a:spcAft>
                <a:spcPts val="0"/>
              </a:spcAft>
              <a:buClr>
                <a:schemeClr val="dk1"/>
              </a:buClr>
              <a:buSzPts val="1100"/>
              <a:buFont typeface="Arial"/>
              <a:buNone/>
            </a:pPr>
            <a:r>
              <a:rPr lang="vi-VN"/>
              <a:t>      &lt;h1&gt;Hello { state.username} {state.age}&lt;/h1&gt;</a:t>
            </a:r>
            <a:endParaRPr/>
          </a:p>
          <a:p>
            <a:pPr indent="0" lvl="0" marL="0" rtl="0" algn="l">
              <a:spcBef>
                <a:spcPts val="0"/>
              </a:spcBef>
              <a:spcAft>
                <a:spcPts val="0"/>
              </a:spcAft>
              <a:buClr>
                <a:schemeClr val="dk1"/>
              </a:buClr>
              <a:buSzPts val="1100"/>
              <a:buFont typeface="Arial"/>
              <a:buNone/>
            </a:pPr>
            <a:r>
              <a:rPr lang="vi-VN"/>
              <a:t>      &lt;p&gt;Enter your name:&lt;/p&gt;</a:t>
            </a:r>
            <a:endParaRPr/>
          </a:p>
          <a:p>
            <a:pPr indent="0" lvl="0" marL="0" rtl="0" algn="l">
              <a:spcBef>
                <a:spcPts val="0"/>
              </a:spcBef>
              <a:spcAft>
                <a:spcPts val="0"/>
              </a:spcAft>
              <a:buClr>
                <a:schemeClr val="dk1"/>
              </a:buClr>
              <a:buSzPts val="1100"/>
              <a:buFont typeface="Arial"/>
              <a:buNone/>
            </a:pPr>
            <a:r>
              <a:rPr lang="vi-VN"/>
              <a:t>      &lt;input type='text‘ name='username'</a:t>
            </a:r>
            <a:endParaRPr/>
          </a:p>
          <a:p>
            <a:pPr indent="0" lvl="0" marL="0" rtl="0" algn="l">
              <a:spcBef>
                <a:spcPts val="0"/>
              </a:spcBef>
              <a:spcAft>
                <a:spcPts val="0"/>
              </a:spcAft>
              <a:buClr>
                <a:schemeClr val="dk1"/>
              </a:buClr>
              <a:buSzPts val="1100"/>
              <a:buFont typeface="Arial"/>
              <a:buNone/>
            </a:pPr>
            <a:r>
              <a:rPr lang="vi-VN"/>
              <a:t>        onChange={ handleChange }</a:t>
            </a:r>
            <a:endParaRPr/>
          </a:p>
          <a:p>
            <a:pPr indent="0" lvl="0" marL="0" rtl="0" algn="l">
              <a:spcBef>
                <a:spcPts val="0"/>
              </a:spcBef>
              <a:spcAft>
                <a:spcPts val="0"/>
              </a:spcAft>
              <a:buClr>
                <a:schemeClr val="dk1"/>
              </a:buClr>
              <a:buSzPts val="1100"/>
              <a:buFont typeface="Arial"/>
              <a:buNone/>
            </a:pPr>
            <a:r>
              <a:rPr lang="vi-VN"/>
              <a:t>      /&gt;</a:t>
            </a:r>
            <a:endParaRPr/>
          </a:p>
          <a:p>
            <a:pPr indent="0" lvl="0" marL="0" rtl="0" algn="l">
              <a:spcBef>
                <a:spcPts val="0"/>
              </a:spcBef>
              <a:spcAft>
                <a:spcPts val="0"/>
              </a:spcAft>
              <a:buClr>
                <a:schemeClr val="dk1"/>
              </a:buClr>
              <a:buSzPts val="1100"/>
              <a:buFont typeface="Arial"/>
              <a:buNone/>
            </a:pPr>
            <a:r>
              <a:rPr lang="vi-VN"/>
              <a:t>      &lt;p&gt;Enter your age:&lt;/p&gt;</a:t>
            </a:r>
            <a:endParaRPr/>
          </a:p>
          <a:p>
            <a:pPr indent="0" lvl="0" marL="0" rtl="0" algn="l">
              <a:spcBef>
                <a:spcPts val="0"/>
              </a:spcBef>
              <a:spcAft>
                <a:spcPts val="0"/>
              </a:spcAft>
              <a:buClr>
                <a:schemeClr val="dk1"/>
              </a:buClr>
              <a:buSzPts val="1100"/>
              <a:buFont typeface="Arial"/>
              <a:buNone/>
            </a:pPr>
            <a:r>
              <a:rPr lang="vi-VN"/>
              <a:t>      &lt;input type='text‘ name='age'</a:t>
            </a:r>
            <a:endParaRPr/>
          </a:p>
          <a:p>
            <a:pPr indent="0" lvl="0" marL="0" rtl="0" algn="l">
              <a:spcBef>
                <a:spcPts val="0"/>
              </a:spcBef>
              <a:spcAft>
                <a:spcPts val="0"/>
              </a:spcAft>
              <a:buClr>
                <a:schemeClr val="dk1"/>
              </a:buClr>
              <a:buSzPts val="1100"/>
              <a:buFont typeface="Arial"/>
              <a:buNone/>
            </a:pPr>
            <a:r>
              <a:rPr lang="vi-VN"/>
              <a:t>        onChange={ handleChange }</a:t>
            </a:r>
            <a:endParaRPr/>
          </a:p>
          <a:p>
            <a:pPr indent="0" lvl="0" marL="0" rtl="0" algn="l">
              <a:spcBef>
                <a:spcPts val="0"/>
              </a:spcBef>
              <a:spcAft>
                <a:spcPts val="0"/>
              </a:spcAft>
              <a:buClr>
                <a:schemeClr val="dk1"/>
              </a:buClr>
              <a:buSzPts val="1100"/>
              <a:buFont typeface="Arial"/>
              <a:buNone/>
            </a:pPr>
            <a:r>
              <a:rPr lang="vi-VN"/>
              <a:t>      /&gt;</a:t>
            </a:r>
            <a:endParaRPr/>
          </a:p>
          <a:p>
            <a:pPr indent="0" lvl="0" marL="0" rtl="0" algn="l">
              <a:spcBef>
                <a:spcPts val="0"/>
              </a:spcBef>
              <a:spcAft>
                <a:spcPts val="0"/>
              </a:spcAft>
              <a:buClr>
                <a:schemeClr val="dk1"/>
              </a:buClr>
              <a:buSzPts val="1100"/>
              <a:buFont typeface="Arial"/>
              <a:buNone/>
            </a:pPr>
            <a:r>
              <a:rPr lang="vi-VN"/>
              <a:t>      &lt;/form&gt;</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58" name="Google Shape;25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902c3796a_2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10902c3796a_2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Demo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vi-VN"/>
              <a:t>import React, {useState} from 'react'</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function Form(){</a:t>
            </a:r>
            <a:endParaRPr/>
          </a:p>
          <a:p>
            <a:pPr indent="0" lvl="0" marL="0" rtl="0" algn="l">
              <a:spcBef>
                <a:spcPts val="0"/>
              </a:spcBef>
              <a:spcAft>
                <a:spcPts val="0"/>
              </a:spcAft>
              <a:buClr>
                <a:schemeClr val="dk1"/>
              </a:buClr>
              <a:buSzPts val="1100"/>
              <a:buFont typeface="Arial"/>
              <a:buNone/>
            </a:pPr>
            <a:r>
              <a:rPr lang="vi-VN"/>
              <a:t>const [state, setState] = useState({</a:t>
            </a:r>
            <a:endParaRPr/>
          </a:p>
          <a:p>
            <a:pPr indent="0" lvl="0" marL="0" rtl="0" algn="l">
              <a:spcBef>
                <a:spcPts val="0"/>
              </a:spcBef>
              <a:spcAft>
                <a:spcPts val="0"/>
              </a:spcAft>
              <a:buClr>
                <a:schemeClr val="dk1"/>
              </a:buClr>
              <a:buSzPts val="1100"/>
              <a:buFont typeface="Arial"/>
              <a:buNone/>
            </a:pPr>
            <a:r>
              <a:rPr lang="vi-VN"/>
              <a:t>	username: '' '',</a:t>
            </a:r>
            <a:endParaRPr/>
          </a:p>
          <a:p>
            <a:pPr indent="0" lvl="0" marL="0" rtl="0" algn="l">
              <a:spcBef>
                <a:spcPts val="0"/>
              </a:spcBef>
              <a:spcAft>
                <a:spcPts val="0"/>
              </a:spcAft>
              <a:buClr>
                <a:schemeClr val="dk1"/>
              </a:buClr>
              <a:buSzPts val="1100"/>
              <a:buFont typeface="Arial"/>
              <a:buNone/>
            </a:pPr>
            <a:r>
              <a:rPr lang="vi-VN"/>
              <a:t>	age :null</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const handleChange = (event)  =&gt; setState([event.target.name]:event.target.value);</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const handleSubmit = (event) =&gt; {</a:t>
            </a:r>
            <a:endParaRPr/>
          </a:p>
          <a:p>
            <a:pPr indent="0" lvl="0" marL="0" rtl="0" algn="l">
              <a:spcBef>
                <a:spcPts val="0"/>
              </a:spcBef>
              <a:spcAft>
                <a:spcPts val="0"/>
              </a:spcAft>
              <a:buClr>
                <a:schemeClr val="dk1"/>
              </a:buClr>
              <a:buSzPts val="1100"/>
              <a:buFont typeface="Arial"/>
              <a:buNone/>
            </a:pPr>
            <a:r>
              <a:rPr lang="vi-VN"/>
              <a:t>event.preventDefault();</a:t>
            </a:r>
            <a:endParaRPr/>
          </a:p>
          <a:p>
            <a:pPr indent="0" lvl="0" marL="0" rtl="0" algn="l">
              <a:spcBef>
                <a:spcPts val="0"/>
              </a:spcBef>
              <a:spcAft>
                <a:spcPts val="0"/>
              </a:spcAft>
              <a:buClr>
                <a:schemeClr val="dk1"/>
              </a:buClr>
              <a:buSzPts val="1100"/>
              <a:buFont typeface="Arial"/>
              <a:buNone/>
            </a:pPr>
            <a:r>
              <a:rPr lang="vi-VN"/>
              <a:t>    if (!Number(state.age)) {</a:t>
            </a:r>
            <a:endParaRPr/>
          </a:p>
          <a:p>
            <a:pPr indent="0" lvl="0" marL="0" rtl="0" algn="l">
              <a:spcBef>
                <a:spcPts val="0"/>
              </a:spcBef>
              <a:spcAft>
                <a:spcPts val="0"/>
              </a:spcAft>
              <a:buClr>
                <a:schemeClr val="dk1"/>
              </a:buClr>
              <a:buSzPts val="1100"/>
              <a:buFont typeface="Arial"/>
              <a:buNone/>
            </a:pPr>
            <a:r>
              <a:rPr lang="vi-VN"/>
              <a:t>      alert("Your age must be a number");</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vi-VN"/>
              <a:t>return (</a:t>
            </a:r>
            <a:endParaRPr/>
          </a:p>
          <a:p>
            <a:pPr indent="0" lvl="0" marL="0" rtl="0" algn="l">
              <a:spcBef>
                <a:spcPts val="0"/>
              </a:spcBef>
              <a:spcAft>
                <a:spcPts val="0"/>
              </a:spcAft>
              <a:buClr>
                <a:schemeClr val="dk1"/>
              </a:buClr>
              <a:buSzPts val="1100"/>
              <a:buFont typeface="Arial"/>
              <a:buNone/>
            </a:pPr>
            <a:r>
              <a:rPr lang="vi-VN"/>
              <a:t>     &lt;form onSubmit={ handleSubmit }&gt;</a:t>
            </a:r>
            <a:endParaRPr/>
          </a:p>
          <a:p>
            <a:pPr indent="0" lvl="0" marL="0" rtl="0" algn="l">
              <a:spcBef>
                <a:spcPts val="0"/>
              </a:spcBef>
              <a:spcAft>
                <a:spcPts val="0"/>
              </a:spcAft>
              <a:buClr>
                <a:schemeClr val="dk1"/>
              </a:buClr>
              <a:buSzPts val="1100"/>
              <a:buFont typeface="Arial"/>
              <a:buNone/>
            </a:pPr>
            <a:r>
              <a:rPr lang="vi-VN"/>
              <a:t>      &lt;h1&gt;Hello {state.username} {state.age}&lt;/h1&gt;</a:t>
            </a:r>
            <a:endParaRPr/>
          </a:p>
          <a:p>
            <a:pPr indent="0" lvl="0" marL="0" rtl="0" algn="l">
              <a:spcBef>
                <a:spcPts val="0"/>
              </a:spcBef>
              <a:spcAft>
                <a:spcPts val="0"/>
              </a:spcAft>
              <a:buClr>
                <a:schemeClr val="dk1"/>
              </a:buClr>
              <a:buSzPts val="1100"/>
              <a:buFont typeface="Arial"/>
              <a:buNone/>
            </a:pPr>
            <a:r>
              <a:rPr lang="vi-VN"/>
              <a:t>      &lt;p&gt;Enter your name:&lt;/p&gt;</a:t>
            </a:r>
            <a:endParaRPr/>
          </a:p>
          <a:p>
            <a:pPr indent="0" lvl="0" marL="0" rtl="0" algn="l">
              <a:spcBef>
                <a:spcPts val="0"/>
              </a:spcBef>
              <a:spcAft>
                <a:spcPts val="0"/>
              </a:spcAft>
              <a:buClr>
                <a:schemeClr val="dk1"/>
              </a:buClr>
              <a:buSzPts val="1100"/>
              <a:buFont typeface="Arial"/>
              <a:buNone/>
            </a:pPr>
            <a:r>
              <a:rPr lang="vi-VN"/>
              <a:t>      &lt;input type='text‘ name='username'</a:t>
            </a:r>
            <a:endParaRPr/>
          </a:p>
          <a:p>
            <a:pPr indent="0" lvl="0" marL="0" rtl="0" algn="l">
              <a:spcBef>
                <a:spcPts val="0"/>
              </a:spcBef>
              <a:spcAft>
                <a:spcPts val="0"/>
              </a:spcAft>
              <a:buClr>
                <a:schemeClr val="dk1"/>
              </a:buClr>
              <a:buSzPts val="1100"/>
              <a:buFont typeface="Arial"/>
              <a:buNone/>
            </a:pPr>
            <a:r>
              <a:rPr lang="vi-VN"/>
              <a:t>        onChange={ handleChange }</a:t>
            </a:r>
            <a:endParaRPr/>
          </a:p>
          <a:p>
            <a:pPr indent="0" lvl="0" marL="0" rtl="0" algn="l">
              <a:spcBef>
                <a:spcPts val="0"/>
              </a:spcBef>
              <a:spcAft>
                <a:spcPts val="0"/>
              </a:spcAft>
              <a:buClr>
                <a:schemeClr val="dk1"/>
              </a:buClr>
              <a:buSzPts val="1100"/>
              <a:buFont typeface="Arial"/>
              <a:buNone/>
            </a:pPr>
            <a:r>
              <a:rPr lang="vi-VN"/>
              <a:t>      /&gt;</a:t>
            </a:r>
            <a:endParaRPr/>
          </a:p>
          <a:p>
            <a:pPr indent="0" lvl="0" marL="0" rtl="0" algn="l">
              <a:spcBef>
                <a:spcPts val="0"/>
              </a:spcBef>
              <a:spcAft>
                <a:spcPts val="0"/>
              </a:spcAft>
              <a:buClr>
                <a:schemeClr val="dk1"/>
              </a:buClr>
              <a:buSzPts val="1100"/>
              <a:buFont typeface="Arial"/>
              <a:buNone/>
            </a:pPr>
            <a:r>
              <a:rPr lang="vi-VN"/>
              <a:t>      &lt;p&gt;Enter your age:&lt;/p&gt;</a:t>
            </a:r>
            <a:endParaRPr/>
          </a:p>
          <a:p>
            <a:pPr indent="0" lvl="0" marL="0" rtl="0" algn="l">
              <a:spcBef>
                <a:spcPts val="0"/>
              </a:spcBef>
              <a:spcAft>
                <a:spcPts val="0"/>
              </a:spcAft>
              <a:buClr>
                <a:schemeClr val="dk1"/>
              </a:buClr>
              <a:buSzPts val="1100"/>
              <a:buFont typeface="Arial"/>
              <a:buNone/>
            </a:pPr>
            <a:r>
              <a:rPr lang="vi-VN"/>
              <a:t>      &lt;input type='text‘ name='age'</a:t>
            </a:r>
            <a:endParaRPr/>
          </a:p>
          <a:p>
            <a:pPr indent="0" lvl="0" marL="0" rtl="0" algn="l">
              <a:spcBef>
                <a:spcPts val="0"/>
              </a:spcBef>
              <a:spcAft>
                <a:spcPts val="0"/>
              </a:spcAft>
              <a:buClr>
                <a:schemeClr val="dk1"/>
              </a:buClr>
              <a:buSzPts val="1100"/>
              <a:buFont typeface="Arial"/>
              <a:buNone/>
            </a:pPr>
            <a:r>
              <a:rPr lang="vi-VN"/>
              <a:t>        onChange={ handleChange }</a:t>
            </a:r>
            <a:endParaRPr/>
          </a:p>
          <a:p>
            <a:pPr indent="0" lvl="0" marL="0" rtl="0" algn="l">
              <a:spcBef>
                <a:spcPts val="0"/>
              </a:spcBef>
              <a:spcAft>
                <a:spcPts val="0"/>
              </a:spcAft>
              <a:buClr>
                <a:schemeClr val="dk1"/>
              </a:buClr>
              <a:buSzPts val="1100"/>
              <a:buFont typeface="Arial"/>
              <a:buNone/>
            </a:pPr>
            <a:r>
              <a:rPr lang="vi-VN"/>
              <a:t>      /&gt;</a:t>
            </a:r>
            <a:endParaRPr/>
          </a:p>
          <a:p>
            <a:pPr indent="0" lvl="0" marL="0" rtl="0" algn="l">
              <a:spcBef>
                <a:spcPts val="0"/>
              </a:spcBef>
              <a:spcAft>
                <a:spcPts val="0"/>
              </a:spcAft>
              <a:buClr>
                <a:schemeClr val="dk1"/>
              </a:buClr>
              <a:buSzPts val="1100"/>
              <a:buFont typeface="Arial"/>
              <a:buNone/>
            </a:pPr>
            <a:r>
              <a:rPr lang="vi-VN"/>
              <a:t>      &lt;br/&gt; &lt;br/&gt;</a:t>
            </a:r>
            <a:endParaRPr/>
          </a:p>
          <a:p>
            <a:pPr indent="0" lvl="0" marL="0" rtl="0" algn="l">
              <a:spcBef>
                <a:spcPts val="0"/>
              </a:spcBef>
              <a:spcAft>
                <a:spcPts val="0"/>
              </a:spcAft>
              <a:buClr>
                <a:schemeClr val="dk1"/>
              </a:buClr>
              <a:buSzPts val="1100"/>
              <a:buFont typeface="Arial"/>
              <a:buNone/>
            </a:pPr>
            <a:r>
              <a:rPr lang="vi-VN"/>
              <a:t>      &lt;input type='submit' /&gt;</a:t>
            </a:r>
            <a:endParaRPr/>
          </a:p>
          <a:p>
            <a:pPr indent="0" lvl="0" marL="0" rtl="0" algn="l">
              <a:spcBef>
                <a:spcPts val="0"/>
              </a:spcBef>
              <a:spcAft>
                <a:spcPts val="0"/>
              </a:spcAft>
              <a:buClr>
                <a:schemeClr val="dk1"/>
              </a:buClr>
              <a:buSzPts val="1100"/>
              <a:buFont typeface="Arial"/>
              <a:buNone/>
            </a:pPr>
            <a:r>
              <a:rPr lang="vi-VN"/>
              <a:t>      &lt;/form&gt;</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None/>
            </a:pPr>
            <a:r>
              <a:t/>
            </a:r>
            <a:endParaRPr/>
          </a:p>
        </p:txBody>
      </p:sp>
      <p:sp>
        <p:nvSpPr>
          <p:cNvPr id="265" name="Google Shape;265;g10902c3796a_2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902c3796a_2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902c3796a_2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vi-VN"/>
              <a:t>import React, {useState} from 'react'</a:t>
            </a:r>
            <a:endParaRPr/>
          </a:p>
          <a:p>
            <a:pPr indent="0" lvl="0" marL="0" rtl="0" algn="l">
              <a:spcBef>
                <a:spcPts val="0"/>
              </a:spcBef>
              <a:spcAft>
                <a:spcPts val="0"/>
              </a:spcAft>
              <a:buClr>
                <a:schemeClr val="dk1"/>
              </a:buClr>
              <a:buSzPts val="1100"/>
              <a:buFont typeface="Arial"/>
              <a:buNone/>
            </a:pPr>
            <a:r>
              <a:rPr lang="vi-VN"/>
              <a:t>function Form(){</a:t>
            </a:r>
            <a:endParaRPr/>
          </a:p>
          <a:p>
            <a:pPr indent="0" lvl="0" marL="0" rtl="0" algn="l">
              <a:spcBef>
                <a:spcPts val="0"/>
              </a:spcBef>
              <a:spcAft>
                <a:spcPts val="0"/>
              </a:spcAft>
              <a:buClr>
                <a:schemeClr val="dk1"/>
              </a:buClr>
              <a:buSzPts val="1100"/>
              <a:buFont typeface="Arial"/>
              <a:buNone/>
            </a:pPr>
            <a:r>
              <a:rPr lang="vi-VN"/>
              <a:t>const [state, setState] = useState({</a:t>
            </a:r>
            <a:endParaRPr/>
          </a:p>
          <a:p>
            <a:pPr indent="0" lvl="0" marL="0" rtl="0" algn="l">
              <a:spcBef>
                <a:spcPts val="0"/>
              </a:spcBef>
              <a:spcAft>
                <a:spcPts val="0"/>
              </a:spcAft>
              <a:buClr>
                <a:schemeClr val="dk1"/>
              </a:buClr>
              <a:buSzPts val="1100"/>
              <a:buFont typeface="Arial"/>
              <a:buNone/>
            </a:pPr>
            <a:r>
              <a:rPr lang="vi-VN"/>
              <a:t>	username: '' '', age :null, errormessage: ''</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Clr>
                <a:schemeClr val="dk1"/>
              </a:buClr>
              <a:buSzPts val="1100"/>
              <a:buFont typeface="Arial"/>
              <a:buNone/>
            </a:pPr>
            <a:r>
              <a:rPr lang="vi-VN"/>
              <a:t>const handleChange = (event)  =&gt; {</a:t>
            </a:r>
            <a:endParaRPr/>
          </a:p>
          <a:p>
            <a:pPr indent="0" lvl="0" marL="0" rtl="0" algn="l">
              <a:spcBef>
                <a:spcPts val="0"/>
              </a:spcBef>
              <a:spcAft>
                <a:spcPts val="0"/>
              </a:spcAft>
              <a:buClr>
                <a:schemeClr val="dk1"/>
              </a:buClr>
              <a:buSzPts val="1100"/>
              <a:buFont typeface="Arial"/>
              <a:buNone/>
            </a:pPr>
            <a:r>
              <a:rPr lang="vi-VN"/>
              <a:t>    let nam = event.target.name;</a:t>
            </a:r>
            <a:endParaRPr/>
          </a:p>
          <a:p>
            <a:pPr indent="0" lvl="0" marL="0" rtl="0" algn="l">
              <a:spcBef>
                <a:spcPts val="0"/>
              </a:spcBef>
              <a:spcAft>
                <a:spcPts val="0"/>
              </a:spcAft>
              <a:buClr>
                <a:schemeClr val="dk1"/>
              </a:buClr>
              <a:buSzPts val="1100"/>
              <a:buFont typeface="Arial"/>
              <a:buNone/>
            </a:pPr>
            <a:r>
              <a:rPr lang="vi-VN"/>
              <a:t>    let val = event.target.value;</a:t>
            </a:r>
            <a:endParaRPr/>
          </a:p>
          <a:p>
            <a:pPr indent="0" lvl="0" marL="0" rtl="0" algn="l">
              <a:spcBef>
                <a:spcPts val="0"/>
              </a:spcBef>
              <a:spcAft>
                <a:spcPts val="0"/>
              </a:spcAft>
              <a:buClr>
                <a:schemeClr val="dk1"/>
              </a:buClr>
              <a:buSzPts val="1100"/>
              <a:buFont typeface="Arial"/>
              <a:buNone/>
            </a:pPr>
            <a:r>
              <a:rPr lang="vi-VN"/>
              <a:t>let err = '' '',</a:t>
            </a:r>
            <a:endParaRPr/>
          </a:p>
          <a:p>
            <a:pPr indent="0" lvl="0" marL="0" rtl="0" algn="l">
              <a:spcBef>
                <a:spcPts val="0"/>
              </a:spcBef>
              <a:spcAft>
                <a:spcPts val="0"/>
              </a:spcAft>
              <a:buClr>
                <a:schemeClr val="dk1"/>
              </a:buClr>
              <a:buSzPts val="1100"/>
              <a:buFont typeface="Arial"/>
              <a:buNone/>
            </a:pPr>
            <a:r>
              <a:rPr lang="vi-VN"/>
              <a:t>    if (nam === "state.age") {</a:t>
            </a:r>
            <a:endParaRPr/>
          </a:p>
          <a:p>
            <a:pPr indent="0" lvl="0" marL="0" rtl="0" algn="l">
              <a:spcBef>
                <a:spcPts val="0"/>
              </a:spcBef>
              <a:spcAft>
                <a:spcPts val="0"/>
              </a:spcAft>
              <a:buClr>
                <a:schemeClr val="dk1"/>
              </a:buClr>
              <a:buSzPts val="1100"/>
              <a:buFont typeface="Arial"/>
              <a:buNone/>
            </a:pPr>
            <a:r>
              <a:rPr lang="vi-VN"/>
              <a:t>      if (val !="" &amp;&amp; !Number(val)) {</a:t>
            </a:r>
            <a:endParaRPr/>
          </a:p>
          <a:p>
            <a:pPr indent="0" lvl="0" marL="0" rtl="0" algn="l">
              <a:spcBef>
                <a:spcPts val="0"/>
              </a:spcBef>
              <a:spcAft>
                <a:spcPts val="0"/>
              </a:spcAft>
              <a:buClr>
                <a:schemeClr val="dk1"/>
              </a:buClr>
              <a:buSzPts val="1100"/>
              <a:buFont typeface="Arial"/>
              <a:buNone/>
            </a:pPr>
            <a:r>
              <a:rPr lang="vi-VN"/>
              <a:t>        err = &lt;strong&gt;Your age must be a number&lt;/strong&gt;;</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setState({errormessage: err});</a:t>
            </a:r>
            <a:endParaRPr/>
          </a:p>
          <a:p>
            <a:pPr indent="0" lvl="0" marL="0" rtl="0" algn="l">
              <a:spcBef>
                <a:spcPts val="0"/>
              </a:spcBef>
              <a:spcAft>
                <a:spcPts val="0"/>
              </a:spcAft>
              <a:buClr>
                <a:schemeClr val="dk1"/>
              </a:buClr>
              <a:buSzPts val="1100"/>
              <a:buFont typeface="Arial"/>
              <a:buNone/>
            </a:pPr>
            <a:r>
              <a:rPr lang="vi-VN"/>
              <a:t>setState({[nam]: val});}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return(</a:t>
            </a:r>
            <a:endParaRPr/>
          </a:p>
          <a:p>
            <a:pPr indent="0" lvl="0" marL="0" rtl="0" algn="l">
              <a:spcBef>
                <a:spcPts val="0"/>
              </a:spcBef>
              <a:spcAft>
                <a:spcPts val="0"/>
              </a:spcAft>
              <a:buClr>
                <a:schemeClr val="dk1"/>
              </a:buClr>
              <a:buSzPts val="1100"/>
              <a:buFont typeface="Arial"/>
              <a:buNone/>
            </a:pPr>
            <a:r>
              <a:rPr lang="vi-VN"/>
              <a:t>      &lt;form&gt;</a:t>
            </a:r>
            <a:endParaRPr/>
          </a:p>
          <a:p>
            <a:pPr indent="0" lvl="0" marL="0" rtl="0" algn="l">
              <a:spcBef>
                <a:spcPts val="0"/>
              </a:spcBef>
              <a:spcAft>
                <a:spcPts val="0"/>
              </a:spcAft>
              <a:buClr>
                <a:schemeClr val="dk1"/>
              </a:buClr>
              <a:buSzPts val="1100"/>
              <a:buFont typeface="Arial"/>
              <a:buNone/>
            </a:pPr>
            <a:r>
              <a:rPr lang="vi-VN"/>
              <a:t>      &lt;h1&gt;Hello {state.username} {state.age}&lt;/h1&gt;</a:t>
            </a:r>
            <a:endParaRPr/>
          </a:p>
          <a:p>
            <a:pPr indent="0" lvl="0" marL="0" rtl="0" algn="l">
              <a:spcBef>
                <a:spcPts val="0"/>
              </a:spcBef>
              <a:spcAft>
                <a:spcPts val="0"/>
              </a:spcAft>
              <a:buClr>
                <a:schemeClr val="dk1"/>
              </a:buClr>
              <a:buSzPts val="1100"/>
              <a:buFont typeface="Arial"/>
              <a:buNone/>
            </a:pPr>
            <a:r>
              <a:rPr lang="vi-VN"/>
              <a:t>      &lt;p&gt;Enter your name:&lt;/p&gt;</a:t>
            </a:r>
            <a:endParaRPr/>
          </a:p>
          <a:p>
            <a:pPr indent="0" lvl="0" marL="0" rtl="0" algn="l">
              <a:spcBef>
                <a:spcPts val="0"/>
              </a:spcBef>
              <a:spcAft>
                <a:spcPts val="0"/>
              </a:spcAft>
              <a:buClr>
                <a:schemeClr val="dk1"/>
              </a:buClr>
              <a:buSzPts val="1100"/>
              <a:buFont typeface="Arial"/>
              <a:buNone/>
            </a:pPr>
            <a:r>
              <a:rPr lang="vi-VN"/>
              <a:t>      &lt;input type='text‘ name='username'</a:t>
            </a:r>
            <a:endParaRPr/>
          </a:p>
          <a:p>
            <a:pPr indent="0" lvl="0" marL="0" rtl="0" algn="l">
              <a:spcBef>
                <a:spcPts val="0"/>
              </a:spcBef>
              <a:spcAft>
                <a:spcPts val="0"/>
              </a:spcAft>
              <a:buClr>
                <a:schemeClr val="dk1"/>
              </a:buClr>
              <a:buSzPts val="1100"/>
              <a:buFont typeface="Arial"/>
              <a:buNone/>
            </a:pPr>
            <a:r>
              <a:rPr lang="vi-VN"/>
              <a:t>        onChange={ handleChange }</a:t>
            </a:r>
            <a:endParaRPr/>
          </a:p>
          <a:p>
            <a:pPr indent="0" lvl="0" marL="0" rtl="0" algn="l">
              <a:spcBef>
                <a:spcPts val="0"/>
              </a:spcBef>
              <a:spcAft>
                <a:spcPts val="0"/>
              </a:spcAft>
              <a:buClr>
                <a:schemeClr val="dk1"/>
              </a:buClr>
              <a:buSzPts val="1100"/>
              <a:buFont typeface="Arial"/>
              <a:buNone/>
            </a:pPr>
            <a:r>
              <a:rPr lang="vi-VN"/>
              <a:t>      /&gt;</a:t>
            </a:r>
            <a:endParaRPr/>
          </a:p>
          <a:p>
            <a:pPr indent="0" lvl="0" marL="0" rtl="0" algn="l">
              <a:spcBef>
                <a:spcPts val="0"/>
              </a:spcBef>
              <a:spcAft>
                <a:spcPts val="0"/>
              </a:spcAft>
              <a:buClr>
                <a:schemeClr val="dk1"/>
              </a:buClr>
              <a:buSzPts val="1100"/>
              <a:buFont typeface="Arial"/>
              <a:buNone/>
            </a:pPr>
            <a:r>
              <a:rPr lang="vi-VN"/>
              <a:t>      &lt;p&gt;Enter your age:&lt;/p&gt;</a:t>
            </a:r>
            <a:endParaRPr/>
          </a:p>
          <a:p>
            <a:pPr indent="0" lvl="0" marL="0" rtl="0" algn="l">
              <a:spcBef>
                <a:spcPts val="0"/>
              </a:spcBef>
              <a:spcAft>
                <a:spcPts val="0"/>
              </a:spcAft>
              <a:buClr>
                <a:schemeClr val="dk1"/>
              </a:buClr>
              <a:buSzPts val="1100"/>
              <a:buFont typeface="Arial"/>
              <a:buNone/>
            </a:pPr>
            <a:r>
              <a:rPr lang="vi-VN"/>
              <a:t>      &lt;input type='text‘ name='age'</a:t>
            </a:r>
            <a:endParaRPr/>
          </a:p>
          <a:p>
            <a:pPr indent="0" lvl="0" marL="0" rtl="0" algn="l">
              <a:spcBef>
                <a:spcPts val="0"/>
              </a:spcBef>
              <a:spcAft>
                <a:spcPts val="0"/>
              </a:spcAft>
              <a:buClr>
                <a:schemeClr val="dk1"/>
              </a:buClr>
              <a:buSzPts val="1100"/>
              <a:buFont typeface="Arial"/>
              <a:buNone/>
            </a:pPr>
            <a:r>
              <a:rPr lang="vi-VN"/>
              <a:t>        onChange={ handleChange }</a:t>
            </a:r>
            <a:endParaRPr/>
          </a:p>
          <a:p>
            <a:pPr indent="0" lvl="0" marL="0" rtl="0" algn="l">
              <a:spcBef>
                <a:spcPts val="0"/>
              </a:spcBef>
              <a:spcAft>
                <a:spcPts val="0"/>
              </a:spcAft>
              <a:buClr>
                <a:schemeClr val="dk1"/>
              </a:buClr>
              <a:buSzPts val="1100"/>
              <a:buFont typeface="Arial"/>
              <a:buNone/>
            </a:pPr>
            <a:r>
              <a:rPr lang="vi-VN"/>
              <a:t>      /&gt;</a:t>
            </a:r>
            <a:endParaRPr/>
          </a:p>
          <a:p>
            <a:pPr indent="0" lvl="0" marL="0" rtl="0" algn="l">
              <a:spcBef>
                <a:spcPts val="0"/>
              </a:spcBef>
              <a:spcAft>
                <a:spcPts val="0"/>
              </a:spcAft>
              <a:buClr>
                <a:schemeClr val="dk1"/>
              </a:buClr>
              <a:buSzPts val="1100"/>
              <a:buFont typeface="Arial"/>
              <a:buNone/>
            </a:pPr>
            <a:r>
              <a:rPr lang="vi-VN"/>
              <a:t>      { state.errormessage}</a:t>
            </a:r>
            <a:endParaRPr/>
          </a:p>
          <a:p>
            <a:pPr indent="0" lvl="0" marL="0" rtl="0" algn="l">
              <a:spcBef>
                <a:spcPts val="0"/>
              </a:spcBef>
              <a:spcAft>
                <a:spcPts val="0"/>
              </a:spcAft>
              <a:buClr>
                <a:schemeClr val="dk1"/>
              </a:buClr>
              <a:buSzPts val="1100"/>
              <a:buFont typeface="Arial"/>
              <a:buNone/>
            </a:pPr>
            <a:r>
              <a:rPr lang="vi-VN"/>
              <a:t>      &lt;/form&gt;</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None/>
            </a:pPr>
            <a:r>
              <a:t/>
            </a:r>
            <a:endParaRPr/>
          </a:p>
        </p:txBody>
      </p:sp>
      <p:sp>
        <p:nvSpPr>
          <p:cNvPr id="279" name="Google Shape;279;g10902c3796a_2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902c3796a_2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902c3796a_2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vi-VN"/>
              <a:t>// Synchronous validation</a:t>
            </a:r>
            <a:endParaRPr/>
          </a:p>
          <a:p>
            <a:pPr indent="0" lvl="0" marL="0" rtl="0" algn="l">
              <a:spcBef>
                <a:spcPts val="0"/>
              </a:spcBef>
              <a:spcAft>
                <a:spcPts val="0"/>
              </a:spcAft>
              <a:buClr>
                <a:schemeClr val="dk1"/>
              </a:buClr>
              <a:buSzPts val="1100"/>
              <a:buFont typeface="Arial"/>
              <a:buNone/>
            </a:pPr>
            <a:r>
              <a:rPr lang="vi-VN"/>
              <a:t> const validate = (values, props /* only available when using withFormik */) =&gt; {</a:t>
            </a:r>
            <a:endParaRPr/>
          </a:p>
          <a:p>
            <a:pPr indent="0" lvl="0" marL="0" rtl="0" algn="l">
              <a:spcBef>
                <a:spcPts val="0"/>
              </a:spcBef>
              <a:spcAft>
                <a:spcPts val="0"/>
              </a:spcAft>
              <a:buClr>
                <a:schemeClr val="dk1"/>
              </a:buClr>
              <a:buSzPts val="1100"/>
              <a:buFont typeface="Arial"/>
              <a:buNone/>
            </a:pPr>
            <a:r>
              <a:rPr lang="vi-VN"/>
              <a:t>   const errors = {};</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if (!values.email) {</a:t>
            </a:r>
            <a:endParaRPr/>
          </a:p>
          <a:p>
            <a:pPr indent="0" lvl="0" marL="0" rtl="0" algn="l">
              <a:spcBef>
                <a:spcPts val="0"/>
              </a:spcBef>
              <a:spcAft>
                <a:spcPts val="0"/>
              </a:spcAft>
              <a:buClr>
                <a:schemeClr val="dk1"/>
              </a:buClr>
              <a:buSzPts val="1100"/>
              <a:buFont typeface="Arial"/>
              <a:buNone/>
            </a:pPr>
            <a:r>
              <a:rPr lang="vi-VN"/>
              <a:t>     errors.email = 'Required';</a:t>
            </a:r>
            <a:endParaRPr/>
          </a:p>
          <a:p>
            <a:pPr indent="0" lvl="0" marL="0" rtl="0" algn="l">
              <a:spcBef>
                <a:spcPts val="0"/>
              </a:spcBef>
              <a:spcAft>
                <a:spcPts val="0"/>
              </a:spcAft>
              <a:buClr>
                <a:schemeClr val="dk1"/>
              </a:buClr>
              <a:buSzPts val="1100"/>
              <a:buFont typeface="Arial"/>
              <a:buNone/>
            </a:pPr>
            <a:r>
              <a:rPr lang="vi-VN"/>
              <a:t>   } else if (!/^[A-Z0-9._%+-]+@[A-Z0-9.-]+\.[A-Z]{2,4}$/i.test(values.email)) {</a:t>
            </a:r>
            <a:endParaRPr/>
          </a:p>
          <a:p>
            <a:pPr indent="0" lvl="0" marL="0" rtl="0" algn="l">
              <a:spcBef>
                <a:spcPts val="0"/>
              </a:spcBef>
              <a:spcAft>
                <a:spcPts val="0"/>
              </a:spcAft>
              <a:buClr>
                <a:schemeClr val="dk1"/>
              </a:buClr>
              <a:buSzPts val="1100"/>
              <a:buFont typeface="Arial"/>
              <a:buNone/>
            </a:pPr>
            <a:r>
              <a:rPr lang="vi-VN"/>
              <a:t>     errors.email = 'Invalid email address';</a:t>
            </a:r>
            <a:endParaRPr/>
          </a:p>
          <a:p>
            <a:pPr indent="0" lvl="0" marL="0" rtl="0" algn="l">
              <a:spcBef>
                <a:spcPts val="0"/>
              </a:spcBef>
              <a:spcAft>
                <a:spcPts val="0"/>
              </a:spcAft>
              <a:buClr>
                <a:schemeClr val="dk1"/>
              </a:buClr>
              <a:buSzPts val="1100"/>
              <a:buFont typeface="Arial"/>
              <a:buNone/>
            </a:pPr>
            <a:r>
              <a:rPr lang="vi-VN"/>
              <a:t>   } </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return errors;</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vi-VN"/>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vi-VN"/>
              <a:t>// Async Validation</a:t>
            </a:r>
            <a:endParaRPr/>
          </a:p>
          <a:p>
            <a:pPr indent="0" lvl="0" marL="0" rtl="0" algn="l">
              <a:spcBef>
                <a:spcPts val="0"/>
              </a:spcBef>
              <a:spcAft>
                <a:spcPts val="0"/>
              </a:spcAft>
              <a:buClr>
                <a:schemeClr val="dk1"/>
              </a:buClr>
              <a:buSzPts val="1100"/>
              <a:buFont typeface="Arial"/>
              <a:buNone/>
            </a:pPr>
            <a:r>
              <a:rPr lang="vi-VN"/>
              <a:t> const sleep = ms =&gt; new Promise(resolve =&gt; setTimeout(resolve, ms));</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const validate = (values, props /* only available when using withFormik */) =&gt; {</a:t>
            </a:r>
            <a:endParaRPr/>
          </a:p>
          <a:p>
            <a:pPr indent="0" lvl="0" marL="0" rtl="0" algn="l">
              <a:spcBef>
                <a:spcPts val="0"/>
              </a:spcBef>
              <a:spcAft>
                <a:spcPts val="0"/>
              </a:spcAft>
              <a:buClr>
                <a:schemeClr val="dk1"/>
              </a:buClr>
              <a:buSzPts val="1100"/>
              <a:buFont typeface="Arial"/>
              <a:buNone/>
            </a:pPr>
            <a:r>
              <a:rPr lang="vi-VN"/>
              <a:t>   return sleep(2000).then(() =&gt; {</a:t>
            </a:r>
            <a:endParaRPr/>
          </a:p>
          <a:p>
            <a:pPr indent="0" lvl="0" marL="0" rtl="0" algn="l">
              <a:spcBef>
                <a:spcPts val="0"/>
              </a:spcBef>
              <a:spcAft>
                <a:spcPts val="0"/>
              </a:spcAft>
              <a:buClr>
                <a:schemeClr val="dk1"/>
              </a:buClr>
              <a:buSzPts val="1100"/>
              <a:buFont typeface="Arial"/>
              <a:buNone/>
            </a:pPr>
            <a:r>
              <a:rPr lang="vi-VN"/>
              <a:t>     const errors = {};</a:t>
            </a:r>
            <a:endParaRPr/>
          </a:p>
          <a:p>
            <a:pPr indent="0" lvl="0" marL="0" rtl="0" algn="l">
              <a:spcBef>
                <a:spcPts val="0"/>
              </a:spcBef>
              <a:spcAft>
                <a:spcPts val="0"/>
              </a:spcAft>
              <a:buClr>
                <a:schemeClr val="dk1"/>
              </a:buClr>
              <a:buSzPts val="1100"/>
              <a:buFont typeface="Arial"/>
              <a:buNone/>
            </a:pPr>
            <a:r>
              <a:rPr lang="vi-VN"/>
              <a:t>     if (['admin', 'null', 'god'].includes(values.username)) {</a:t>
            </a:r>
            <a:endParaRPr/>
          </a:p>
          <a:p>
            <a:pPr indent="0" lvl="0" marL="0" rtl="0" algn="l">
              <a:spcBef>
                <a:spcPts val="0"/>
              </a:spcBef>
              <a:spcAft>
                <a:spcPts val="0"/>
              </a:spcAft>
              <a:buClr>
                <a:schemeClr val="dk1"/>
              </a:buClr>
              <a:buSzPts val="1100"/>
              <a:buFont typeface="Arial"/>
              <a:buNone/>
            </a:pPr>
            <a:r>
              <a:rPr lang="vi-VN"/>
              <a:t>       errors.username = 'Nice try';</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 ...</a:t>
            </a:r>
            <a:endParaRPr/>
          </a:p>
          <a:p>
            <a:pPr indent="0" lvl="0" marL="0" rtl="0" algn="l">
              <a:spcBef>
                <a:spcPts val="0"/>
              </a:spcBef>
              <a:spcAft>
                <a:spcPts val="0"/>
              </a:spcAft>
              <a:buClr>
                <a:schemeClr val="dk1"/>
              </a:buClr>
              <a:buSzPts val="1100"/>
              <a:buFont typeface="Arial"/>
              <a:buNone/>
            </a:pPr>
            <a:r>
              <a:rPr lang="vi-VN"/>
              <a:t>     return errors;</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None/>
            </a:pPr>
            <a:r>
              <a:t/>
            </a:r>
            <a:endParaRPr/>
          </a:p>
        </p:txBody>
      </p:sp>
      <p:sp>
        <p:nvSpPr>
          <p:cNvPr id="327" name="Google Shape;327;g10902c3796a_2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902c3796a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902c3796a_2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vi-VN"/>
              <a:t>import React from 'react';</a:t>
            </a:r>
            <a:endParaRPr/>
          </a:p>
          <a:p>
            <a:pPr indent="0" lvl="0" marL="0" rtl="0" algn="l">
              <a:spcBef>
                <a:spcPts val="0"/>
              </a:spcBef>
              <a:spcAft>
                <a:spcPts val="0"/>
              </a:spcAft>
              <a:buClr>
                <a:schemeClr val="dk1"/>
              </a:buClr>
              <a:buSzPts val="1100"/>
              <a:buFont typeface="Arial"/>
              <a:buNone/>
            </a:pPr>
            <a:r>
              <a:rPr lang="vi-VN"/>
              <a:t> import { Formik, Form, Field } from 'formik';</a:t>
            </a:r>
            <a:endParaRPr/>
          </a:p>
          <a:p>
            <a:pPr indent="0" lvl="0" marL="0" rtl="0" algn="l">
              <a:spcBef>
                <a:spcPts val="0"/>
              </a:spcBef>
              <a:spcAft>
                <a:spcPts val="0"/>
              </a:spcAft>
              <a:buClr>
                <a:schemeClr val="dk1"/>
              </a:buClr>
              <a:buSzPts val="1100"/>
              <a:buFont typeface="Arial"/>
              <a:buNone/>
            </a:pPr>
            <a:r>
              <a:rPr lang="vi-VN"/>
              <a:t> import * as Yup from 'yup';</a:t>
            </a:r>
            <a:endParaRPr/>
          </a:p>
          <a:p>
            <a:pPr indent="0" lvl="0" marL="0" rtl="0" algn="l">
              <a:spcBef>
                <a:spcPts val="0"/>
              </a:spcBef>
              <a:spcAft>
                <a:spcPts val="0"/>
              </a:spcAft>
              <a:buClr>
                <a:schemeClr val="dk1"/>
              </a:buClr>
              <a:buSzPts val="1100"/>
              <a:buFont typeface="Arial"/>
              <a:buNone/>
            </a:pPr>
            <a:r>
              <a:rPr lang="vi-VN"/>
              <a:t> const SignupSchema = Yup.object().shape({</a:t>
            </a:r>
            <a:endParaRPr/>
          </a:p>
          <a:p>
            <a:pPr indent="0" lvl="0" marL="0" rtl="0" algn="l">
              <a:spcBef>
                <a:spcPts val="0"/>
              </a:spcBef>
              <a:spcAft>
                <a:spcPts val="0"/>
              </a:spcAft>
              <a:buClr>
                <a:schemeClr val="dk1"/>
              </a:buClr>
              <a:buSzPts val="1100"/>
              <a:buFont typeface="Arial"/>
              <a:buNone/>
            </a:pPr>
            <a:r>
              <a:rPr lang="vi-VN"/>
              <a:t>   firstName: Yup.string()</a:t>
            </a:r>
            <a:endParaRPr/>
          </a:p>
          <a:p>
            <a:pPr indent="0" lvl="0" marL="0" rtl="0" algn="l">
              <a:spcBef>
                <a:spcPts val="0"/>
              </a:spcBef>
              <a:spcAft>
                <a:spcPts val="0"/>
              </a:spcAft>
              <a:buClr>
                <a:schemeClr val="dk1"/>
              </a:buClr>
              <a:buSzPts val="1100"/>
              <a:buFont typeface="Arial"/>
              <a:buNone/>
            </a:pPr>
            <a:r>
              <a:rPr lang="vi-VN"/>
              <a:t>     .min(2, 'Too Short!')</a:t>
            </a:r>
            <a:endParaRPr/>
          </a:p>
          <a:p>
            <a:pPr indent="0" lvl="0" marL="0" rtl="0" algn="l">
              <a:spcBef>
                <a:spcPts val="0"/>
              </a:spcBef>
              <a:spcAft>
                <a:spcPts val="0"/>
              </a:spcAft>
              <a:buClr>
                <a:schemeClr val="dk1"/>
              </a:buClr>
              <a:buSzPts val="1100"/>
              <a:buFont typeface="Arial"/>
              <a:buNone/>
            </a:pPr>
            <a:r>
              <a:rPr lang="vi-VN"/>
              <a:t>     .max(50, 'Too Long!')</a:t>
            </a:r>
            <a:endParaRPr/>
          </a:p>
          <a:p>
            <a:pPr indent="0" lvl="0" marL="0" rtl="0" algn="l">
              <a:spcBef>
                <a:spcPts val="0"/>
              </a:spcBef>
              <a:spcAft>
                <a:spcPts val="0"/>
              </a:spcAft>
              <a:buClr>
                <a:schemeClr val="dk1"/>
              </a:buClr>
              <a:buSzPts val="1100"/>
              <a:buFont typeface="Arial"/>
              <a:buNone/>
            </a:pPr>
            <a:r>
              <a:rPr lang="vi-VN"/>
              <a:t>     .required('Required'),</a:t>
            </a:r>
            <a:endParaRPr/>
          </a:p>
          <a:p>
            <a:pPr indent="0" lvl="0" marL="0" rtl="0" algn="l">
              <a:spcBef>
                <a:spcPts val="0"/>
              </a:spcBef>
              <a:spcAft>
                <a:spcPts val="0"/>
              </a:spcAft>
              <a:buClr>
                <a:schemeClr val="dk1"/>
              </a:buClr>
              <a:buSzPts val="1100"/>
              <a:buFont typeface="Arial"/>
              <a:buNone/>
            </a:pPr>
            <a:r>
              <a:rPr lang="vi-VN"/>
              <a:t>   lastName: Yup.string()</a:t>
            </a:r>
            <a:endParaRPr/>
          </a:p>
          <a:p>
            <a:pPr indent="0" lvl="0" marL="0" rtl="0" algn="l">
              <a:spcBef>
                <a:spcPts val="0"/>
              </a:spcBef>
              <a:spcAft>
                <a:spcPts val="0"/>
              </a:spcAft>
              <a:buClr>
                <a:schemeClr val="dk1"/>
              </a:buClr>
              <a:buSzPts val="1100"/>
              <a:buFont typeface="Arial"/>
              <a:buNone/>
            </a:pPr>
            <a:r>
              <a:rPr lang="vi-VN"/>
              <a:t>     .min(2, 'Too Short!')</a:t>
            </a:r>
            <a:endParaRPr/>
          </a:p>
          <a:p>
            <a:pPr indent="0" lvl="0" marL="0" rtl="0" algn="l">
              <a:spcBef>
                <a:spcPts val="0"/>
              </a:spcBef>
              <a:spcAft>
                <a:spcPts val="0"/>
              </a:spcAft>
              <a:buClr>
                <a:schemeClr val="dk1"/>
              </a:buClr>
              <a:buSzPts val="1100"/>
              <a:buFont typeface="Arial"/>
              <a:buNone/>
            </a:pPr>
            <a:r>
              <a:rPr lang="vi-VN"/>
              <a:t>     .max(50, 'Too Long!')</a:t>
            </a:r>
            <a:endParaRPr/>
          </a:p>
          <a:p>
            <a:pPr indent="0" lvl="0" marL="0" rtl="0" algn="l">
              <a:spcBef>
                <a:spcPts val="0"/>
              </a:spcBef>
              <a:spcAft>
                <a:spcPts val="0"/>
              </a:spcAft>
              <a:buClr>
                <a:schemeClr val="dk1"/>
              </a:buClr>
              <a:buSzPts val="1100"/>
              <a:buFont typeface="Arial"/>
              <a:buNone/>
            </a:pPr>
            <a:r>
              <a:rPr lang="vi-VN"/>
              <a:t>     .required('Required'),</a:t>
            </a:r>
            <a:endParaRPr/>
          </a:p>
          <a:p>
            <a:pPr indent="0" lvl="0" marL="0" rtl="0" algn="l">
              <a:spcBef>
                <a:spcPts val="0"/>
              </a:spcBef>
              <a:spcAft>
                <a:spcPts val="0"/>
              </a:spcAft>
              <a:buClr>
                <a:schemeClr val="dk1"/>
              </a:buClr>
              <a:buSzPts val="1100"/>
              <a:buFont typeface="Arial"/>
              <a:buNone/>
            </a:pPr>
            <a:r>
              <a:rPr lang="vi-VN"/>
              <a:t>   email: Yup.string().email('Invalid email').required('Required'),</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export const ValidationSchemaExample = () =&gt; (</a:t>
            </a:r>
            <a:endParaRPr/>
          </a:p>
          <a:p>
            <a:pPr indent="0" lvl="0" marL="0" rtl="0" algn="l">
              <a:spcBef>
                <a:spcPts val="0"/>
              </a:spcBef>
              <a:spcAft>
                <a:spcPts val="0"/>
              </a:spcAft>
              <a:buClr>
                <a:schemeClr val="dk1"/>
              </a:buClr>
              <a:buSzPts val="1100"/>
              <a:buFont typeface="Arial"/>
              <a:buNone/>
            </a:pPr>
            <a:r>
              <a:rPr lang="vi-VN"/>
              <a:t>   &lt;div&gt;</a:t>
            </a:r>
            <a:endParaRPr/>
          </a:p>
          <a:p>
            <a:pPr indent="0" lvl="0" marL="0" rtl="0" algn="l">
              <a:spcBef>
                <a:spcPts val="0"/>
              </a:spcBef>
              <a:spcAft>
                <a:spcPts val="0"/>
              </a:spcAft>
              <a:buClr>
                <a:schemeClr val="dk1"/>
              </a:buClr>
              <a:buSzPts val="1100"/>
              <a:buFont typeface="Arial"/>
              <a:buNone/>
            </a:pPr>
            <a:r>
              <a:rPr lang="vi-VN"/>
              <a:t>     &lt;h1&gt;Signup&lt;/h1&gt;</a:t>
            </a:r>
            <a:endParaRPr/>
          </a:p>
          <a:p>
            <a:pPr indent="0" lvl="0" marL="0" rtl="0" algn="l">
              <a:spcBef>
                <a:spcPts val="0"/>
              </a:spcBef>
              <a:spcAft>
                <a:spcPts val="0"/>
              </a:spcAft>
              <a:buClr>
                <a:schemeClr val="dk1"/>
              </a:buClr>
              <a:buSzPts val="1100"/>
              <a:buFont typeface="Arial"/>
              <a:buNone/>
            </a:pPr>
            <a:r>
              <a:rPr lang="vi-VN"/>
              <a:t>     &lt;Formik</a:t>
            </a:r>
            <a:endParaRPr/>
          </a:p>
          <a:p>
            <a:pPr indent="0" lvl="0" marL="0" rtl="0" algn="l">
              <a:spcBef>
                <a:spcPts val="0"/>
              </a:spcBef>
              <a:spcAft>
                <a:spcPts val="0"/>
              </a:spcAft>
              <a:buClr>
                <a:schemeClr val="dk1"/>
              </a:buClr>
              <a:buSzPts val="1100"/>
              <a:buFont typeface="Arial"/>
              <a:buNone/>
            </a:pPr>
            <a:r>
              <a:rPr lang="vi-VN"/>
              <a:t>       initialValues={{</a:t>
            </a:r>
            <a:endParaRPr/>
          </a:p>
          <a:p>
            <a:pPr indent="0" lvl="0" marL="0" rtl="0" algn="l">
              <a:spcBef>
                <a:spcPts val="0"/>
              </a:spcBef>
              <a:spcAft>
                <a:spcPts val="0"/>
              </a:spcAft>
              <a:buClr>
                <a:schemeClr val="dk1"/>
              </a:buClr>
              <a:buSzPts val="1100"/>
              <a:buFont typeface="Arial"/>
              <a:buNone/>
            </a:pPr>
            <a:r>
              <a:rPr lang="vi-VN"/>
              <a:t>         firstName: '',</a:t>
            </a:r>
            <a:endParaRPr/>
          </a:p>
          <a:p>
            <a:pPr indent="0" lvl="0" marL="0" rtl="0" algn="l">
              <a:spcBef>
                <a:spcPts val="0"/>
              </a:spcBef>
              <a:spcAft>
                <a:spcPts val="0"/>
              </a:spcAft>
              <a:buClr>
                <a:schemeClr val="dk1"/>
              </a:buClr>
              <a:buSzPts val="1100"/>
              <a:buFont typeface="Arial"/>
              <a:buNone/>
            </a:pPr>
            <a:r>
              <a:rPr lang="vi-VN"/>
              <a:t>         lastName: '',</a:t>
            </a:r>
            <a:endParaRPr/>
          </a:p>
          <a:p>
            <a:pPr indent="0" lvl="0" marL="0" rtl="0" algn="l">
              <a:spcBef>
                <a:spcPts val="0"/>
              </a:spcBef>
              <a:spcAft>
                <a:spcPts val="0"/>
              </a:spcAft>
              <a:buClr>
                <a:schemeClr val="dk1"/>
              </a:buClr>
              <a:buSzPts val="1100"/>
              <a:buFont typeface="Arial"/>
              <a:buNone/>
            </a:pPr>
            <a:r>
              <a:rPr lang="vi-VN"/>
              <a:t>         email: '',</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validationSchema={SignupSchema}</a:t>
            </a:r>
            <a:endParaRPr/>
          </a:p>
          <a:p>
            <a:pPr indent="0" lvl="0" marL="0" rtl="0" algn="l">
              <a:spcBef>
                <a:spcPts val="0"/>
              </a:spcBef>
              <a:spcAft>
                <a:spcPts val="0"/>
              </a:spcAft>
              <a:buClr>
                <a:schemeClr val="dk1"/>
              </a:buClr>
              <a:buSzPts val="1100"/>
              <a:buFont typeface="Arial"/>
              <a:buNone/>
            </a:pPr>
            <a:r>
              <a:rPr lang="vi-VN"/>
              <a:t>       onSubmit={values =&gt; {</a:t>
            </a:r>
            <a:endParaRPr/>
          </a:p>
          <a:p>
            <a:pPr indent="0" lvl="0" marL="0" rtl="0" algn="l">
              <a:spcBef>
                <a:spcPts val="0"/>
              </a:spcBef>
              <a:spcAft>
                <a:spcPts val="0"/>
              </a:spcAft>
              <a:buClr>
                <a:schemeClr val="dk1"/>
              </a:buClr>
              <a:buSzPts val="1100"/>
              <a:buFont typeface="Arial"/>
              <a:buNone/>
            </a:pPr>
            <a:r>
              <a:rPr lang="vi-VN"/>
              <a:t>         // same shape as initial values</a:t>
            </a:r>
            <a:endParaRPr/>
          </a:p>
          <a:p>
            <a:pPr indent="0" lvl="0" marL="0" rtl="0" algn="l">
              <a:spcBef>
                <a:spcPts val="0"/>
              </a:spcBef>
              <a:spcAft>
                <a:spcPts val="0"/>
              </a:spcAft>
              <a:buClr>
                <a:schemeClr val="dk1"/>
              </a:buClr>
              <a:buSzPts val="1100"/>
              <a:buFont typeface="Arial"/>
              <a:buNone/>
            </a:pPr>
            <a:r>
              <a:rPr lang="vi-VN"/>
              <a:t>         console.log(values);</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 {({ errors, touched }) =&gt; (</a:t>
            </a:r>
            <a:endParaRPr/>
          </a:p>
          <a:p>
            <a:pPr indent="0" lvl="0" marL="0" rtl="0" algn="l">
              <a:spcBef>
                <a:spcPts val="0"/>
              </a:spcBef>
              <a:spcAft>
                <a:spcPts val="0"/>
              </a:spcAft>
              <a:buClr>
                <a:schemeClr val="dk1"/>
              </a:buClr>
              <a:buSzPts val="1100"/>
              <a:buFont typeface="Arial"/>
              <a:buNone/>
            </a:pPr>
            <a:r>
              <a:rPr lang="vi-VN"/>
              <a:t>         &lt;Form&gt;</a:t>
            </a:r>
            <a:endParaRPr/>
          </a:p>
          <a:p>
            <a:pPr indent="0" lvl="0" marL="0" rtl="0" algn="l">
              <a:spcBef>
                <a:spcPts val="0"/>
              </a:spcBef>
              <a:spcAft>
                <a:spcPts val="0"/>
              </a:spcAft>
              <a:buClr>
                <a:schemeClr val="dk1"/>
              </a:buClr>
              <a:buSzPts val="1100"/>
              <a:buFont typeface="Arial"/>
              <a:buNone/>
            </a:pPr>
            <a:r>
              <a:rPr lang="vi-VN"/>
              <a:t>           &lt;Field name="firstName" /&gt;</a:t>
            </a:r>
            <a:endParaRPr/>
          </a:p>
          <a:p>
            <a:pPr indent="0" lvl="0" marL="0" rtl="0" algn="l">
              <a:spcBef>
                <a:spcPts val="0"/>
              </a:spcBef>
              <a:spcAft>
                <a:spcPts val="0"/>
              </a:spcAft>
              <a:buClr>
                <a:schemeClr val="dk1"/>
              </a:buClr>
              <a:buSzPts val="1100"/>
              <a:buFont typeface="Arial"/>
              <a:buNone/>
            </a:pPr>
            <a:r>
              <a:rPr lang="vi-VN"/>
              <a:t>           {errors.firstName &amp;&amp; touched.firstName ? (</a:t>
            </a:r>
            <a:endParaRPr/>
          </a:p>
          <a:p>
            <a:pPr indent="0" lvl="0" marL="0" rtl="0" algn="l">
              <a:spcBef>
                <a:spcPts val="0"/>
              </a:spcBef>
              <a:spcAft>
                <a:spcPts val="0"/>
              </a:spcAft>
              <a:buClr>
                <a:schemeClr val="dk1"/>
              </a:buClr>
              <a:buSzPts val="1100"/>
              <a:buFont typeface="Arial"/>
              <a:buNone/>
            </a:pPr>
            <a:r>
              <a:rPr lang="vi-VN"/>
              <a:t>             &lt;div&gt;{errors.firstName}&lt;/div&gt;</a:t>
            </a:r>
            <a:endParaRPr/>
          </a:p>
          <a:p>
            <a:pPr indent="0" lvl="0" marL="0" rtl="0" algn="l">
              <a:spcBef>
                <a:spcPts val="0"/>
              </a:spcBef>
              <a:spcAft>
                <a:spcPts val="0"/>
              </a:spcAft>
              <a:buClr>
                <a:schemeClr val="dk1"/>
              </a:buClr>
              <a:buSzPts val="1100"/>
              <a:buFont typeface="Arial"/>
              <a:buNone/>
            </a:pPr>
            <a:r>
              <a:rPr lang="vi-VN"/>
              <a:t>           ) : null}</a:t>
            </a:r>
            <a:endParaRPr/>
          </a:p>
          <a:p>
            <a:pPr indent="0" lvl="0" marL="0" rtl="0" algn="l">
              <a:spcBef>
                <a:spcPts val="0"/>
              </a:spcBef>
              <a:spcAft>
                <a:spcPts val="0"/>
              </a:spcAft>
              <a:buClr>
                <a:schemeClr val="dk1"/>
              </a:buClr>
              <a:buSzPts val="1100"/>
              <a:buFont typeface="Arial"/>
              <a:buNone/>
            </a:pPr>
            <a:r>
              <a:rPr lang="vi-VN"/>
              <a:t>           &lt;Field name="lastName" /&gt;</a:t>
            </a:r>
            <a:endParaRPr/>
          </a:p>
          <a:p>
            <a:pPr indent="0" lvl="0" marL="0" rtl="0" algn="l">
              <a:spcBef>
                <a:spcPts val="0"/>
              </a:spcBef>
              <a:spcAft>
                <a:spcPts val="0"/>
              </a:spcAft>
              <a:buClr>
                <a:schemeClr val="dk1"/>
              </a:buClr>
              <a:buSzPts val="1100"/>
              <a:buFont typeface="Arial"/>
              <a:buNone/>
            </a:pPr>
            <a:r>
              <a:rPr lang="vi-VN"/>
              <a:t>           {errors.lastName &amp;&amp; touched.lastName ? (</a:t>
            </a:r>
            <a:endParaRPr/>
          </a:p>
          <a:p>
            <a:pPr indent="0" lvl="0" marL="0" rtl="0" algn="l">
              <a:spcBef>
                <a:spcPts val="0"/>
              </a:spcBef>
              <a:spcAft>
                <a:spcPts val="0"/>
              </a:spcAft>
              <a:buClr>
                <a:schemeClr val="dk1"/>
              </a:buClr>
              <a:buSzPts val="1100"/>
              <a:buFont typeface="Arial"/>
              <a:buNone/>
            </a:pPr>
            <a:r>
              <a:rPr lang="vi-VN"/>
              <a:t>             &lt;div&gt;{errors.lastName}&lt;/div&gt;</a:t>
            </a:r>
            <a:endParaRPr/>
          </a:p>
          <a:p>
            <a:pPr indent="0" lvl="0" marL="0" rtl="0" algn="l">
              <a:spcBef>
                <a:spcPts val="0"/>
              </a:spcBef>
              <a:spcAft>
                <a:spcPts val="0"/>
              </a:spcAft>
              <a:buClr>
                <a:schemeClr val="dk1"/>
              </a:buClr>
              <a:buSzPts val="1100"/>
              <a:buFont typeface="Arial"/>
              <a:buNone/>
            </a:pPr>
            <a:r>
              <a:rPr lang="vi-VN"/>
              <a:t>           ) : null}</a:t>
            </a:r>
            <a:endParaRPr/>
          </a:p>
          <a:p>
            <a:pPr indent="0" lvl="0" marL="0" rtl="0" algn="l">
              <a:spcBef>
                <a:spcPts val="0"/>
              </a:spcBef>
              <a:spcAft>
                <a:spcPts val="0"/>
              </a:spcAft>
              <a:buClr>
                <a:schemeClr val="dk1"/>
              </a:buClr>
              <a:buSzPts val="1100"/>
              <a:buFont typeface="Arial"/>
              <a:buNone/>
            </a:pPr>
            <a:r>
              <a:rPr lang="vi-VN"/>
              <a:t>           &lt;Field name="email" type="email" /&gt;</a:t>
            </a:r>
            <a:endParaRPr/>
          </a:p>
          <a:p>
            <a:pPr indent="0" lvl="0" marL="0" rtl="0" algn="l">
              <a:spcBef>
                <a:spcPts val="0"/>
              </a:spcBef>
              <a:spcAft>
                <a:spcPts val="0"/>
              </a:spcAft>
              <a:buClr>
                <a:schemeClr val="dk1"/>
              </a:buClr>
              <a:buSzPts val="1100"/>
              <a:buFont typeface="Arial"/>
              <a:buNone/>
            </a:pPr>
            <a:r>
              <a:rPr lang="vi-VN"/>
              <a:t>           {errors.email &amp;&amp; touched.email ? &lt;div&gt;{errors.email}&lt;/div&gt; : null}</a:t>
            </a:r>
            <a:endParaRPr/>
          </a:p>
          <a:p>
            <a:pPr indent="0" lvl="0" marL="0" rtl="0" algn="l">
              <a:spcBef>
                <a:spcPts val="0"/>
              </a:spcBef>
              <a:spcAft>
                <a:spcPts val="0"/>
              </a:spcAft>
              <a:buClr>
                <a:schemeClr val="dk1"/>
              </a:buClr>
              <a:buSzPts val="1100"/>
              <a:buFont typeface="Arial"/>
              <a:buNone/>
            </a:pPr>
            <a:r>
              <a:rPr lang="vi-VN"/>
              <a:t>           &lt;button type="submit"&gt;Submit&lt;/button&gt;</a:t>
            </a:r>
            <a:endParaRPr/>
          </a:p>
          <a:p>
            <a:pPr indent="0" lvl="0" marL="0" rtl="0" algn="l">
              <a:spcBef>
                <a:spcPts val="0"/>
              </a:spcBef>
              <a:spcAft>
                <a:spcPts val="0"/>
              </a:spcAft>
              <a:buClr>
                <a:schemeClr val="dk1"/>
              </a:buClr>
              <a:buSzPts val="1100"/>
              <a:buFont typeface="Arial"/>
              <a:buNone/>
            </a:pPr>
            <a:r>
              <a:rPr lang="vi-VN"/>
              <a:t>         &lt;/Form&gt;)}&lt;/Formik&gt;</a:t>
            </a:r>
            <a:endParaRPr/>
          </a:p>
          <a:p>
            <a:pPr indent="0" lvl="0" marL="0" rtl="0" algn="l">
              <a:spcBef>
                <a:spcPts val="0"/>
              </a:spcBef>
              <a:spcAft>
                <a:spcPts val="0"/>
              </a:spcAft>
              <a:buClr>
                <a:schemeClr val="dk1"/>
              </a:buClr>
              <a:buSzPts val="1100"/>
              <a:buFont typeface="Arial"/>
              <a:buNone/>
            </a:pPr>
            <a:r>
              <a:rPr lang="vi-VN"/>
              <a:t>   &lt;/div&gt;</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41" name="Google Shape;341;g10902c3796a_2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0" name="Google Shape;11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902c3796a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902c3796a_2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vi-VN"/>
              <a:t>import React from 'react';</a:t>
            </a:r>
            <a:endParaRPr/>
          </a:p>
          <a:p>
            <a:pPr indent="0" lvl="0" marL="0" rtl="0" algn="l">
              <a:spcBef>
                <a:spcPts val="0"/>
              </a:spcBef>
              <a:spcAft>
                <a:spcPts val="0"/>
              </a:spcAft>
              <a:buClr>
                <a:schemeClr val="dk1"/>
              </a:buClr>
              <a:buSzPts val="1100"/>
              <a:buFont typeface="Arial"/>
              <a:buNone/>
            </a:pPr>
            <a:r>
              <a:rPr lang="vi-VN"/>
              <a:t> import { Formik, Form, Field } from 'formik';</a:t>
            </a:r>
            <a:endParaRPr/>
          </a:p>
          <a:p>
            <a:pPr indent="0" lvl="0" marL="0" rtl="0" algn="l">
              <a:spcBef>
                <a:spcPts val="0"/>
              </a:spcBef>
              <a:spcAft>
                <a:spcPts val="0"/>
              </a:spcAft>
              <a:buClr>
                <a:schemeClr val="dk1"/>
              </a:buClr>
              <a:buSzPts val="1100"/>
              <a:buFont typeface="Arial"/>
              <a:buNone/>
            </a:pPr>
            <a:r>
              <a:rPr lang="vi-VN"/>
              <a:t> import * as Yup from 'yup';</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const DisplayingErrorMessagesSchema = Yup.object().shape({</a:t>
            </a:r>
            <a:endParaRPr/>
          </a:p>
          <a:p>
            <a:pPr indent="0" lvl="0" marL="0" rtl="0" algn="l">
              <a:spcBef>
                <a:spcPts val="0"/>
              </a:spcBef>
              <a:spcAft>
                <a:spcPts val="0"/>
              </a:spcAft>
              <a:buClr>
                <a:schemeClr val="dk1"/>
              </a:buClr>
              <a:buSzPts val="1100"/>
              <a:buFont typeface="Arial"/>
              <a:buNone/>
            </a:pPr>
            <a:r>
              <a:rPr lang="vi-VN"/>
              <a:t>   username: Yup.string()</a:t>
            </a:r>
            <a:endParaRPr/>
          </a:p>
          <a:p>
            <a:pPr indent="0" lvl="0" marL="0" rtl="0" algn="l">
              <a:spcBef>
                <a:spcPts val="0"/>
              </a:spcBef>
              <a:spcAft>
                <a:spcPts val="0"/>
              </a:spcAft>
              <a:buClr>
                <a:schemeClr val="dk1"/>
              </a:buClr>
              <a:buSzPts val="1100"/>
              <a:buFont typeface="Arial"/>
              <a:buNone/>
            </a:pPr>
            <a:r>
              <a:rPr lang="vi-VN"/>
              <a:t>     .min(2, 'Too Short!')</a:t>
            </a:r>
            <a:endParaRPr/>
          </a:p>
          <a:p>
            <a:pPr indent="0" lvl="0" marL="0" rtl="0" algn="l">
              <a:spcBef>
                <a:spcPts val="0"/>
              </a:spcBef>
              <a:spcAft>
                <a:spcPts val="0"/>
              </a:spcAft>
              <a:buClr>
                <a:schemeClr val="dk1"/>
              </a:buClr>
              <a:buSzPts val="1100"/>
              <a:buFont typeface="Arial"/>
              <a:buNone/>
            </a:pPr>
            <a:r>
              <a:rPr lang="vi-VN"/>
              <a:t>     .max(50, 'Too Long!')</a:t>
            </a:r>
            <a:endParaRPr/>
          </a:p>
          <a:p>
            <a:pPr indent="0" lvl="0" marL="0" rtl="0" algn="l">
              <a:spcBef>
                <a:spcPts val="0"/>
              </a:spcBef>
              <a:spcAft>
                <a:spcPts val="0"/>
              </a:spcAft>
              <a:buClr>
                <a:schemeClr val="dk1"/>
              </a:buClr>
              <a:buSzPts val="1100"/>
              <a:buFont typeface="Arial"/>
              <a:buNone/>
            </a:pPr>
            <a:r>
              <a:rPr lang="vi-VN"/>
              <a:t>     .required('Required'),</a:t>
            </a:r>
            <a:endParaRPr/>
          </a:p>
          <a:p>
            <a:pPr indent="0" lvl="0" marL="0" rtl="0" algn="l">
              <a:spcBef>
                <a:spcPts val="0"/>
              </a:spcBef>
              <a:spcAft>
                <a:spcPts val="0"/>
              </a:spcAft>
              <a:buClr>
                <a:schemeClr val="dk1"/>
              </a:buClr>
              <a:buSzPts val="1100"/>
              <a:buFont typeface="Arial"/>
              <a:buNone/>
            </a:pPr>
            <a:r>
              <a:rPr lang="vi-VN"/>
              <a:t>   email: Yup.string().email('Invalid email').required('Required'),</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export const DisplayingErrorMessagesExample = () =&gt; (</a:t>
            </a:r>
            <a:endParaRPr/>
          </a:p>
          <a:p>
            <a:pPr indent="0" lvl="0" marL="0" rtl="0" algn="l">
              <a:spcBef>
                <a:spcPts val="0"/>
              </a:spcBef>
              <a:spcAft>
                <a:spcPts val="0"/>
              </a:spcAft>
              <a:buClr>
                <a:schemeClr val="dk1"/>
              </a:buClr>
              <a:buSzPts val="1100"/>
              <a:buFont typeface="Arial"/>
              <a:buNone/>
            </a:pPr>
            <a:r>
              <a:rPr lang="vi-VN"/>
              <a:t>   &lt;div&gt;</a:t>
            </a:r>
            <a:endParaRPr/>
          </a:p>
          <a:p>
            <a:pPr indent="0" lvl="0" marL="0" rtl="0" algn="l">
              <a:spcBef>
                <a:spcPts val="0"/>
              </a:spcBef>
              <a:spcAft>
                <a:spcPts val="0"/>
              </a:spcAft>
              <a:buClr>
                <a:schemeClr val="dk1"/>
              </a:buClr>
              <a:buSzPts val="1100"/>
              <a:buFont typeface="Arial"/>
              <a:buNone/>
            </a:pPr>
            <a:r>
              <a:rPr lang="vi-VN"/>
              <a:t>     &lt;h1&gt;Displaying Error Messages&lt;/h1&gt;</a:t>
            </a:r>
            <a:endParaRPr/>
          </a:p>
          <a:p>
            <a:pPr indent="0" lvl="0" marL="0" rtl="0" algn="l">
              <a:spcBef>
                <a:spcPts val="0"/>
              </a:spcBef>
              <a:spcAft>
                <a:spcPts val="0"/>
              </a:spcAft>
              <a:buClr>
                <a:schemeClr val="dk1"/>
              </a:buClr>
              <a:buSzPts val="1100"/>
              <a:buFont typeface="Arial"/>
              <a:buNone/>
            </a:pPr>
            <a:r>
              <a:rPr lang="vi-VN"/>
              <a:t>     &lt;Formik</a:t>
            </a:r>
            <a:endParaRPr/>
          </a:p>
          <a:p>
            <a:pPr indent="0" lvl="0" marL="0" rtl="0" algn="l">
              <a:spcBef>
                <a:spcPts val="0"/>
              </a:spcBef>
              <a:spcAft>
                <a:spcPts val="0"/>
              </a:spcAft>
              <a:buClr>
                <a:schemeClr val="dk1"/>
              </a:buClr>
              <a:buSzPts val="1100"/>
              <a:buFont typeface="Arial"/>
              <a:buNone/>
            </a:pPr>
            <a:r>
              <a:rPr lang="vi-VN"/>
              <a:t>       initialValues={{</a:t>
            </a:r>
            <a:endParaRPr/>
          </a:p>
          <a:p>
            <a:pPr indent="0" lvl="0" marL="0" rtl="0" algn="l">
              <a:spcBef>
                <a:spcPts val="0"/>
              </a:spcBef>
              <a:spcAft>
                <a:spcPts val="0"/>
              </a:spcAft>
              <a:buClr>
                <a:schemeClr val="dk1"/>
              </a:buClr>
              <a:buSzPts val="1100"/>
              <a:buFont typeface="Arial"/>
              <a:buNone/>
            </a:pPr>
            <a:r>
              <a:rPr lang="vi-VN"/>
              <a:t>         username: '',</a:t>
            </a:r>
            <a:endParaRPr/>
          </a:p>
          <a:p>
            <a:pPr indent="0" lvl="0" marL="0" rtl="0" algn="l">
              <a:spcBef>
                <a:spcPts val="0"/>
              </a:spcBef>
              <a:spcAft>
                <a:spcPts val="0"/>
              </a:spcAft>
              <a:buClr>
                <a:schemeClr val="dk1"/>
              </a:buClr>
              <a:buSzPts val="1100"/>
              <a:buFont typeface="Arial"/>
              <a:buNone/>
            </a:pPr>
            <a:r>
              <a:rPr lang="vi-VN"/>
              <a:t>         email: '',</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validationSchema={DisplayingErrorMessagesSchema}</a:t>
            </a:r>
            <a:endParaRPr/>
          </a:p>
          <a:p>
            <a:pPr indent="0" lvl="0" marL="0" rtl="0" algn="l">
              <a:spcBef>
                <a:spcPts val="0"/>
              </a:spcBef>
              <a:spcAft>
                <a:spcPts val="0"/>
              </a:spcAft>
              <a:buClr>
                <a:schemeClr val="dk1"/>
              </a:buClr>
              <a:buSzPts val="1100"/>
              <a:buFont typeface="Arial"/>
              <a:buNone/>
            </a:pPr>
            <a:r>
              <a:rPr lang="vi-VN"/>
              <a:t>       onSubmit={values =&gt; {</a:t>
            </a:r>
            <a:endParaRPr/>
          </a:p>
          <a:p>
            <a:pPr indent="0" lvl="0" marL="0" rtl="0" algn="l">
              <a:spcBef>
                <a:spcPts val="0"/>
              </a:spcBef>
              <a:spcAft>
                <a:spcPts val="0"/>
              </a:spcAft>
              <a:buClr>
                <a:schemeClr val="dk1"/>
              </a:buClr>
              <a:buSzPts val="1100"/>
              <a:buFont typeface="Arial"/>
              <a:buNone/>
            </a:pPr>
            <a:r>
              <a:rPr lang="vi-VN"/>
              <a:t>         // same shape as initial values</a:t>
            </a:r>
            <a:endParaRPr/>
          </a:p>
          <a:p>
            <a:pPr indent="0" lvl="0" marL="0" rtl="0" algn="l">
              <a:spcBef>
                <a:spcPts val="0"/>
              </a:spcBef>
              <a:spcAft>
                <a:spcPts val="0"/>
              </a:spcAft>
              <a:buClr>
                <a:schemeClr val="dk1"/>
              </a:buClr>
              <a:buSzPts val="1100"/>
              <a:buFont typeface="Arial"/>
              <a:buNone/>
            </a:pPr>
            <a:r>
              <a:rPr lang="vi-VN"/>
              <a:t>         console.log(values);</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 errors, touched }) =&gt; (</a:t>
            </a:r>
            <a:endParaRPr/>
          </a:p>
          <a:p>
            <a:pPr indent="0" lvl="0" marL="0" rtl="0" algn="l">
              <a:spcBef>
                <a:spcPts val="0"/>
              </a:spcBef>
              <a:spcAft>
                <a:spcPts val="0"/>
              </a:spcAft>
              <a:buClr>
                <a:schemeClr val="dk1"/>
              </a:buClr>
              <a:buSzPts val="1100"/>
              <a:buFont typeface="Arial"/>
              <a:buNone/>
            </a:pPr>
            <a:r>
              <a:rPr lang="vi-VN"/>
              <a:t>         &lt;Form&gt;</a:t>
            </a:r>
            <a:endParaRPr/>
          </a:p>
          <a:p>
            <a:pPr indent="0" lvl="0" marL="0" rtl="0" algn="l">
              <a:spcBef>
                <a:spcPts val="0"/>
              </a:spcBef>
              <a:spcAft>
                <a:spcPts val="0"/>
              </a:spcAft>
              <a:buClr>
                <a:schemeClr val="dk1"/>
              </a:buClr>
              <a:buSzPts val="1100"/>
              <a:buFont typeface="Arial"/>
              <a:buNone/>
            </a:pPr>
            <a:r>
              <a:rPr lang="vi-VN"/>
              <a:t>           &lt;Field name="username" /&gt;</a:t>
            </a:r>
            <a:endParaRPr/>
          </a:p>
          <a:p>
            <a:pPr indent="0" lvl="0" marL="0" rtl="0" algn="l">
              <a:spcBef>
                <a:spcPts val="0"/>
              </a:spcBef>
              <a:spcAft>
                <a:spcPts val="0"/>
              </a:spcAft>
              <a:buClr>
                <a:schemeClr val="dk1"/>
              </a:buClr>
              <a:buSzPts val="1100"/>
              <a:buFont typeface="Arial"/>
              <a:buNone/>
            </a:pPr>
            <a:r>
              <a:rPr lang="vi-VN"/>
              <a:t>           {touched.username &amp;&amp; errors.username &amp;&amp; &lt;div&gt;{errors.username}&lt;/div&gt;}</a:t>
            </a:r>
            <a:endParaRPr/>
          </a:p>
          <a:p>
            <a:pPr indent="0" lvl="0" marL="0" rtl="0" algn="l">
              <a:spcBef>
                <a:spcPts val="0"/>
              </a:spcBef>
              <a:spcAft>
                <a:spcPts val="0"/>
              </a:spcAft>
              <a:buClr>
                <a:schemeClr val="dk1"/>
              </a:buClr>
              <a:buSzPts val="1100"/>
              <a:buFont typeface="Arial"/>
              <a:buNone/>
            </a:pPr>
            <a:r>
              <a:rPr lang="vi-VN"/>
              <a:t>           &lt;Field name="email" /&gt;</a:t>
            </a:r>
            <a:endParaRPr/>
          </a:p>
          <a:p>
            <a:pPr indent="0" lvl="0" marL="0" rtl="0" algn="l">
              <a:spcBef>
                <a:spcPts val="0"/>
              </a:spcBef>
              <a:spcAft>
                <a:spcPts val="0"/>
              </a:spcAft>
              <a:buClr>
                <a:schemeClr val="dk1"/>
              </a:buClr>
              <a:buSzPts val="1100"/>
              <a:buFont typeface="Arial"/>
              <a:buNone/>
            </a:pPr>
            <a:r>
              <a:rPr lang="vi-VN"/>
              <a:t>           {touched.email &amp;&amp; errors.email &amp;&amp; &lt;div&gt;{errors.email}&lt;/div&gt;}</a:t>
            </a:r>
            <a:endParaRPr/>
          </a:p>
          <a:p>
            <a:pPr indent="0" lvl="0" marL="0" rtl="0" algn="l">
              <a:spcBef>
                <a:spcPts val="0"/>
              </a:spcBef>
              <a:spcAft>
                <a:spcPts val="0"/>
              </a:spcAft>
              <a:buClr>
                <a:schemeClr val="dk1"/>
              </a:buClr>
              <a:buSzPts val="1100"/>
              <a:buFont typeface="Arial"/>
              <a:buNone/>
            </a:pPr>
            <a:r>
              <a:rPr lang="vi-VN"/>
              <a:t>           &lt;button type="submit"&gt;Submit&lt;/button&gt;</a:t>
            </a:r>
            <a:endParaRPr/>
          </a:p>
          <a:p>
            <a:pPr indent="0" lvl="0" marL="0" rtl="0" algn="l">
              <a:spcBef>
                <a:spcPts val="0"/>
              </a:spcBef>
              <a:spcAft>
                <a:spcPts val="0"/>
              </a:spcAft>
              <a:buClr>
                <a:schemeClr val="dk1"/>
              </a:buClr>
              <a:buSzPts val="1100"/>
              <a:buFont typeface="Arial"/>
              <a:buNone/>
            </a:pPr>
            <a:r>
              <a:rPr lang="vi-VN"/>
              <a:t>         &lt;/Form&gt; )} </a:t>
            </a:r>
            <a:endParaRPr/>
          </a:p>
          <a:p>
            <a:pPr indent="0" lvl="0" marL="0" rtl="0" algn="l">
              <a:spcBef>
                <a:spcPts val="0"/>
              </a:spcBef>
              <a:spcAft>
                <a:spcPts val="0"/>
              </a:spcAft>
              <a:buClr>
                <a:schemeClr val="dk1"/>
              </a:buClr>
              <a:buSzPts val="1100"/>
              <a:buFont typeface="Arial"/>
              <a:buNone/>
            </a:pPr>
            <a:r>
              <a:rPr lang="vi-VN"/>
              <a:t>	&lt;/Formik&gt;</a:t>
            </a:r>
            <a:endParaRPr/>
          </a:p>
          <a:p>
            <a:pPr indent="0" lvl="0" marL="0" rtl="0" algn="l">
              <a:spcBef>
                <a:spcPts val="0"/>
              </a:spcBef>
              <a:spcAft>
                <a:spcPts val="0"/>
              </a:spcAft>
              <a:buClr>
                <a:schemeClr val="dk1"/>
              </a:buClr>
              <a:buSzPts val="1100"/>
              <a:buFont typeface="Arial"/>
              <a:buNone/>
            </a:pPr>
            <a:r>
              <a:rPr lang="vi-VN"/>
              <a:t>   &lt;/div&gt;</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76" name="Google Shape;376;g10902c3796a_2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902c3796a_2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902c3796a_2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vi-VN"/>
              <a:t>Tạo một form đơn giản với Formik:</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vi-VN"/>
              <a:t>import React, react-dom, và các component của Formik</a:t>
            </a:r>
            <a:endParaRPr/>
          </a:p>
          <a:p>
            <a:pPr indent="0" lvl="0" marL="0" rtl="0" algn="l">
              <a:spcBef>
                <a:spcPts val="0"/>
              </a:spcBef>
              <a:spcAft>
                <a:spcPts val="0"/>
              </a:spcAft>
              <a:buClr>
                <a:schemeClr val="dk1"/>
              </a:buClr>
              <a:buSzPts val="1100"/>
              <a:buFont typeface="Arial"/>
              <a:buNone/>
            </a:pPr>
            <a:r>
              <a:rPr lang="vi-VN"/>
              <a:t>import React from 'react';</a:t>
            </a:r>
            <a:endParaRPr/>
          </a:p>
          <a:p>
            <a:pPr indent="0" lvl="0" marL="0" rtl="0" algn="l">
              <a:spcBef>
                <a:spcPts val="0"/>
              </a:spcBef>
              <a:spcAft>
                <a:spcPts val="0"/>
              </a:spcAft>
              <a:buClr>
                <a:schemeClr val="dk1"/>
              </a:buClr>
              <a:buSzPts val="1100"/>
              <a:buFont typeface="Arial"/>
              <a:buNone/>
            </a:pPr>
            <a:r>
              <a:rPr lang="vi-VN"/>
              <a:t>import ReactDOM from 'react-dom';</a:t>
            </a:r>
            <a:endParaRPr/>
          </a:p>
          <a:p>
            <a:pPr indent="0" lvl="0" marL="0" rtl="0" algn="l">
              <a:spcBef>
                <a:spcPts val="0"/>
              </a:spcBef>
              <a:spcAft>
                <a:spcPts val="0"/>
              </a:spcAft>
              <a:buClr>
                <a:schemeClr val="dk1"/>
              </a:buClr>
              <a:buSzPts val="1100"/>
              <a:buFont typeface="Arial"/>
              <a:buNone/>
            </a:pPr>
            <a:r>
              <a:rPr lang="vi-VN"/>
              <a:t>import { Formik, Field, Form } from 'formik';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Sau đó ta sẽ bắt đầu viết một cấu trúc Form dựa trên thư viện Formik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const Basic = () =&gt; (</a:t>
            </a:r>
            <a:endParaRPr/>
          </a:p>
          <a:p>
            <a:pPr indent="0" lvl="0" marL="0" rtl="0" algn="l">
              <a:spcBef>
                <a:spcPts val="0"/>
              </a:spcBef>
              <a:spcAft>
                <a:spcPts val="0"/>
              </a:spcAft>
              <a:buClr>
                <a:schemeClr val="dk1"/>
              </a:buClr>
              <a:buSzPts val="1100"/>
              <a:buFont typeface="Arial"/>
              <a:buNone/>
            </a:pPr>
            <a:r>
              <a:rPr lang="vi-VN"/>
              <a:t>&lt;div&gt;</a:t>
            </a:r>
            <a:endParaRPr/>
          </a:p>
          <a:p>
            <a:pPr indent="0" lvl="0" marL="0" rtl="0" algn="l">
              <a:spcBef>
                <a:spcPts val="0"/>
              </a:spcBef>
              <a:spcAft>
                <a:spcPts val="0"/>
              </a:spcAft>
              <a:buClr>
                <a:schemeClr val="dk1"/>
              </a:buClr>
              <a:buSzPts val="1100"/>
              <a:buFont typeface="Arial"/>
              <a:buNone/>
            </a:pPr>
            <a:r>
              <a:rPr lang="vi-VN"/>
              <a:t>&lt;h1&gt;Đăng kí thông tin&lt;/h1&gt;</a:t>
            </a:r>
            <a:endParaRPr/>
          </a:p>
          <a:p>
            <a:pPr indent="0" lvl="0" marL="0" rtl="0" algn="l">
              <a:spcBef>
                <a:spcPts val="0"/>
              </a:spcBef>
              <a:spcAft>
                <a:spcPts val="0"/>
              </a:spcAft>
              <a:buClr>
                <a:schemeClr val="dk1"/>
              </a:buClr>
              <a:buSzPts val="1100"/>
              <a:buFont typeface="Arial"/>
              <a:buNone/>
            </a:pPr>
            <a:r>
              <a:rPr lang="vi-VN"/>
              <a:t>&lt;Formik&gt;</a:t>
            </a:r>
            <a:endParaRPr/>
          </a:p>
          <a:p>
            <a:pPr indent="0" lvl="0" marL="0" rtl="0" algn="l">
              <a:spcBef>
                <a:spcPts val="0"/>
              </a:spcBef>
              <a:spcAft>
                <a:spcPts val="0"/>
              </a:spcAft>
              <a:buClr>
                <a:schemeClr val="dk1"/>
              </a:buClr>
              <a:buSzPts val="1100"/>
              <a:buFont typeface="Arial"/>
              <a:buNone/>
            </a:pPr>
            <a:r>
              <a:rPr lang="vi-VN"/>
              <a:t>&lt;Form&gt;</a:t>
            </a:r>
            <a:endParaRPr/>
          </a:p>
          <a:p>
            <a:pPr indent="0" lvl="0" marL="0" rtl="0" algn="l">
              <a:spcBef>
                <a:spcPts val="0"/>
              </a:spcBef>
              <a:spcAft>
                <a:spcPts val="0"/>
              </a:spcAft>
              <a:buClr>
                <a:schemeClr val="dk1"/>
              </a:buClr>
              <a:buSzPts val="1100"/>
              <a:buFont typeface="Arial"/>
              <a:buNone/>
            </a:pPr>
            <a:r>
              <a:rPr lang="vi-VN"/>
              <a:t>        &lt;label htmlFor="yourName"&gt;Name&lt;/label&gt;</a:t>
            </a:r>
            <a:endParaRPr/>
          </a:p>
          <a:p>
            <a:pPr indent="0" lvl="0" marL="0" rtl="0" algn="l">
              <a:spcBef>
                <a:spcPts val="0"/>
              </a:spcBef>
              <a:spcAft>
                <a:spcPts val="0"/>
              </a:spcAft>
              <a:buClr>
                <a:schemeClr val="dk1"/>
              </a:buClr>
              <a:buSzPts val="1100"/>
              <a:buFont typeface="Arial"/>
              <a:buNone/>
            </a:pPr>
            <a:r>
              <a:rPr lang="vi-VN"/>
              <a:t>        &lt;Field id="yourName" name="yourName" type="text" placeholder="Nhập tên" /&gt;</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        &lt;label htmlFor=" yourPhone"&gt;Phone&lt;/label&gt;</a:t>
            </a:r>
            <a:endParaRPr/>
          </a:p>
          <a:p>
            <a:pPr indent="0" lvl="0" marL="0" rtl="0" algn="l">
              <a:spcBef>
                <a:spcPts val="0"/>
              </a:spcBef>
              <a:spcAft>
                <a:spcPts val="0"/>
              </a:spcAft>
              <a:buClr>
                <a:schemeClr val="dk1"/>
              </a:buClr>
              <a:buSzPts val="1100"/>
              <a:buFont typeface="Arial"/>
              <a:buNone/>
            </a:pPr>
            <a:r>
              <a:rPr lang="vi-VN"/>
              <a:t>        &lt;Field id="yourPhone" name="yourPhone" type="text" placeholder="Nhập sdt" /&gt;</a:t>
            </a:r>
            <a:endParaRPr/>
          </a:p>
          <a:p>
            <a:pPr indent="0" lvl="0" marL="0" rtl="0" algn="l">
              <a:spcBef>
                <a:spcPts val="0"/>
              </a:spcBef>
              <a:spcAft>
                <a:spcPts val="0"/>
              </a:spcAft>
              <a:buClr>
                <a:schemeClr val="dk1"/>
              </a:buClr>
              <a:buSzPts val="1100"/>
              <a:buFont typeface="Arial"/>
              <a:buNone/>
            </a:pPr>
            <a:r>
              <a:rPr lang="vi-VN"/>
              <a:t>        &lt;label htmlFor="yourAddress"&gt;Address&lt;/label&gt;</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None/>
            </a:pPr>
            <a:r>
              <a:rPr lang="vi-VN"/>
              <a:t>&lt;Field id="yourAddress" name="yourAddress" type="text" placeholder="Nhập địa chỉ" /&gt;</a:t>
            </a:r>
            <a:endParaRPr/>
          </a:p>
          <a:p>
            <a:pPr indent="0" lvl="0" marL="0" rtl="0" algn="l">
              <a:spcBef>
                <a:spcPts val="0"/>
              </a:spcBef>
              <a:spcAft>
                <a:spcPts val="0"/>
              </a:spcAft>
              <a:buNone/>
            </a:pPr>
            <a:r>
              <a:rPr lang="vi-VN"/>
              <a:t>        &lt;button type="submit"&gt;Đăng kí&lt;/button&gt;</a:t>
            </a:r>
            <a:endParaRPr/>
          </a:p>
          <a:p>
            <a:pPr indent="0" lvl="0" marL="0" rtl="0" algn="l">
              <a:spcBef>
                <a:spcPts val="0"/>
              </a:spcBef>
              <a:spcAft>
                <a:spcPts val="0"/>
              </a:spcAft>
              <a:buNone/>
            </a:pPr>
            <a:r>
              <a:rPr lang="vi-VN"/>
              <a:t>      &lt;/Form&gt;</a:t>
            </a:r>
            <a:endParaRPr/>
          </a:p>
          <a:p>
            <a:pPr indent="0" lvl="0" marL="0" rtl="0" algn="l">
              <a:spcBef>
                <a:spcPts val="0"/>
              </a:spcBef>
              <a:spcAft>
                <a:spcPts val="0"/>
              </a:spcAft>
              <a:buNone/>
            </a:pPr>
            <a:r>
              <a:rPr lang="vi-VN"/>
              <a:t>/Formik&gt;</a:t>
            </a:r>
            <a:endParaRPr/>
          </a:p>
          <a:p>
            <a:pPr indent="0" lvl="0" marL="0" rtl="0" algn="l">
              <a:spcBef>
                <a:spcPts val="0"/>
              </a:spcBef>
              <a:spcAft>
                <a:spcPts val="0"/>
              </a:spcAft>
              <a:buNone/>
            </a:pPr>
            <a:r>
              <a:rPr lang="vi-VN"/>
              <a:t>&lt;/div&gt;</a:t>
            </a:r>
            <a:endParaRPr/>
          </a:p>
          <a:p>
            <a:pPr indent="0" lvl="0" marL="0" rtl="0" algn="l">
              <a:spcBef>
                <a:spcPts val="0"/>
              </a:spcBef>
              <a:spcAft>
                <a:spcPts val="0"/>
              </a:spcAft>
              <a:buNone/>
            </a:pPr>
            <a:r>
              <a:rPr lang="vi-V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vi-VN"/>
              <a:t>Khai báo các giá trị ban đầu trong  </a:t>
            </a:r>
            <a:endParaRPr/>
          </a:p>
          <a:p>
            <a:pPr indent="0" lvl="0" marL="0" rtl="0" algn="l">
              <a:spcBef>
                <a:spcPts val="0"/>
              </a:spcBef>
              <a:spcAft>
                <a:spcPts val="0"/>
              </a:spcAft>
              <a:buNone/>
            </a:pPr>
            <a:r>
              <a:rPr lang="vi-VN"/>
              <a:t>&lt;Formik  </a:t>
            </a:r>
            <a:endParaRPr/>
          </a:p>
          <a:p>
            <a:pPr indent="0" lvl="0" marL="0" rtl="0" algn="l">
              <a:spcBef>
                <a:spcPts val="0"/>
              </a:spcBef>
              <a:spcAft>
                <a:spcPts val="0"/>
              </a:spcAft>
              <a:buNone/>
            </a:pPr>
            <a:r>
              <a:rPr lang="vi-VN"/>
              <a:t>initialValues={{</a:t>
            </a:r>
            <a:endParaRPr/>
          </a:p>
          <a:p>
            <a:pPr indent="0" lvl="0" marL="0" rtl="0" algn="l">
              <a:spcBef>
                <a:spcPts val="0"/>
              </a:spcBef>
              <a:spcAft>
                <a:spcPts val="0"/>
              </a:spcAft>
              <a:buNone/>
            </a:pPr>
            <a:r>
              <a:rPr lang="vi-VN"/>
              <a:t>        yourName: '',</a:t>
            </a:r>
            <a:endParaRPr/>
          </a:p>
          <a:p>
            <a:pPr indent="0" lvl="0" marL="0" rtl="0" algn="l">
              <a:spcBef>
                <a:spcPts val="0"/>
              </a:spcBef>
              <a:spcAft>
                <a:spcPts val="0"/>
              </a:spcAft>
              <a:buNone/>
            </a:pPr>
            <a:r>
              <a:rPr lang="vi-VN"/>
              <a:t>        yourPhone: '',</a:t>
            </a:r>
            <a:endParaRPr/>
          </a:p>
          <a:p>
            <a:pPr indent="0" lvl="0" marL="0" rtl="0" algn="l">
              <a:spcBef>
                <a:spcPts val="0"/>
              </a:spcBef>
              <a:spcAft>
                <a:spcPts val="0"/>
              </a:spcAft>
              <a:buNone/>
            </a:pPr>
            <a:r>
              <a:rPr lang="vi-VN"/>
              <a:t>        yourAddress: '',</a:t>
            </a:r>
            <a:endParaRPr/>
          </a:p>
          <a:p>
            <a:pPr indent="0" lvl="0" marL="0" rtl="0" algn="l">
              <a:spcBef>
                <a:spcPts val="0"/>
              </a:spcBef>
              <a:spcAft>
                <a:spcPts val="0"/>
              </a:spcAft>
              <a:buNone/>
            </a:pPr>
            <a:r>
              <a:rPr lang="vi-VN"/>
              <a:t>      }}&gt;</a:t>
            </a:r>
            <a:endParaRPr/>
          </a:p>
          <a:p>
            <a:pPr indent="0" lvl="0" marL="0" rtl="0" algn="l">
              <a:spcBef>
                <a:spcPts val="0"/>
              </a:spcBef>
              <a:spcAft>
                <a:spcPts val="0"/>
              </a:spcAft>
              <a:buNone/>
            </a:pPr>
            <a:r>
              <a:rPr lang="vi-VN"/>
              <a:t>…</a:t>
            </a:r>
            <a:endParaRPr/>
          </a:p>
          <a:p>
            <a:pPr indent="0" lvl="0" marL="0" rtl="0" algn="l">
              <a:spcBef>
                <a:spcPts val="0"/>
              </a:spcBef>
              <a:spcAft>
                <a:spcPts val="0"/>
              </a:spcAft>
              <a:buNone/>
            </a:pPr>
            <a:r>
              <a:rPr lang="vi-VN"/>
              <a:t>&lt;/Formik&gt;  </a:t>
            </a:r>
            <a:endParaRPr/>
          </a:p>
          <a:p>
            <a:pPr indent="0" lvl="0" marL="0" rtl="0" algn="l">
              <a:spcBef>
                <a:spcPts val="0"/>
              </a:spcBef>
              <a:spcAft>
                <a:spcPts val="0"/>
              </a:spcAft>
              <a:buNone/>
            </a:pPr>
            <a:r>
              <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rPr lang="vi-VN"/>
              <a:t>Khai báo hàm onSubmit theo cú pháp</a:t>
            </a:r>
            <a:endParaRPr/>
          </a:p>
          <a:p>
            <a:pPr indent="0" lvl="0" marL="0" rtl="0" algn="l">
              <a:spcBef>
                <a:spcPts val="0"/>
              </a:spcBef>
              <a:spcAft>
                <a:spcPts val="0"/>
              </a:spcAft>
              <a:buNone/>
            </a:pPr>
            <a:r>
              <a:rPr lang="vi-VN"/>
              <a:t>  onSubmit={(values) =&gt; {</a:t>
            </a:r>
            <a:endParaRPr/>
          </a:p>
          <a:p>
            <a:pPr indent="0" lvl="0" marL="0" rtl="0" algn="l">
              <a:spcBef>
                <a:spcPts val="0"/>
              </a:spcBef>
              <a:spcAft>
                <a:spcPts val="0"/>
              </a:spcAft>
              <a:buNone/>
            </a:pPr>
            <a:r>
              <a:rPr lang="vi-VN"/>
              <a:t>  	if (!Number(values. yourPhone)) {</a:t>
            </a:r>
            <a:endParaRPr/>
          </a:p>
          <a:p>
            <a:pPr indent="0" lvl="0" marL="0" rtl="0" algn="l">
              <a:spcBef>
                <a:spcPts val="0"/>
              </a:spcBef>
              <a:spcAft>
                <a:spcPts val="0"/>
              </a:spcAft>
              <a:buNone/>
            </a:pPr>
            <a:r>
              <a:rPr lang="vi-VN"/>
              <a:t>          	alert("Số điện thoại chỉ được nhập số");</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rPr lang="vi-VN"/>
              <a:t>       	 else</a:t>
            </a:r>
            <a:endParaRPr/>
          </a:p>
          <a:p>
            <a:pPr indent="0" lvl="0" marL="0" rtl="0" algn="l">
              <a:spcBef>
                <a:spcPts val="0"/>
              </a:spcBef>
              <a:spcAft>
                <a:spcPts val="0"/>
              </a:spcAft>
              <a:buNone/>
            </a:pPr>
            <a:r>
              <a:rPr lang="vi-VN"/>
              <a:t>       	 alert(JSON.stringify(values, null, 2));</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rPr lang="vi-VN"/>
              <a:t>import React from 'react';</a:t>
            </a:r>
            <a:endParaRPr/>
          </a:p>
          <a:p>
            <a:pPr indent="0" lvl="0" marL="0" rtl="0" algn="l">
              <a:spcBef>
                <a:spcPts val="0"/>
              </a:spcBef>
              <a:spcAft>
                <a:spcPts val="0"/>
              </a:spcAft>
              <a:buNone/>
            </a:pPr>
            <a:r>
              <a:rPr lang="vi-VN"/>
              <a:t>import ReactDOM from 'react-dom';</a:t>
            </a:r>
            <a:endParaRPr/>
          </a:p>
          <a:p>
            <a:pPr indent="0" lvl="0" marL="0" rtl="0" algn="l">
              <a:spcBef>
                <a:spcPts val="0"/>
              </a:spcBef>
              <a:spcAft>
                <a:spcPts val="0"/>
              </a:spcAft>
              <a:buNone/>
            </a:pPr>
            <a:r>
              <a:rPr lang="vi-VN"/>
              <a:t>import { Formik, Field, Form } from 'formik';</a:t>
            </a:r>
            <a:endParaRPr/>
          </a:p>
          <a:p>
            <a:pPr indent="0" lvl="0" marL="0" rtl="0" algn="l">
              <a:spcBef>
                <a:spcPts val="0"/>
              </a:spcBef>
              <a:spcAft>
                <a:spcPts val="0"/>
              </a:spcAft>
              <a:buNone/>
            </a:pPr>
            <a:r>
              <a:rPr lang="vi-VN"/>
              <a:t>const Basic = () =&gt; (</a:t>
            </a:r>
            <a:endParaRPr/>
          </a:p>
          <a:p>
            <a:pPr indent="0" lvl="0" marL="0" rtl="0" algn="l">
              <a:spcBef>
                <a:spcPts val="0"/>
              </a:spcBef>
              <a:spcAft>
                <a:spcPts val="0"/>
              </a:spcAft>
              <a:buNone/>
            </a:pPr>
            <a:r>
              <a:rPr lang="vi-VN"/>
              <a:t>  &lt;div&gt;</a:t>
            </a:r>
            <a:endParaRPr/>
          </a:p>
          <a:p>
            <a:pPr indent="0" lvl="0" marL="0" rtl="0" algn="l">
              <a:spcBef>
                <a:spcPts val="0"/>
              </a:spcBef>
              <a:spcAft>
                <a:spcPts val="0"/>
              </a:spcAft>
              <a:buNone/>
            </a:pPr>
            <a:r>
              <a:rPr lang="vi-VN"/>
              <a:t>    &lt;h1&gt;Đăng kí thông tin&lt;/h1&gt;</a:t>
            </a:r>
            <a:endParaRPr/>
          </a:p>
          <a:p>
            <a:pPr indent="0" lvl="0" marL="0" rtl="0" algn="l">
              <a:spcBef>
                <a:spcPts val="0"/>
              </a:spcBef>
              <a:spcAft>
                <a:spcPts val="0"/>
              </a:spcAft>
              <a:buNone/>
            </a:pPr>
            <a:r>
              <a:rPr lang="vi-VN"/>
              <a:t>    &lt;Formik</a:t>
            </a:r>
            <a:endParaRPr/>
          </a:p>
          <a:p>
            <a:pPr indent="0" lvl="0" marL="0" rtl="0" algn="l">
              <a:spcBef>
                <a:spcPts val="0"/>
              </a:spcBef>
              <a:spcAft>
                <a:spcPts val="0"/>
              </a:spcAft>
              <a:buNone/>
            </a:pPr>
            <a:r>
              <a:rPr lang="vi-VN"/>
              <a:t>      initialValues={{</a:t>
            </a:r>
            <a:endParaRPr/>
          </a:p>
          <a:p>
            <a:pPr indent="0" lvl="0" marL="0" rtl="0" algn="l">
              <a:spcBef>
                <a:spcPts val="0"/>
              </a:spcBef>
              <a:spcAft>
                <a:spcPts val="0"/>
              </a:spcAft>
              <a:buNone/>
            </a:pPr>
            <a:r>
              <a:rPr lang="vi-VN"/>
              <a:t>        yourName: '',</a:t>
            </a:r>
            <a:endParaRPr/>
          </a:p>
          <a:p>
            <a:pPr indent="0" lvl="0" marL="0" rtl="0" algn="l">
              <a:spcBef>
                <a:spcPts val="0"/>
              </a:spcBef>
              <a:spcAft>
                <a:spcPts val="0"/>
              </a:spcAft>
              <a:buNone/>
            </a:pPr>
            <a:r>
              <a:rPr lang="vi-VN"/>
              <a:t>        yourPhone: '',</a:t>
            </a:r>
            <a:endParaRPr/>
          </a:p>
          <a:p>
            <a:pPr indent="0" lvl="0" marL="0" rtl="0" algn="l">
              <a:spcBef>
                <a:spcPts val="0"/>
              </a:spcBef>
              <a:spcAft>
                <a:spcPts val="0"/>
              </a:spcAft>
              <a:buNone/>
            </a:pPr>
            <a:r>
              <a:rPr lang="vi-VN"/>
              <a:t>        yourAddress: '',</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vi-VN"/>
              <a:t>onSubmit={async (values) =&gt; {</a:t>
            </a:r>
            <a:endParaRPr/>
          </a:p>
          <a:p>
            <a:pPr indent="0" lvl="0" marL="0" rtl="0" algn="l">
              <a:spcBef>
                <a:spcPts val="0"/>
              </a:spcBef>
              <a:spcAft>
                <a:spcPts val="0"/>
              </a:spcAft>
              <a:buNone/>
            </a:pPr>
            <a:r>
              <a:rPr lang="vi-VN"/>
              <a:t>        if (!Number(values.yourPhone)) {</a:t>
            </a:r>
            <a:endParaRPr/>
          </a:p>
          <a:p>
            <a:pPr indent="0" lvl="0" marL="0" rtl="0" algn="l">
              <a:spcBef>
                <a:spcPts val="0"/>
              </a:spcBef>
              <a:spcAft>
                <a:spcPts val="0"/>
              </a:spcAft>
              <a:buNone/>
            </a:pPr>
            <a:r>
              <a:rPr lang="vi-VN"/>
              <a:t>          alert("Số điện thoại chỉ được nhập số");</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rPr lang="vi-VN"/>
              <a:t>        else</a:t>
            </a:r>
            <a:endParaRPr/>
          </a:p>
          <a:p>
            <a:pPr indent="0" lvl="0" marL="0" rtl="0" algn="l">
              <a:spcBef>
                <a:spcPts val="0"/>
              </a:spcBef>
              <a:spcAft>
                <a:spcPts val="0"/>
              </a:spcAft>
              <a:buNone/>
            </a:pPr>
            <a:r>
              <a:rPr lang="vi-VN"/>
              <a:t>          alert(JSON.stringify(values, null, 2));</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rPr lang="vi-VN"/>
              <a:t>    &gt;</a:t>
            </a:r>
            <a:endParaRPr/>
          </a:p>
          <a:p>
            <a:pPr indent="0" lvl="0" marL="0" rtl="0" algn="l">
              <a:spcBef>
                <a:spcPts val="0"/>
              </a:spcBef>
              <a:spcAft>
                <a:spcPts val="0"/>
              </a:spcAft>
              <a:buNone/>
            </a:pPr>
            <a:r>
              <a:rPr lang="vi-VN"/>
              <a:t>      &lt;Form&gt;</a:t>
            </a:r>
            <a:endParaRPr/>
          </a:p>
          <a:p>
            <a:pPr indent="0" lvl="0" marL="0" rtl="0" algn="l">
              <a:spcBef>
                <a:spcPts val="0"/>
              </a:spcBef>
              <a:spcAft>
                <a:spcPts val="0"/>
              </a:spcAft>
              <a:buNone/>
            </a:pPr>
            <a:r>
              <a:rPr lang="vi-VN"/>
              <a:t>        &lt;label htmlFor="yourName"&gt;Name&lt;/label&gt;</a:t>
            </a:r>
            <a:endParaRPr/>
          </a:p>
          <a:p>
            <a:pPr indent="0" lvl="0" marL="0" rtl="0" algn="l">
              <a:spcBef>
                <a:spcPts val="0"/>
              </a:spcBef>
              <a:spcAft>
                <a:spcPts val="0"/>
              </a:spcAft>
              <a:buNone/>
            </a:pPr>
            <a:r>
              <a:rPr lang="vi-VN"/>
              <a:t>        &lt;Field id="yourName" name="yourName" type="text" placeholder="Nhập tên" /&gt;</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rPr lang="vi-VN"/>
              <a:t>&lt;label htmlFor=" yourPhone"&gt;Phone&lt;/label&gt;</a:t>
            </a:r>
            <a:endParaRPr/>
          </a:p>
          <a:p>
            <a:pPr indent="0" lvl="0" marL="0" rtl="0" algn="l">
              <a:spcBef>
                <a:spcPts val="0"/>
              </a:spcBef>
              <a:spcAft>
                <a:spcPts val="0"/>
              </a:spcAft>
              <a:buNone/>
            </a:pPr>
            <a:r>
              <a:rPr lang="vi-VN"/>
              <a:t>        &lt;Field id="yourPhone" name="yourPhone" type="text" placeholder="Nhập sdt" /&gt;</a:t>
            </a:r>
            <a:endParaRPr/>
          </a:p>
          <a:p>
            <a:pPr indent="0" lvl="0" marL="0" rtl="0" algn="l">
              <a:spcBef>
                <a:spcPts val="0"/>
              </a:spcBef>
              <a:spcAft>
                <a:spcPts val="0"/>
              </a:spcAft>
              <a:buNone/>
            </a:pPr>
            <a:r>
              <a:rPr lang="vi-VN"/>
              <a:t>        &lt;label htmlFor="yourAddress"&gt;Address&lt;/label&gt;</a:t>
            </a:r>
            <a:endParaRPr/>
          </a:p>
          <a:p>
            <a:pPr indent="0" lvl="0" marL="0" rtl="0" algn="l">
              <a:spcBef>
                <a:spcPts val="0"/>
              </a:spcBef>
              <a:spcAft>
                <a:spcPts val="0"/>
              </a:spcAft>
              <a:buNone/>
            </a:pPr>
            <a:r>
              <a:rPr lang="vi-VN"/>
              <a:t>        &lt;Field id="yourAddress" name="yourAddress" type="text" placeholder="Nhập địa chỉ" /&gt;</a:t>
            </a:r>
            <a:endParaRPr/>
          </a:p>
          <a:p>
            <a:pPr indent="0" lvl="0" marL="0" rtl="0" algn="l">
              <a:spcBef>
                <a:spcPts val="0"/>
              </a:spcBef>
              <a:spcAft>
                <a:spcPts val="0"/>
              </a:spcAft>
              <a:buNone/>
            </a:pPr>
            <a:r>
              <a:rPr lang="vi-VN"/>
              <a:t>        &lt;button type="submit"&gt;Đăng kí&lt;/button&gt;</a:t>
            </a:r>
            <a:endParaRPr/>
          </a:p>
          <a:p>
            <a:pPr indent="0" lvl="0" marL="0" rtl="0" algn="l">
              <a:spcBef>
                <a:spcPts val="0"/>
              </a:spcBef>
              <a:spcAft>
                <a:spcPts val="0"/>
              </a:spcAft>
              <a:buNone/>
            </a:pPr>
            <a:r>
              <a:rPr lang="vi-VN"/>
              <a:t>      &lt;/Form&gt;</a:t>
            </a:r>
            <a:endParaRPr/>
          </a:p>
          <a:p>
            <a:pPr indent="0" lvl="0" marL="0" rtl="0" algn="l">
              <a:spcBef>
                <a:spcPts val="0"/>
              </a:spcBef>
              <a:spcAft>
                <a:spcPts val="0"/>
              </a:spcAft>
              <a:buNone/>
            </a:pPr>
            <a:r>
              <a:rPr lang="vi-VN"/>
              <a:t>    &lt;/Formik&gt;</a:t>
            </a:r>
            <a:endParaRPr/>
          </a:p>
          <a:p>
            <a:pPr indent="0" lvl="0" marL="0" rtl="0" algn="l">
              <a:spcBef>
                <a:spcPts val="0"/>
              </a:spcBef>
              <a:spcAft>
                <a:spcPts val="0"/>
              </a:spcAft>
              <a:buNone/>
            </a:pPr>
            <a:r>
              <a:rPr lang="vi-VN"/>
              <a:t>  &lt;/div&gt;</a:t>
            </a:r>
            <a:endParaRPr/>
          </a:p>
          <a:p>
            <a:pPr indent="0" lvl="0" marL="0" rtl="0" algn="l">
              <a:spcBef>
                <a:spcPts val="0"/>
              </a:spcBef>
              <a:spcAft>
                <a:spcPts val="0"/>
              </a:spcAft>
              <a:buNone/>
            </a:pPr>
            <a:r>
              <a:rPr lang="vi-VN"/>
              <a:t>); </a:t>
            </a:r>
            <a:endParaRPr/>
          </a:p>
          <a:p>
            <a:pPr indent="0" lvl="0" marL="0" rtl="0" algn="l">
              <a:spcBef>
                <a:spcPts val="0"/>
              </a:spcBef>
              <a:spcAft>
                <a:spcPts val="0"/>
              </a:spcAft>
              <a:buNone/>
            </a:pPr>
            <a:r>
              <a:rPr lang="vi-VN"/>
              <a:t>ReactDOM.render(&lt;Basic /&gt;, document.getElementById('root'));</a:t>
            </a:r>
            <a:endParaRPr/>
          </a:p>
          <a:p>
            <a:pPr indent="0" lvl="0" marL="0" rtl="0" algn="l">
              <a:spcBef>
                <a:spcPts val="0"/>
              </a:spcBef>
              <a:spcAft>
                <a:spcPts val="0"/>
              </a:spcAft>
              <a:buNone/>
            </a:pPr>
            <a:r>
              <a:rPr lang="vi-VN"/>
              <a:t> </a:t>
            </a:r>
            <a:endParaRPr/>
          </a:p>
        </p:txBody>
      </p:sp>
      <p:sp>
        <p:nvSpPr>
          <p:cNvPr id="390" name="Google Shape;390;g10902c3796a_2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902c3796a_2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902c3796a_2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10902c3796a_2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 thực hiện</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Tạo 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Style theo ý thích của bạn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App.css vào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a:t>
            </a:r>
            <a:r>
              <a:rPr lang="vi-VN" sz="1200">
                <a:solidFill>
                  <a:schemeClr val="dk1"/>
                </a:solidFill>
                <a:latin typeface="Calibri"/>
                <a:ea typeface="Calibri"/>
                <a:cs typeface="Calibri"/>
                <a:sym typeface="Calibri"/>
              </a:rPr>
              <a:t>: 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function App và trả về làm giá trị mặc định của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biến form và setForm bằng hàm useState(), giá trị khởi tạo bằng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 nhận event làm param truyền vào, hàm này sẽ cập nhật lại giá trị mới cho form thông qua hàm setForm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handleSubmit</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isValid mang giá trị bằng form.username &amp;&amp; form.email &amp;&amp; form.password &amp;&amp; form.confirmPassword, biến này sẽ quyết định thông báo được đưa ra</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alert để đưa ra thông báo phù hợp</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isValid bằng true thì thông báo đăng ký thành công</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isValid bằng false thì thông báo người dùng điền đầy đủ thông tin</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return, trả về là element JSX thể hiện các element của form Sign in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 (event)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event.target.value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isValid = form.username &amp;&amp; form.email &amp;&amp; form.password &amp;&amp; form.confirmPassword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alert(isValid ? 'Sign in success!!!' : 'Please fill out the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&lt;h1&gt;Sign up&lt;/h1&gt;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&lt;label&gt;Username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name="username" value={form.username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name="email" value={form.email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&lt;label&gt;Password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name="password" value={form.password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&lt;label&gt;Confirm password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name="confirmPassword" value={form.confirmPassword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type="button" onClick={handleSubmit}&gt;Submit&lt;/button&gt;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4: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App.jsx vào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 (event)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event.target.value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isValid = form.username &amp;&amp; form.email &amp;&amp; form.password &amp;&amp; form.confirmPassword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alert(isValid ? 'Sign in success!!!' : 'Please fill out the 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&lt;h1&gt;Sign up&lt;/h1&gt;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&lt;label&gt;Username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name="username" value={form.username || ''} onChange={handleChange}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name="email" value={form.email || ''} onChange={handleChange}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&lt;label&gt;Password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name="password" value={form.password || ''} onChange={handleChange}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&lt;label&gt;Confirm password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name="confirmPassword" value={form.confirmPassword || ''} onChange={handleChange}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type="button" onClick={handleSubmit}&gt;Submit&lt;/button&gt;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412" name="Google Shape;412;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 thực hiện</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Tạo 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Style theo ý thích của bạn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App.css vào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function App và trả về làm giá trị mặc định của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biến MESSAGE_ERROR bao gồm các key-value: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username: 'Username error',</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email: 'Email error',</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password: 'Password error',</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confirmPassword: 'Password must be the same'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biến REGEX bao gồm các key-value: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  username: /^[a-zA-Z]{2,}$/,</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  password: /^[a-zA-Z0-9!@#\$%\^\&amp;*\)\(+=._-]{6,}$/</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biến form và setForm bằng hàm useState(), giá trị khởi tạo bằng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 nhận event làm param truyền vào, hàm này sẽ cập nhật lại giá trị mới cho form thông qua hàm setForm</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Khởi tạo biến error mang giá trị khởi tạo bằng ‘’</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if…else if…else để kiểm tra các trường hợp sau</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Trường hợp event.target.name bằng ‘password’</a:t>
            </a:r>
            <a:endParaRPr sz="1200">
              <a:solidFill>
                <a:schemeClr val="dk1"/>
              </a:solidFill>
              <a:latin typeface="Calibri"/>
              <a:ea typeface="Calibri"/>
              <a:cs typeface="Calibri"/>
              <a:sym typeface="Calibri"/>
            </a:endParaRPr>
          </a:p>
          <a:p>
            <a:pPr indent="0" lvl="4" marL="1828800" rtl="0" algn="l">
              <a:spcBef>
                <a:spcPts val="0"/>
              </a:spcBef>
              <a:spcAft>
                <a:spcPts val="0"/>
              </a:spcAft>
              <a:buNone/>
            </a:pPr>
            <a:r>
              <a:rPr lang="vi-VN" sz="1200">
                <a:solidFill>
                  <a:schemeClr val="dk1"/>
                </a:solidFill>
                <a:latin typeface="Calibri"/>
                <a:ea typeface="Calibri"/>
                <a:cs typeface="Calibri"/>
                <a:sym typeface="Calibri"/>
              </a:rPr>
              <a:t>Sử dụng hàm if để kiểm tra form đã có confirmPassword và confirmPassword đã có value hay chưa</a:t>
            </a:r>
            <a:endParaRPr sz="1200">
              <a:solidFill>
                <a:schemeClr val="dk1"/>
              </a:solidFill>
              <a:latin typeface="Calibri"/>
              <a:ea typeface="Calibri"/>
              <a:cs typeface="Calibri"/>
              <a:sym typeface="Calibri"/>
            </a:endParaRPr>
          </a:p>
          <a:p>
            <a:pPr indent="0" lvl="5" marL="2286000" rtl="0" algn="l">
              <a:spcBef>
                <a:spcPts val="0"/>
              </a:spcBef>
              <a:spcAft>
                <a:spcPts val="0"/>
              </a:spcAft>
              <a:buNone/>
            </a:pPr>
            <a:r>
              <a:rPr lang="vi-VN" sz="1200">
                <a:solidFill>
                  <a:schemeClr val="dk1"/>
                </a:solidFill>
                <a:latin typeface="Calibri"/>
                <a:ea typeface="Calibri"/>
                <a:cs typeface="Calibri"/>
                <a:sym typeface="Calibri"/>
              </a:rPr>
              <a:t>Nếu đúng cập nhật giá trị biến error bằng toán tử 3 ngôi event.target.value === form.confirmPassword.value ? '' : MESSAGE_ERROR[event.target.name]</a:t>
            </a:r>
            <a:endParaRPr sz="1200">
              <a:solidFill>
                <a:schemeClr val="dk1"/>
              </a:solidFill>
              <a:latin typeface="Calibri"/>
              <a:ea typeface="Calibri"/>
              <a:cs typeface="Calibri"/>
              <a:sym typeface="Calibri"/>
            </a:endParaRPr>
          </a:p>
          <a:p>
            <a:pPr indent="0" lvl="5" marL="2286000" rtl="0" algn="l">
              <a:spcBef>
                <a:spcPts val="0"/>
              </a:spcBef>
              <a:spcAft>
                <a:spcPts val="0"/>
              </a:spcAft>
              <a:buNone/>
            </a:pPr>
            <a:r>
              <a:rPr lang="vi-VN" sz="1200">
                <a:solidFill>
                  <a:schemeClr val="dk1"/>
                </a:solidFill>
                <a:latin typeface="Calibri"/>
                <a:ea typeface="Calibri"/>
                <a:cs typeface="Calibri"/>
                <a:sym typeface="Calibri"/>
              </a:rPr>
              <a:t>Nếu chưa cập nhật biến error bằng toán tử 3 ngôi REGEX[event.target.name].test(event.target.value) ? '' : MESSAGE_ERROR[event.target.name]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Trường hợp event.target.name bằng ‘confirmPassword’</a:t>
            </a:r>
            <a:endParaRPr sz="1200">
              <a:solidFill>
                <a:schemeClr val="dk1"/>
              </a:solidFill>
              <a:latin typeface="Calibri"/>
              <a:ea typeface="Calibri"/>
              <a:cs typeface="Calibri"/>
              <a:sym typeface="Calibri"/>
            </a:endParaRPr>
          </a:p>
          <a:p>
            <a:pPr indent="0" lvl="4" marL="1828800" rtl="0" algn="l">
              <a:spcBef>
                <a:spcPts val="0"/>
              </a:spcBef>
              <a:spcAft>
                <a:spcPts val="0"/>
              </a:spcAft>
              <a:buNone/>
            </a:pPr>
            <a:r>
              <a:rPr lang="vi-VN" sz="1200">
                <a:solidFill>
                  <a:schemeClr val="dk1"/>
                </a:solidFill>
                <a:latin typeface="Calibri"/>
                <a:ea typeface="Calibri"/>
                <a:cs typeface="Calibri"/>
                <a:sym typeface="Calibri"/>
              </a:rPr>
              <a:t>Cập nhật giá trị value bằng toán tử 3 ngôi event.target.value === form.password.value ? '' : MESSAGE_ERROR[event.target.name]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Trường hợp còn lại cập nhật giá trị value bằng toán tử 3 ngôi REGEX[event.target.name].test(event.target.value) ? '' : MESSAGE_ERROR[event.target.name]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setForm để cập nhật lại giá trị mới cho form, param truyền vào bằng { ...form, [event.target.name]: { value:event.target.value, error: error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handleSubmit</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isValid mang giá trị bằng form.username.value &amp;&amp; form.email.value &amp;&amp; form.password.value &amp;&amp; form.confirmPassword.value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isError mang giá trị bằng form.username.error || form.email. error || form.password. error || form.confirmPassword.error</a:t>
            </a:r>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alert để đưa ra thông báo phù hợp</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isValid &amp;&amp; isError bằng true thì thông báo đăng ký thành công</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isValid &amp;&amp; isError bằng false thì thông báo người dùng điền đầy đủ thông tin</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return, trả về là element JSX thể hiện các element của form Sign in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MESSAGE_ERROR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username: 'Username error',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'Email error',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password: 'Password error',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confirmPassword: 'Password must be the same'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REGEX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username: /^[a-zA-Z]{2,}$/,</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password: /^[a-zA-Z0-9!@#\$%\^\&amp;*\)\(+=._-]{6,}$/</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let error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(event.target.name === 'password')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(form.confirmPassword &amp;&amp; form.confirmPassword.value)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 = event.target.value === form.confirmPassword.value ? '' : MESSAGE_ERROR[event.target.name]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 = REGEX[event.target.name].test(event.target.value) ? '' : MESSAGE_ERROR[event.target.name]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(event.target.name === 'confirmPassword')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 = event.target.value === form.password.value ? '' : MESSAGE_ERROR[event.target.name]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 = REGEX[event.target.name].test(event.target.value) ? '' : MESSAGE_ERROR[event.target.name]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 value: event.target.value, error: error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isValid = form.username.value &amp;&amp; form.email.value &amp;&amp; form.password.value &amp;&amp; form.confirmPassword.value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isError = form.username.error || form.email.error || form.password.error || form.confirmPassword.error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alert(isValid &amp;&amp; isError ? 'Sign in success!!!' : 'Please fill out the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&lt;h1&gt;Sign up&lt;/h1&gt;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${form.username &amp;&amp; form.username.error &amp;&amp; 'custom-input-error'}`}&gt;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&lt;label&gt;Username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name="username" value={(form.username &amp;&amp; form.username.value)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{form.username &amp;&amp; form.username.error &amp;&amp; &lt;p className="error"&gt;Username error&lt;/p&gt;}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${form.email &amp;&amp; form.email.error &amp;&amp; 'custom-input-error'}`}&gt;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name="email" value={(form.email &amp;&amp; form.email.value)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{form.email &amp;&amp; form.email.error &amp;&amp; &lt;p className="error"&gt;Email error&lt;/p&gt;}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${form.password &amp;&amp; form.password.error &amp;&amp; 'custom-input-error'}`}&gt;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&lt;label&gt;Password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name="password" value={(form.password &amp;&amp; form.password.value)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{form.password &amp;&amp; form.password.error &amp;&amp; &lt;p className="error"&gt;Password error&lt;/p&gt;}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${form.confirmPassword &amp;&amp; form.confirmPassword.error &amp;&amp; 'custom-input-error'}`}&gt;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&lt;label&gt;Confirm password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name="confirmPassword" value={(form.confirmPassword &amp;&amp; form.confirmPassword.value)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{form.confirmPassword &amp;&amp; form.confirmPassword.error &amp;&amp; &lt;p className="error"&gt;Confirm password error&lt;/p&gt;}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type="button" onClick={handleSubmit}&gt;Submit&lt;/button&gt;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App.jsx vào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4: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MESSAGE_ERROR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username: 'Username error',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'Email error',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password: 'Password error',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confirmPassword: 'Password must be the same'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REGEX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username: /^[a-zA-Z]{2,}$/,</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password: /^[a-zA-Z0-9!@#\$%\^\&amp;*\)\(+=._-]{6,}$/</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let error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(event.target.name === 'password')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(form.confirmPassword &amp;&amp; form.confirmPassword.value)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 = event.target.value === form.confirmPassword.value ? '' : MESSAGE_ERROR[event.target.name]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 = REGEX[event.target.name].test(event.target.value) ? '' : MESSAGE_ERROR[event.target.name]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(event.target.name === 'confirmPassword')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 = event.target.value === form.password.value ? '' : MESSAGE_ERROR[event.target.name]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 = REGEX[event.target.name].test(event.target.value) ? '' : MESSAGE_ERROR[event.target.name]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 value: event.target.value, error: error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isValid = form.username.value &amp;&amp; form.email.value &amp;&amp; form.password.value &amp;&amp; form.confirmPassword.value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isError = form.username.error || form.email.error || form.password.error || form.confirmPassword.error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alert(isValid &amp;&amp; isError ? 'Sign in success!!!' : 'Please fill out the 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&lt;h1&gt;Sign up&lt;/h1&gt;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${form.username &amp;&amp; form.username.error &amp;&amp; 'custom-input-error'}`}&gt;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&lt;label&gt;Username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name="username" value={(form.username &amp;&amp; form.username.value) || ''} onChange={handleChange}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{form.username &amp;&amp; form.username.error &amp;&amp; &lt;p className="error"&gt;Username error&lt;/p&gt;}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${form.email &amp;&amp; form.email.error &amp;&amp; 'custom-input-error'}`}&gt;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name="email" value={(form.email &amp;&amp; form.email.value) || ''} onChange={handleChange}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{form.email &amp;&amp; form.email.error &amp;&amp; &lt;p className="error"&gt;Email error&lt;/p&gt;}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${form.password &amp;&amp; form.password.error &amp;&amp; 'custom-input-error'}`}&gt;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&lt;label&gt;Password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name="password" value={(form.password &amp;&amp; form.password.value) || ''} onChange={handleChange}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{form.password &amp;&amp; form.password.error &amp;&amp; &lt;p className="error"&gt;Password error&lt;/p&gt;}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${form.confirmPassword &amp;&amp; form.confirmPassword.error &amp;&amp; 'custom-input-error'}`}&gt;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&lt;label&gt;Confirm password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name="confirmPassword" value={(form.confirmPassword &amp;&amp; form.confirmPassword.value) || ''} onChange={handleChange}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{form.confirmPassword &amp;&amp; form.confirmPassword.error &amp;&amp; &lt;p className="error"&gt;Confirm password error&lt;/p&gt;}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type="button" onClick={handleSubmit}&gt;Submit&lt;/button&gt;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a:p>
        </p:txBody>
      </p:sp>
      <p:sp>
        <p:nvSpPr>
          <p:cNvPr id="420" name="Google Shape;420;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 thực hiện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Tạo 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Style theo ý thích của bạn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App.css vào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function App và trả về làm giá trị mặc định của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biến MESSAGE_ERROR bao gồm các key-value: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email: 'Email error',</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password: 'Password error'</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biến REGEX bao gồm các key-value: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  password: /^[a-zA-Z0-9!@#\$%\^\&amp;*\)\(+=._-]{6,}$/</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biến form và setForm bằng hàm useState(), giá trị khởi tạo bằng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 nhận event làm param truyền vào, hàm này sẽ cập nhật lại giá trị mới cho form thông qua hàm setForm</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Khởi tạo biến error mang giá trị khởi tạo bằng toán tử ba ngôi REGEX[event.target.name].test(event.target.value) ? '' : MESSAGE_ERROR[event.target.name]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setForm để cập nhật lại giá trị mới cho form, param truyền vào bằng { ...form, [event.target.name]: { value:event.target.value, error: error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handleSubmit</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isValid mang giá trị bằng form.email.value &amp;&amp; form.password.value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isError mang giá trị bằng form.email. error || form.password. error</a:t>
            </a:r>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alert để đưa ra thông báo phù hợp</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isValid &amp;&amp; isError bằng true thì thông báo đăng ký thành công</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isValid &amp;&amp; isError bằng false thì thông báo người dùng điền đầy đủ thông tin</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return, trả về là element JSX thể hiện các element của form Login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MESSAGE_ERROR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'Email error',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password: 'Password error'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REGEX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password: /^[a-zA-Z0-9!@#\$%\^\&amp;*\)\(+=._-]{6,}$/</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let error = REGEX[event.target.name].test(event.target.value) ? '' : MESSAGE_ERROR[event.target.name]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 value: event.target.value, error: error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isValid = form.email.value &amp;&amp; form.password.value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isError = form.email.error || form.password.error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alert(isValid &amp;&amp; isError ? 'Login in success!!!' : 'Please fill out the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&lt;h1&gt;Login&lt;/h1&gt;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${form.email &amp;&amp; form.email.error &amp;&amp; 'custom-input-error'}`}&gt;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name="email" value={(form.email &amp;&amp; form.email.value)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{form.email &amp;&amp; form.email.error &amp;&amp; &lt;p className="error"&gt;Email error&lt;/p&gt;}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${form.password &amp;&amp; form.password.error &amp;&amp; 'custom-input-error'}`}&gt;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&lt;label&gt;Password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name="password" value={(form.password &amp;&amp; form.password.value)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{form.password &amp;&amp; form.password.error &amp;&amp; &lt;p className="error"&gt;Password error&lt;/p&gt;}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type="button" onClick={handleSubmit}&gt;Submit&lt;/button&gt;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App.jsx vào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4: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MESSAGE_ERROR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'Email error',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password: 'Password error'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REGEX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password: /^[a-zA-Z0-9!@#\$%\^\&amp;*\)\(+=._-]{6,}$/</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let error = REGEX[event.target.name].test(event.target.value) ? '' : MESSAGE_ERROR[event.target.name]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 value: event.target.value, error: error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isValid = form.email.value &amp;&amp; form.password.value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isError = form.email.error || form.password.error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alert(isValid &amp;&amp; isError ? 'Login in success!!!' : 'Please fill out the 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&lt;h1&gt;Login&lt;/h1&gt;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${form.email &amp;&amp; form.email.error &amp;&amp; 'custom-input-error'}`}&gt;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name="email" value={(form.email &amp;&amp; form.email.value) || ''} onChange={handleChange}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{form.email &amp;&amp; form.email.error &amp;&amp; &lt;p className="error"&gt;Email error&lt;/p&gt;}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${form.password &amp;&amp; form.password.error &amp;&amp; 'custom-input-error'}`}&gt;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&lt;label&gt;Password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name="password" value={(form.password &amp;&amp; form.password.value) || ''} onChange={handleChange}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{form.password &amp;&amp; form.password.error &amp;&amp; &lt;p className="error"&gt;Password error&lt;/p&gt;}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type="button" onClick={handleSubmit}&gt;Submit&lt;/button&gt;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28" name="Google Shape;428;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7" name="Google Shape;11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 thực hiện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Install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install formik –save hoặc yarn add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 </a:t>
            </a:r>
            <a:r>
              <a:rPr lang="vi-VN" sz="1200">
                <a:solidFill>
                  <a:schemeClr val="dk1"/>
                </a:solidFill>
                <a:latin typeface="Calibri"/>
                <a:ea typeface="Calibri"/>
                <a:cs typeface="Calibri"/>
                <a:sym typeface="Calibri"/>
              </a:rPr>
              <a:t>Tạo 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Style theo ý thích của bạn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App.css vào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4: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function App và trả về làm giá trị mặc định của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biến REGEX bao gồm key-value: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biến form và setForm bằng hàm useState(), giá trị khởi tạo bằng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 nhận event làm param truyền vào, hàm này sẽ cập nhật lại giá trị mới cho form thông qua hàm setForm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handleValidate, hàm này sẽ kiểm tra values của form và đưa ra errors phù hợp</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errors mang giá trị khởi tạo bằng {}</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if...else if để kiểm tra form đã có email và email này đã có giá trị hay chưa</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form chưa có email hoặc email chưa có giá trị thì cập nhật key email cho errors bằng Required</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form đã có email và email đã có giá trị thì dùng REGEX.email.test() để kiểm tra giá trị form.email, nếu giá trị trả về fail thì cập nhật key email cho errors bằng Invalid email address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 để kiểm tra form đã có password và password này đã có giá trị hay chưa, nếu chưa thì cập nhật key password cho errors bằng Required</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handleSubmit, sử dụng hàm alert để thông báo người dùng login thành công</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Gọi hàm return, trả về là element JSX thể hiện các element của form Login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useEffect,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REGEX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event.target.value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handleValidate()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errors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(!REGEX.email.test(form.email))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'Invalid email address';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(!form.password)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errors.password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errors;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alert('Login in success!!!')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&lt;h1&gt;Sign up&lt;/h1&gt;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initialValues={form}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validate={handleValidate}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onSubmit={handleSubmit}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 handleSubmit})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 onSubmit={handleSubmit}&gt;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${errors.email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type="email" name="email" value={form.email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className="error"&gt;{errors.email}&lt;/p&gt;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${errors.password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&lt;label&gt;Password&lt;/label&gt;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name="password" value={form.password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className="error"&gt;{errors.password}&lt;/p&gt;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type="submit"&gt;Submit&lt;/button&gt;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a:t>
            </a:r>
            <a:r>
              <a:rPr lang="vi-VN" sz="1200">
                <a:solidFill>
                  <a:schemeClr val="dk1"/>
                </a:solidFill>
                <a:latin typeface="Calibri"/>
                <a:ea typeface="Calibri"/>
                <a:cs typeface="Calibri"/>
                <a:sym typeface="Calibri"/>
              </a:rPr>
              <a:t>: 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6: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useEffect, useState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REGEX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event.target.value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handleValidate()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errors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(!form.email)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'Required';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(!REGEX.email.test(form.email))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'Invalid email address';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(!form.password)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errors.password = 'Required';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errors;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alert('Login in success!!!')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&lt;h1&gt;Sign up&lt;/h1&gt;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initialValues={form}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validate={handleValidate}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onSubmit={handleSubmit}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 handleSubmit})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 onSubmit={handleSubmit}&gt;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${errors.email ? 'custom-input-error' : ''}`}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type="email" name="email" value={form.email || ''} onChange={handleChange}/&gt;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className="error"&gt;{errors.email}&lt;/p&gt;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${errors.password ? 'custom-input-error' : ''}`}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&lt;label&gt;Password&lt;/label&gt;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type="password" name="password" value={form.password || ''} onChange={handleChange}/&gt;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className="error"&gt;{errors.password}&lt;/p&gt;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type="submit"&gt;Submit&lt;/button&gt;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36" name="Google Shape;436;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 thực hiện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Install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install formik –save hoặc yarn add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 </a:t>
            </a:r>
            <a:r>
              <a:rPr lang="vi-VN" sz="1200">
                <a:solidFill>
                  <a:schemeClr val="dk1"/>
                </a:solidFill>
                <a:latin typeface="Calibri"/>
                <a:ea typeface="Calibri"/>
                <a:cs typeface="Calibri"/>
                <a:sym typeface="Calibri"/>
              </a:rPr>
              <a:t>Tạo 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Style theo ý thích của bạn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4: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function App và trả về làm giá trị mặc định của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biến REGEX bao gồm key-value: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biến form và setForm bằng hàm useState(), giá trị khởi tạo bằng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 nhận event làm param truyền vào, hàm này sẽ cập nhật lại giá trị mới cho form thông qua hàm setForm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handleValidate, hàm này sẽ kiểm tra values của form và đưa ra errors phù hợp</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errors mang giá trị khởi tạo bằng {}</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 để kiểm tra form đã có name và name này đã có giá trị hay chưa, nếu chưa thì cập nhật key name cho errors bằng Required</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if...else if để kiểm tra form đã có email và email này đã có giá trị hay chưa</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form chưa có email hoặc email chưa có giá trị thì cập nhật key email cho errors bằng Required</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form đã có email và email đã có giá trị thì dùng REGEX.email.test() để kiểm tra giá trị form.email, nếu giá trị trả về fail thì cập nhật key email cho errors bằng Invalid email address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 để kiểm tra form đã có phone và phone này đã có giá trị hay chưa, nếu chưa thì cập nhật key phone cho errors bằng Required</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handleSubmit, sử dụng hàm alert để thông báo người dùng thêm liên hệ thành công</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Gọi hàm return, trả về là element JSX thể hiện các element của form Contact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REGEX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event.target.value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handleValidate()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errors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(!form.name)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errors.name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(!REGEX.email.test(form.email))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'Invalid email address';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(!form.phone)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errors.phone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errors;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alert('Add contact success!!!')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&lt;h1&gt;Contact form&lt;/h1&gt;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initialValues={form}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validate={handleValidate}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onSubmit={handleSubmit}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{({values, errors, handleSubmit})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 onSubmit={handleSubmit}&gt;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${errors.name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&lt;label&gt;Name&lt;/label&gt;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name="name" value={form.name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className="error"&gt;{errors.name}&lt;/p&gt;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${errors.email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type="email" name="email" value={form.email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className="error"&gt;{errors.email}&lt;/p&gt;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${errors.phone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&lt;label&gt;Phone&lt;/label&gt;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type="number" name="phone" value={form.phone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className="error"&gt;{errors.phone}&lt;/p&gt;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&lt;label&gt;Message&lt;/label&gt;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&lt;textarea name="message" value={form.message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type="submit"&gt; Submit &lt;/button&gt;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App.jsx vào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6: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REGEX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event.target.value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handleValidate()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errors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(!form.name)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errors.name = 'Required';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(!form.email)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'Required';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(!REGEX.email.test(form.email))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'Invalid email address';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(!form.phone)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errors.phone = 'Required';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errors;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alert('Add contact success!!!')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&lt;h1&gt;Contact form&lt;/h1&gt;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initialValues={form}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validate={handleValidate}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onSubmit={handleSubmit}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{({values, errors, handleSubmit})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 onSubmit={handleSubmit}&gt;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${errors.name ? 'custom-input-error' : ''}`}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&lt;label&gt;Name&lt;/label&gt;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name="name" value={form.name || ''} onChange={handleChange}/&gt;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className="error"&gt;{errors.name}&lt;/p&gt;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${errors.email ? 'custom-input-error' : ''}`}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type="email" name="email" value={form.email || ''} onChange={handleChange}/&gt;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className="error"&gt;{errors.email}&lt;/p&gt;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${errors.phone ? 'custom-input-error' : ''}`}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&lt;label&gt;Phone&lt;/label&gt;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type="number" name="phone" value={form.phone || ''} onChange={handleChange}/&gt;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className="error"&gt;{errors.phone}&lt;/p&gt;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&lt;label&gt;Message&lt;/label&gt;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&lt;textarea name="message" value={form.message || ''} onChange={handleChange}/&gt;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type="submit"&gt; Submit &lt;/button&gt;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44" name="Google Shape;444;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 thực hiện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Tạo 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Style theo ý thích của bạn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.container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300px;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auto;</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100%;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.width-auto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auto;</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.flex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flex;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table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font-family: arial, sans-serif;</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border-collapse: collapse;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100%;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td, th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1px solid #dddddd;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text-align: left;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 8px;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tr:nth-child(even)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background-color: #dddddd;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function App và trả về làm giá trị mặc định của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biến books và setBooks bằng hàm useState(), giá trị khởi tạo bằng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biến form và setForm bằng hàm useState(), giá trị khởi tạo bằng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biến indexSelected và setIndexSelected bằng hàm useState(), giá trị khởi tạo bằng -1</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 nhận event làm param truyền vào, hàm này sẽ cập nhật lại giá trị mới cho form thông qua hàm setForm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handleValidate, hàm này sẽ kiểm tra values của form và đưa ra errors phù hợp</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errors mang giá trị khởi tạo bằng {}</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 để kiểm tra form đã có title và title này đã có giá trị hay chưa, nếu chưa thì cập nhật key title cho errors bằng Required</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 để kiểm tra form đã có number và number này đã có giá trị hay chưa, nếu chưa thì cập nhật key number cho errors bằng Required</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handleSelect nhận book và index làm params truyền vào, gọi hàm setForm(book) và setIndexSelected để cập nhật giá trị mới cho form và indexSelected</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handleDelete nhận index làm param truyền vào</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newBooks mang giá trị trả về của hàm JSON.parse(JSON.stringify(books))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splice() để xóa phần tử thứ index của newBooks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setBooks() để cập nhật giá trị newBooks cho books</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handleSubmit</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newBooks mang giá trị trả về của hàm JSON.parse(JSON.stringify(books))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if...else để kiểm tra indexSelected &gt; -1 hay không:</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đúng Sử dụng hàm splice(indexSelected, 1, form) để cập nhật 1 phần tử thứ index của newBooks</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sai thì gọi hàm push() để thêm phần tử form cho newBooks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setBooks để cập nhật lại giá trị newBooks cho biến books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setFom để cập nhật lại giá trị {} cho biến form</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setIndexSelected để cập nhật lại giá trị -1 cho biến indexSelected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Gọi hàm return, trả về là element JSX thể hiện các element của form Book và danh sách books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[books, setBooks] = useState([])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[indexSelected, setIndexSelected] = useState(-1)</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event.target.value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handleValidate()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errors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(!form.title)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errors.title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(!form.number)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errors.number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errors;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handleSelect (book, index)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setForm(book)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setIndexSelected(index)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handleDelete (index)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newBooks = JSON.parse(JSON.stringify(books))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newBooks.splice(index, 1)</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setBooks(newBooks)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newBooks = JSON.parse(JSON.stringify(books))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(indexSelected &gt; -1)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newBooks.splice(indexSelected, 1,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newBooks.push(form)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setBooks(newBooks)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setIndexSelected(-1)</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className="container"&gt;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&lt;h1&gt;Library&lt;/h1&gt;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initialValues={form}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validate={handleValidate}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onSubmit={handleSubmit}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 handleSubmit})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 onSubmit={handleSubmit}&gt;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${errors.title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&lt;label&gt;Title&lt;/label&gt;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name="title" value={form.title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className="error"&gt;{errors.title}&lt;/p&gt;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${errors.number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&lt;label&gt;Number&lt;/label&gt;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type="number" name="number" value={form.number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className="error"&gt;{errors.number}&lt;/p&gt;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type="submit"&gt; Submit &lt;/button&gt;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&lt;table&gt;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&lt;thead&gt;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&lt;th&gt;Title&lt;/th&gt;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&lt;th&gt;Number&lt;/th&gt;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&lt;th&gt;Actions&lt;/th&gt;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&lt;/thead&gt;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&lt;tbody&gt;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books.map((book, index)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 key={index}&gt;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&lt;td&gt;{book.title}&lt;/td&gt;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&lt;td&gt;{book.number}&lt;/td&gt;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onClick={handleSelect.bind(this, book, index)}&gt;Edit&lt;/button&gt;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onClick={handleDelete.bind(this, index)}&gt;Delete&lt;/button&gt;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&lt;/tbody&gt;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&lt;/table&gt;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4: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a:t>
            </a:r>
            <a:r>
              <a:rPr lang="vi-VN" sz="1200">
                <a:solidFill>
                  <a:schemeClr val="dk1"/>
                </a:solidFill>
                <a:latin typeface="Calibri"/>
                <a:ea typeface="Calibri"/>
                <a:cs typeface="Calibri"/>
                <a:sym typeface="Calibri"/>
              </a:rPr>
              <a:t>: 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.container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300px;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auto;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100%;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.width-auto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auto;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.flex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flex;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table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font-family: arial, sans-serif;</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border-collapse: collapse;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100%;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td, th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1px solid #dddddd;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text-align: left;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 8px;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tr:nth-child(even)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background-color: #dddddd;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[books, setBooks] = useState([])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[indexSelected, setIndexSelected] = useState(-1)</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event.target.value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handleValidate()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errors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(!form.title)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errors.title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(!form.number)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errors.number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errors;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handleSelect (book, index)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setForm(book)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setIndexSelected(index)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handleDelete (index)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newBooks = JSON.parse(JSON.stringify(books))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newBooks.splice(index, 1)</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setBooks(newBooks)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newBooks = JSON.parse(JSON.stringify(books))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(indexSelected &gt; -1)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newBooks.splice(indexSelected, 1,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newBooks.push(form)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setBooks(newBooks)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setIndexSelected(-1)</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className="container"&gt;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&lt;h1&gt;Library&lt;/h1&gt;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initialValues={form}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validate={handleValidate}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onSubmit={handleSubmit}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 handleSubmit})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 onSubmit={handleSubmit}&gt;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${errors.title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&lt;label&gt;Title&lt;/label&gt;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name="title" value={form.title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className="error"&gt;{errors.title}&lt;/p&gt;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${errors.number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&lt;label&gt;Number&lt;/label&gt;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type="number" name="number" value={form.number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className="error"&gt;{errors.number}&lt;/p&gt;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type="submit"&gt; Submit &lt;/button&gt;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&lt;table&gt;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&lt;thead&gt;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&lt;th&gt;Title&lt;/th&gt;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&lt;th&gt;Number&lt;/th&gt;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&lt;th&gt;Actions&lt;/th&gt;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&lt;/thead&gt;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&lt;tbody&gt;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books.map((book, index)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 key={index}&gt;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&lt;td&gt;{book.title}&lt;/td&gt;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&lt;td&gt;{book.number}&lt;/td&gt;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onClick={handleSelect.bind(this, book, index)}&gt;Edit&lt;/button&gt;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onClick={handleDelete.bind(this, index)}&gt;Delete&lt;/button&gt;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&lt;/tbody&gt;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&lt;/table&gt;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52" name="Google Shape;452;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 thực hiện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Install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install formik –save hoặc yarn add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 </a:t>
            </a:r>
            <a:r>
              <a:rPr lang="vi-VN" sz="1200">
                <a:solidFill>
                  <a:schemeClr val="dk1"/>
                </a:solidFill>
                <a:latin typeface="Calibri"/>
                <a:ea typeface="Calibri"/>
                <a:cs typeface="Calibri"/>
                <a:sym typeface="Calibri"/>
              </a:rPr>
              <a:t>Tạo 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Style theo ý thích của bạn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textarea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App.css vào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4: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function App và trả về làm giá trị mặc định của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biến REGEX bao gồm key-value: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biến form và setForm bằng hàm useState(), giá trị khởi tạo bằng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 nhận event làm param truyền vào, hàm này sẽ cập nhật lại giá trị mới cho form thông qua hàm setForm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handleValidate, hàm này sẽ kiểm tra values của form và đưa ra errors phù hợp</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errors mang giá trị khởi tạo bằng {}</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if...else if để kiểm tra form đã có email và email này đã có giá trị hay chưa</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form chưa có email hoặc email chưa có giá trị thì cập nhật key email cho errors bằng Required</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form đã có email và email đã có giá trị thì dùng REGEX.email.test() để kiểm tra giá trị form.email, nếu giá trị trả về fail thì cập nhật key email cho errors bằng Invalid email address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 để kiểm tra form đã có title và title này đã có giá trị hay chưa, nếu chưa thì cập nhật key title cho errors bằng Required</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handleSubmit, sử dụng hàm alert để thông báo người dùng thêm liên hệ thành công</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Gọi hàm return, trả về là element JSX thể hiện các element của form Mail</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REGEX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event.target.value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handleValidate()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errors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(!REGEX.email.test(form.email))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'Invalid email address';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(!form.title)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errors.title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errors;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alert('Add contact success!!!')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&lt;h1&gt;Mail form&lt;/h1&gt;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initialValues={form}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validate={handleValidate}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onSubmit={handleSubmit}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{({values, errors, handleSubmit})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 onSubmit={handleSubmit}&gt;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${errors.email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&lt;label&gt;To&lt;/label&gt;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type="email" name="email" value={form.email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className="error"&gt;{errors.email}&lt;/p&gt;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${errors.title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&lt;label&gt;Title&lt;/label&gt;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name="title" value={form.title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className="error"&gt;{errors.title}&lt;/p&gt;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${errors.title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&lt;label&gt;Message&lt;/label&gt;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&lt;textarea name="message" value={form.message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className="error"&gt;{errors.message}&lt;/p&gt;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type="file" id="fileUpload" onChange={handleChange}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type="submit"&gt; Submit &lt;/button&gt;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6: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textarea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REGEX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/^[a-zA-Z0-9_.+-]+@[a-zA-Z0-9-]+\.[a-zA-Z0-9-.]+$/</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event.target.value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handleValidate()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errors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(!form.email)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'Required';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(!REGEX.email.test(form.email))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'Invalid email address';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(!form.title)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errors.title = 'Required';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errors;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alert('Add contact success!!!')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&lt;h1&gt;Mail form&lt;/h1&gt;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initialValues={form}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validate={handleValidate}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onSubmit={handleSubmit}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{({values, errors, handleSubmit})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 onSubmit={handleSubmit}&gt;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${errors.email ? 'custom-input-error' : ''}`}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&lt;label&gt;To&lt;/label&gt;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type="email" name="email" value={form.email || ''} onChange={handleChange}/&gt;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className="error"&gt;{errors.email}&lt;/p&gt;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${errors.title ? 'custom-input-error' : ''}`}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&lt;label&gt;Title&lt;/label&gt;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name="title" value={form.title || ''} onChange={handleChange}/&gt;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className="error"&gt;{errors.title}&lt;/p&gt;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${errors.title ? 'custom-input-error' :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&lt;label&gt;Message&lt;/label&gt;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&lt;textarea name="message" value={form.message || ''} onChange={handleChange}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className="error"&gt;{errors.message}&lt;/p&gt;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type="file" id="fileUpload" onChange={handleChange}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type="submit"&gt; Submit &lt;/button&gt;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60" name="Google Shape;460;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 thực hiện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Install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install formik –save hoặc yarn add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 </a:t>
            </a:r>
            <a:r>
              <a:rPr lang="vi-VN" sz="1200">
                <a:solidFill>
                  <a:schemeClr val="dk1"/>
                </a:solidFill>
                <a:latin typeface="Calibri"/>
                <a:ea typeface="Calibri"/>
                <a:cs typeface="Calibri"/>
                <a:sym typeface="Calibri"/>
              </a:rPr>
              <a:t>Tạo 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Style theo ý thích của bạn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.container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300px;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auto;</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input, textarea, button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100%;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textarea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.width-auto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auto;</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.flex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flex;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App.css vào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4: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function App và trả về làm giá trị mặc định của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biến SEX_LIST = [{label: 'Nam', value: 'male'}, {label: 'Nữ', value: 'female'}]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biến form và setForm bằng hàm useState(), giá trị khởi tạo bằng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 nhận event làm param truyền vào, </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value mang giá trị trả về của toán tử ba ngôi event.target.type === 'checkbox' ? !form[event.target.name] : event.target.value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Cập nhật lại giá trị value cho key [event.target.name] của form thông qua hàm setForm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handleValidate, hàm này sẽ kiểm tra values của form và đưa ra errors phù hợp</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biến errors mang giá trị khởi tạo bằng {}</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 để kiểm tra form đã có name và name này đã có giá trị hay chưa, nếu chưa thì cập nhật key name cho errors bằng Required</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 để kiểm tra form đã có number và number này đã có giá trị hay chưa, nếu chưa thì cập nhật key number cho errors bằng Required</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Làm tương tự với các giá trị cần required</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Trả errors về làm kết quả của hàm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handleSubmit, sử dụng hàm alert() để thông báo thành công</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Gọi hàm return, trả về là element JSX thể hiện các element của form Book và danh sách books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SEX_LIST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{label: 'Nam', value: 'male'},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{label: 'Nữ', value: 'female'}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value = event.target.type === 'checkbox' ? !form[event.target.name] : event.target.value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handleValidate()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errors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(!form.name)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errors.name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(!form.id)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errors.id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(!form.yearOfBirth)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errors.yearOfBirth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(parseInt(form.yearOfBirth) &gt; (new Date()).getFullYear())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errors.yearOfBirth = 'Invalid year';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(!form.nationality)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errors.nationality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(!form.province)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errors.province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(!form.district)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errors.district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(!form.wards)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errors.wards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(!form.apartmentNumber)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errors.apartmentNumber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(!form.phone)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errors.phone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(!/^[A-Z0-9._%+-]+@[A-Z0-9.-]+\.[A-Z]{2,}$/i.test(form.email))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'Invalid email address';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errors;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alert('Success!!!')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return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className="container"&gt;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&lt;h1&gt;Tờ khai y tế&lt;/h1&gt;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initialValues={form}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validate={handleValidate}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onSubmit={handleSubmit}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 handleSubmit})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 onSubmit={handleSubmit}&gt;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${errors.name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&lt;label&gt;Họ tên&lt;/label&gt;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name="name" value={form.name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className="error"&gt;{errors.name}&lt;/p&gt;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${errors.id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&lt;label&gt;Số hộ chiếu /CMND&lt;/label&gt;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name="id" value={form.id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className="error"&gt;{errors.id}&lt;/p&gt;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${errors.yearOfBirth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&lt;label&gt;Năm sinh&lt;/label&gt;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type="number" min="1900" name="yearOfBirth" value={form.yearOfBirth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className="error"&gt;{errors.yearOfBirth}&lt;/p&gt;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&lt;label&gt;Giới tính&lt;/label&gt;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SEX_LIST.map(item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key={item.value} className="flex"&gt;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type="radio" name="sex" id={item.value} value={item.value} checked={form.sex ? (form.sex === item.value)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 {item.label}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${errors.nationality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&lt;label&gt;Quốc tịch&lt;/label&gt;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name="nationality" value={form.nationality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className="error"&gt;{errors.nationality}&lt;/p&gt;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&lt;label&gt;Công ty làm việc&lt;/label&gt;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name="companyWorking" value={form.companyWorking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&lt;label&gt;Bộ phận làm việc&lt;/label&gt;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name="partsWorking" value={form.partsWorking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&lt;label&gt;Có thẻ bảo hiểm y tế&lt;/label&gt;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name="isHaveHealthInsuranceCard" checked={form.isHaveHealthInsuranceCard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&lt;h3&gt;Địa chỉ liên lạc tại Việt Nam&lt;/h3&gt;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${errors.province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&lt;label&gt;Tỉnh thành&lt;/label&gt;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name="province" value={form.province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className="error"&gt;{errors.province}&lt;/p&gt;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${errors.district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&lt;label&gt;Quận /huyện&lt;/label&gt;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name="district" value={form.district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className="error"&gt;{errors.district}&lt;/p&gt;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${errors.wards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&lt;label&gt;Phường /xã&lt;/label&gt;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name="wards" value={form.wards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className="error"&gt;{errors.wards}&lt;/p&gt;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&lt;div className={`custom-input ${errors.apartmentNumber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&lt;label&gt;Số nhà, phố, tổ dân phố /thôn /đội&lt;/label&gt;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name="apartmentNumber" value={form.apartmentNumber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className="error"&gt;{errors.message}&lt;/p&gt;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${errors.phone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&lt;label&gt;Điện thoại&lt;/label&gt;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type="number" name="phone" value={form.phone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className="error"&gt;{errors.phone}&lt;/p&gt;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${errors.email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type="email" name="email" value={form.email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className="error"&gt;{errors.email}&lt;/p&gt;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${errors.placesPassed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&lt;label&gt;Trong vòng 14 ngày qua, Anh /Chị có đến quốc gia /vùng lãnh thổ nào (Có thể đi qua nhiều quốc gia)&lt;/label&gt;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&lt;textarea name="placesPassed" value={form.placesPassed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className="error"&gt;{errors.placesPassed}&lt;/p&gt;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&lt;h3&gt;Trong vòng 14 ngày qua, Anh /Chị có thấy xuất hiện dấu hiệu nào sau đây không?&lt;/h3&gt;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name="isFever" checked={form.isFever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&lt;label&gt;Sốt&lt;/label&gt;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name="isCough" checked={form.isCough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&lt;label&gt;Ho&lt;/label&gt;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name="isStuffy" checked={form.isStuffy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&lt;label&gt;Khó thở&lt;/label&gt;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name="isPneumonia" checked={form.isPneumonia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&lt;label&gt;Viêm phổi&lt;/label&gt;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name="isSoreThroat" checked={form.isSoreThroat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&lt;label&gt;Đau họng&lt;/label&gt;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name="isTired" checked={form.isTired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&lt;label&gt;Mệt mỏi&lt;/label&gt;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&lt;h3&gt;Trong vòng 14 ngày qua, Anh /Chị có tiếp súc với?&lt;/h3&gt;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name="isContactWithSomeoneInfectedCovid19" checked={form.isContactWithSomeoneInfectedCovid19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&lt;label&gt;Người bệnh hoặc nghi ngờ, mắc bệnh COVID-19&lt;/label&gt;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name="isContactWithSomeoneFromCountriesInfectedCovid19" checked={form.isContactWithSomeoneFromCountriesInfectedCovid19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&lt;label&gt;Người từ nước có bệnh COVID-19&lt;/label&gt;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name="isContactWithSomeoneFever" checked={form.isContactWithSomeoneFever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&lt;label&gt;Người có biểu hiện (Sốt, ho, khó thở, viêm phổi)&lt;/label&gt;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type="submit"&gt; Submit &lt;/button&gt;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6: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.container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300px;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auto;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block;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input, textarea, button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100%;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padding-bottom: 2%;</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label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input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.custom-input-error textarea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2px solid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border-radius: 4px;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.error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red;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.width-auto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auto;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.flex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flex;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useState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 Formik } from 'formik';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function App()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SEX_LIST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{label: 'Nam', value: 'male'},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{label: 'Nữ', value: 'female'}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setForm] = useState({})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handleChange(event)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value = event.target.type === 'checkbox' ? !form[event.target.name] : event.target.value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[event.target.name]: 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handleValidate()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errors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(!form.name)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errors.name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(!form.id)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errors.id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(!form.yearOfBirth)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errors.yearOfBirth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(parseInt(form.yearOfBirth) &gt; (new Date()).getFullYear())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errors.yearOfBirth = 'Invalid year';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(!form.nationality)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errors.nationality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(!form.province)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errors.province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(!form.district)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errors.district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(!form.wards)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errors.wards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(!form.apartmentNumber)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errors.apartmentNumber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(!form.phone)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errors.phone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(!form.email)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'Required';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if (!/^[A-Z0-9._%+-]+@[A-Z0-9.-]+\.[A-Z]{2,}$/i.test(form.email))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errors.email = 'Invalid email address';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errors;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function handleSubmit()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alert('Success!!!')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return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className="container"&gt;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&lt;h1&gt;Tờ khai y tế&lt;/h1&gt;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initialValues={form}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validate={handleValidate}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onSubmit={handleSubmit}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{({errors, handleSubmit})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 onSubmit={handleSubmit}&gt;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${errors.name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&lt;label&gt;Họ tên&lt;/label&gt;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name="name" value={form.name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className="error"&gt;{errors.name}&lt;/p&gt;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${errors.id ? 'custom-input-error' :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&lt;label&gt;Số hộ chiếu /CMND&lt;/label&gt;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name="id" value={form.id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className="error"&gt;{errors.id}&lt;/p&gt;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${errors.yearOfBirth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&lt;label&gt;Năm sinh&lt;/label&gt;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type="number" min="1900" name="yearOfBirth" value={form.yearOfBirth || ''} onChange={handleChange}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className="error"&gt;{errors.yearOfBirth}&lt;/p&gt;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&lt;label&gt;Giới tính&lt;/label&gt;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SEX_LIST.map(item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key={item.value} className="flex"&gt;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type="radio" name="sex" id={item.value} value={item.value} checked={form.sex ? (form.sex === item.value)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 {item.label}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${errors.nationality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&lt;label&gt;Quốc tịch&lt;/label&gt;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name="nationality" value={form.nationality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className="error"&gt;{errors.nationality}&lt;/p&gt;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&lt;label&gt;Công ty làm việc&lt;/label&gt;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name="companyWorking" value={form.companyWorking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&lt;label&gt;Bộ phận làm việc&lt;/label&gt;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name="partsWorking" value={form.partsWorking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&lt;label&gt;Có thẻ bảo hiểm y tế&lt;/label&gt;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name="isHaveHealthInsuranceCard" checked={form.isHaveHealthInsuranceCard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&lt;h3&gt;Địa chỉ liên lạc tại Việt Nam&lt;/h3&gt;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${errors.province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&lt;label&gt;Tỉnh thành&lt;/label&gt;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name="province" value={form.province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className="error"&gt;{errors.province}&lt;/p&gt;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${errors.district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&lt;label&gt;Quận /huyện&lt;/label&gt;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name="district" value={form.district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className="error"&gt;{errors.district}&lt;/p&gt;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${errors.wards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&lt;label&gt;Phường /xã&lt;/label&gt;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name="wards" value={form.wards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className="error"&gt;{errors.wards}&lt;/p&gt;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&lt;div className={`custom-input ${errors.apartmentNumber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&lt;label&gt;Số nhà, phố, tổ dân phố /thôn /đội&lt;/label&gt;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name="apartmentNumber" value={form.apartmentNumber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className="error"&gt;{errors.message}&lt;/p&gt;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${errors.phone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&lt;label&gt;Điện thoại&lt;/label&gt;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type="number" name="phone" value={form.phone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className="error"&gt;{errors.phone}&lt;/p&gt;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${errors.email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type="email" name="email" value={form.email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className="error"&gt;{errors.email}&lt;/p&gt;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${errors.placesPassed ? 'custom-input-error' :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&lt;label&gt;Trong vòng 14 ngày qua, Anh /Chị có đến quốc gia /vùng lãnh thổ nào (Có thể đi qua nhiều quốc gia)&lt;/label&gt;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&lt;textarea name="placesPassed" value={form.placesPassed || ''}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className="error"&gt;{errors.placesPassed}&lt;/p&gt;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&lt;h3&gt;Trong vòng 14 ngày qua, Anh /Chị có thấy xuất hiện dấu hiệu nào sau đây không?&lt;/h3&gt;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name="isFever" checked={form.isFever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&lt;label&gt;Sốt&lt;/label&gt;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name="isCough" checked={form.isCough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&lt;label&gt;Ho&lt;/label&gt;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name="isStuffy" checked={form.isStuffy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&lt;label&gt;Khó thở&lt;/label&gt;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name="isPneumonia" checked={form.isPneumonia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&lt;label&gt;Viêm phổi&lt;/label&gt;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name="isSoreThroat" checked={form.isSoreThroat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&lt;label&gt;Đau họng&lt;/label&gt;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name="isTired" checked={form.isTired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&lt;label&gt;Mệt mỏi&lt;/label&gt;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&lt;h3&gt;Trong vòng 14 ngày qua, Anh /Chị có tiếp súc với?&lt;/h3&gt;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name="isContactWithSomeoneInfectedCovid19" checked={form.isContactWithSomeoneInfectedCovid19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&lt;label&gt;Người bệnh hoặc nghi ngờ, mắc bệnh COVID-19&lt;/label&gt;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name="isContactWithSomeoneFromCountriesInfectedCovid19" checked={form.isContactWithSomeoneFromCountriesInfectedCovid19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&lt;label&gt;Người từ nước có bệnh COVID-19&lt;/label&gt;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className='custom-input flex'&gt;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className="width-auto" type="checkbox" name="isContactWithSomeoneFever" checked={form.isContactWithSomeoneFever || false} onChange={handleChange}/&gt;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&lt;label&gt;Người có biểu hiện (Sốt, ho, khó thở, viêm phổi)&lt;/label&gt;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type="submit"&gt; Submit &lt;/button&gt;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&lt;/Formik&gt;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68" name="Google Shape;468;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a:t>Demo xử lý dữ liệu của form:</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100"/>
              <a:buFont typeface="Arial"/>
              <a:buNone/>
            </a:pPr>
            <a:r>
              <a:rPr lang="vi-VN"/>
              <a:t>function MyForm () =&gt;{</a:t>
            </a:r>
            <a:endParaRPr/>
          </a:p>
          <a:p>
            <a:pPr indent="0" lvl="0" marL="0" marR="0" rtl="0" algn="l">
              <a:lnSpc>
                <a:spcPct val="100000"/>
              </a:lnSpc>
              <a:spcBef>
                <a:spcPts val="0"/>
              </a:spcBef>
              <a:spcAft>
                <a:spcPts val="0"/>
              </a:spcAft>
              <a:buClr>
                <a:schemeClr val="dk1"/>
              </a:buClr>
              <a:buSzPts val="1100"/>
              <a:buFont typeface="Arial"/>
              <a:buNone/>
            </a:pPr>
            <a:r>
              <a:rPr lang="vi-VN"/>
              <a:t>	const [username, setUsername] = useState('''');</a:t>
            </a:r>
            <a:endParaRPr/>
          </a:p>
          <a:p>
            <a:pPr indent="0" lvl="0" marL="0" marR="0" rtl="0" algn="l">
              <a:lnSpc>
                <a:spcPct val="100000"/>
              </a:lnSpc>
              <a:spcBef>
                <a:spcPts val="0"/>
              </a:spcBef>
              <a:spcAft>
                <a:spcPts val="0"/>
              </a:spcAft>
              <a:buClr>
                <a:schemeClr val="dk1"/>
              </a:buClr>
              <a:buSzPts val="1100"/>
              <a:buFont typeface="Arial"/>
              <a:buNone/>
            </a:pPr>
            <a:r>
              <a:rPr lang="vi-VN"/>
              <a:t>	return (</a:t>
            </a:r>
            <a:endParaRPr/>
          </a:p>
          <a:p>
            <a:pPr indent="0" lvl="0" marL="0" marR="0" rtl="0" algn="l">
              <a:lnSpc>
                <a:spcPct val="100000"/>
              </a:lnSpc>
              <a:spcBef>
                <a:spcPts val="0"/>
              </a:spcBef>
              <a:spcAft>
                <a:spcPts val="0"/>
              </a:spcAft>
              <a:buClr>
                <a:schemeClr val="dk1"/>
              </a:buClr>
              <a:buSzPts val="1100"/>
              <a:buFont typeface="Arial"/>
              <a:buNone/>
            </a:pPr>
            <a:r>
              <a:rPr lang="vi-VN"/>
              <a:t>&lt;div&gt;</a:t>
            </a:r>
            <a:endParaRPr/>
          </a:p>
          <a:p>
            <a:pPr indent="0" lvl="0" marL="0" marR="0" rtl="0" algn="l">
              <a:lnSpc>
                <a:spcPct val="100000"/>
              </a:lnSpc>
              <a:spcBef>
                <a:spcPts val="0"/>
              </a:spcBef>
              <a:spcAft>
                <a:spcPts val="0"/>
              </a:spcAft>
              <a:buClr>
                <a:schemeClr val="dk1"/>
              </a:buClr>
              <a:buSzPts val="1100"/>
              <a:buFont typeface="Arial"/>
              <a:buNone/>
            </a:pPr>
            <a:r>
              <a:rPr lang="vi-VN"/>
              <a:t>      &lt;form&gt;</a:t>
            </a:r>
            <a:endParaRPr/>
          </a:p>
          <a:p>
            <a:pPr indent="0" lvl="0" marL="0" marR="0" rtl="0" algn="l">
              <a:lnSpc>
                <a:spcPct val="100000"/>
              </a:lnSpc>
              <a:spcBef>
                <a:spcPts val="0"/>
              </a:spcBef>
              <a:spcAft>
                <a:spcPts val="0"/>
              </a:spcAft>
              <a:buClr>
                <a:schemeClr val="dk1"/>
              </a:buClr>
              <a:buSzPts val="1100"/>
              <a:buFont typeface="Arial"/>
              <a:buNone/>
            </a:pPr>
            <a:r>
              <a:rPr lang="vi-VN"/>
              <a:t>      &lt;h1&gt;Hello {username}&lt;/h1&gt;</a:t>
            </a:r>
            <a:endParaRPr/>
          </a:p>
          <a:p>
            <a:pPr indent="0" lvl="0" marL="0" marR="0" rtl="0" algn="l">
              <a:lnSpc>
                <a:spcPct val="100000"/>
              </a:lnSpc>
              <a:spcBef>
                <a:spcPts val="0"/>
              </a:spcBef>
              <a:spcAft>
                <a:spcPts val="0"/>
              </a:spcAft>
              <a:buClr>
                <a:schemeClr val="dk1"/>
              </a:buClr>
              <a:buSzPts val="1100"/>
              <a:buFont typeface="Arial"/>
              <a:buNone/>
            </a:pPr>
            <a:r>
              <a:rPr lang="vi-VN"/>
              <a:t>      &lt;p&gt;Enter your name:&lt;/p&gt;</a:t>
            </a:r>
            <a:endParaRPr/>
          </a:p>
          <a:p>
            <a:pPr indent="0" lvl="0" marL="0" marR="0" rtl="0" algn="l">
              <a:lnSpc>
                <a:spcPct val="100000"/>
              </a:lnSpc>
              <a:spcBef>
                <a:spcPts val="0"/>
              </a:spcBef>
              <a:spcAft>
                <a:spcPts val="0"/>
              </a:spcAft>
              <a:buClr>
                <a:schemeClr val="dk1"/>
              </a:buClr>
              <a:buSzPts val="1100"/>
              <a:buFont typeface="Arial"/>
              <a:buNone/>
            </a:pPr>
            <a:r>
              <a:rPr lang="vi-VN"/>
              <a:t>      &lt;input type='text'</a:t>
            </a:r>
            <a:endParaRPr/>
          </a:p>
          <a:p>
            <a:pPr indent="0" lvl="0" marL="0" marR="0" rtl="0" algn="l">
              <a:lnSpc>
                <a:spcPct val="100000"/>
              </a:lnSpc>
              <a:spcBef>
                <a:spcPts val="0"/>
              </a:spcBef>
              <a:spcAft>
                <a:spcPts val="0"/>
              </a:spcAft>
              <a:buClr>
                <a:schemeClr val="dk1"/>
              </a:buClr>
              <a:buSzPts val="1100"/>
              <a:buFont typeface="Arial"/>
              <a:buNone/>
            </a:pPr>
            <a:r>
              <a:rPr lang="vi-VN"/>
              <a:t>        onChange={event =&gt; setUsername(event.target.value) }</a:t>
            </a:r>
            <a:endParaRPr/>
          </a:p>
          <a:p>
            <a:pPr indent="0" lvl="0" marL="0" marR="0" rtl="0" algn="l">
              <a:lnSpc>
                <a:spcPct val="100000"/>
              </a:lnSpc>
              <a:spcBef>
                <a:spcPts val="0"/>
              </a:spcBef>
              <a:spcAft>
                <a:spcPts val="0"/>
              </a:spcAft>
              <a:buClr>
                <a:schemeClr val="dk1"/>
              </a:buClr>
              <a:buSzPts val="1100"/>
              <a:buFont typeface="Arial"/>
              <a:buNone/>
            </a:pPr>
            <a:r>
              <a:rPr lang="vi-VN"/>
              <a:t>      /&gt;</a:t>
            </a:r>
            <a:endParaRPr/>
          </a:p>
          <a:p>
            <a:pPr indent="0" lvl="0" marL="0" marR="0" rtl="0" algn="l">
              <a:lnSpc>
                <a:spcPct val="100000"/>
              </a:lnSpc>
              <a:spcBef>
                <a:spcPts val="0"/>
              </a:spcBef>
              <a:spcAft>
                <a:spcPts val="0"/>
              </a:spcAft>
              <a:buClr>
                <a:schemeClr val="dk1"/>
              </a:buClr>
              <a:buSzPts val="1100"/>
              <a:buFont typeface="Arial"/>
              <a:buNone/>
            </a:pPr>
            <a:r>
              <a:rPr lang="vi-VN"/>
              <a:t>      &lt;/form&gt;</a:t>
            </a:r>
            <a:endParaRPr/>
          </a:p>
          <a:p>
            <a:pPr indent="0" lvl="0" marL="0" marR="0" rtl="0" algn="l">
              <a:lnSpc>
                <a:spcPct val="100000"/>
              </a:lnSpc>
              <a:spcBef>
                <a:spcPts val="0"/>
              </a:spcBef>
              <a:spcAft>
                <a:spcPts val="0"/>
              </a:spcAft>
              <a:buClr>
                <a:schemeClr val="dk1"/>
              </a:buClr>
              <a:buSzPts val="1100"/>
              <a:buFont typeface="Arial"/>
              <a:buNone/>
            </a:pPr>
            <a:r>
              <a:rPr lang="vi-VN"/>
              <a:t>&lt;/div&gt;</a:t>
            </a:r>
            <a:endParaRPr/>
          </a:p>
          <a:p>
            <a:pPr indent="0" lvl="0" marL="0" marR="0" rtl="0" algn="l">
              <a:lnSpc>
                <a:spcPct val="100000"/>
              </a:lnSpc>
              <a:spcBef>
                <a:spcPts val="0"/>
              </a:spcBef>
              <a:spcAft>
                <a:spcPts val="0"/>
              </a:spcAft>
              <a:buClr>
                <a:schemeClr val="dk1"/>
              </a:buClr>
              <a:buSzPts val="1100"/>
              <a:buFont typeface="Arial"/>
              <a:buNone/>
            </a:pPr>
            <a:r>
              <a:rPr lang="vi-VN"/>
              <a:t>)</a:t>
            </a:r>
            <a:endParaRPr/>
          </a:p>
          <a:p>
            <a:pPr indent="0" lvl="0" marL="0" marR="0" rtl="0" algn="l">
              <a:lnSpc>
                <a:spcPct val="100000"/>
              </a:lnSpc>
              <a:spcBef>
                <a:spcPts val="0"/>
              </a:spcBef>
              <a:spcAft>
                <a:spcPts val="0"/>
              </a:spcAft>
              <a:buClr>
                <a:schemeClr val="dk1"/>
              </a:buClr>
              <a:buSzPts val="1100"/>
              <a:buFont typeface="Arial"/>
              <a:buNone/>
            </a:pPr>
            <a:r>
              <a:rPr lang="vi-VN"/>
              <a:t>}</a:t>
            </a:r>
            <a:endParaRPr/>
          </a:p>
        </p:txBody>
      </p:sp>
      <p:sp>
        <p:nvSpPr>
          <p:cNvPr id="124" name="Google Shape;1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1" name="Google Shape;13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9" name="Google Shape;13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902c3796a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902c3796a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vi-VN"/>
              <a:t>Ví dụ:</a:t>
            </a:r>
            <a:endParaRPr/>
          </a:p>
          <a:p>
            <a:pPr indent="0" lvl="0" marL="0" rtl="0" algn="l">
              <a:spcBef>
                <a:spcPts val="0"/>
              </a:spcBef>
              <a:spcAft>
                <a:spcPts val="0"/>
              </a:spcAft>
              <a:buClr>
                <a:schemeClr val="dk1"/>
              </a:buClr>
              <a:buSzPts val="1100"/>
              <a:buFont typeface="Arial"/>
              <a:buNone/>
            </a:pPr>
            <a:r>
              <a:rPr lang="vi-VN"/>
              <a:t>import React, {useState} from 'react';</a:t>
            </a:r>
            <a:endParaRPr/>
          </a:p>
          <a:p>
            <a:pPr indent="0" lvl="0" marL="0" rtl="0" algn="l">
              <a:spcBef>
                <a:spcPts val="0"/>
              </a:spcBef>
              <a:spcAft>
                <a:spcPts val="0"/>
              </a:spcAft>
              <a:buClr>
                <a:schemeClr val="dk1"/>
              </a:buClr>
              <a:buSzPts val="1100"/>
              <a:buFont typeface="Arial"/>
              <a:buNone/>
            </a:pPr>
            <a:r>
              <a:rPr lang="vi-VN"/>
              <a:t> </a:t>
            </a:r>
            <a:endParaRPr/>
          </a:p>
          <a:p>
            <a:pPr indent="0" lvl="0" marL="0" rtl="0" algn="l">
              <a:spcBef>
                <a:spcPts val="0"/>
              </a:spcBef>
              <a:spcAft>
                <a:spcPts val="0"/>
              </a:spcAft>
              <a:buClr>
                <a:schemeClr val="dk1"/>
              </a:buClr>
              <a:buSzPts val="1100"/>
              <a:buFont typeface="Arial"/>
              <a:buNone/>
            </a:pPr>
            <a:r>
              <a:rPr lang="vi-VN"/>
              <a:t>function MyForm () {</a:t>
            </a:r>
            <a:endParaRPr/>
          </a:p>
          <a:p>
            <a:pPr indent="0" lvl="0" marL="0" rtl="0" algn="l">
              <a:spcBef>
                <a:spcPts val="0"/>
              </a:spcBef>
              <a:spcAft>
                <a:spcPts val="0"/>
              </a:spcAft>
              <a:buClr>
                <a:schemeClr val="dk1"/>
              </a:buClr>
              <a:buSzPts val="1100"/>
              <a:buFont typeface="Arial"/>
              <a:buNone/>
            </a:pPr>
            <a:r>
              <a:rPr lang="vi-VN"/>
              <a:t>	const [username, setUsername] = useState('''');</a:t>
            </a:r>
            <a:endParaRPr/>
          </a:p>
          <a:p>
            <a:pPr indent="0" lvl="0" marL="0" rtl="0" algn="l">
              <a:spcBef>
                <a:spcPts val="0"/>
              </a:spcBef>
              <a:spcAft>
                <a:spcPts val="0"/>
              </a:spcAft>
              <a:buClr>
                <a:schemeClr val="dk1"/>
              </a:buClr>
              <a:buSzPts val="1100"/>
              <a:buFont typeface="Arial"/>
              <a:buNone/>
            </a:pPr>
            <a:r>
              <a:rPr lang="vi-VN"/>
              <a:t>	const handleChange = (event) =&gt; setUsername(event.target.value)</a:t>
            </a:r>
            <a:endParaRPr/>
          </a:p>
          <a:p>
            <a:pPr indent="0" lvl="0" marL="0" rtl="0" algn="l">
              <a:spcBef>
                <a:spcPts val="0"/>
              </a:spcBef>
              <a:spcAft>
                <a:spcPts val="0"/>
              </a:spcAft>
              <a:buClr>
                <a:schemeClr val="dk1"/>
              </a:buClr>
              <a:buSzPts val="1100"/>
              <a:buFont typeface="Arial"/>
              <a:buNone/>
            </a:pPr>
            <a:r>
              <a:rPr lang="vi-VN"/>
              <a:t>let header;</a:t>
            </a:r>
            <a:endParaRPr/>
          </a:p>
          <a:p>
            <a:pPr indent="0" lvl="0" marL="0" rtl="0" algn="l">
              <a:spcBef>
                <a:spcPts val="0"/>
              </a:spcBef>
              <a:spcAft>
                <a:spcPts val="0"/>
              </a:spcAft>
              <a:buClr>
                <a:schemeClr val="dk1"/>
              </a:buClr>
              <a:buSzPts val="1100"/>
              <a:buFont typeface="Arial"/>
              <a:buNone/>
            </a:pPr>
            <a:r>
              <a:rPr lang="vi-VN"/>
              <a:t>if(username){</a:t>
            </a:r>
            <a:endParaRPr/>
          </a:p>
          <a:p>
            <a:pPr indent="0" lvl="0" marL="0" rtl="0" algn="l">
              <a:spcBef>
                <a:spcPts val="0"/>
              </a:spcBef>
              <a:spcAft>
                <a:spcPts val="0"/>
              </a:spcAft>
              <a:buClr>
                <a:schemeClr val="dk1"/>
              </a:buClr>
              <a:buSzPts val="1100"/>
              <a:buFont typeface="Arial"/>
              <a:buNone/>
            </a:pPr>
            <a:r>
              <a:rPr lang="vi-VN"/>
              <a:t>      			header = &lt;h1&gt;Hello {username}&lt;/h1&gt;;</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Clr>
                <a:schemeClr val="dk1"/>
              </a:buClr>
              <a:buSzPts val="1100"/>
              <a:buFont typeface="Arial"/>
              <a:buNone/>
            </a:pPr>
            <a:r>
              <a:rPr lang="vi-VN"/>
              <a:t>else 	header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VN"/>
              <a:t>return (</a:t>
            </a:r>
            <a:endParaRPr/>
          </a:p>
          <a:p>
            <a:pPr indent="0" lvl="0" marL="0" rtl="0" algn="l">
              <a:spcBef>
                <a:spcPts val="0"/>
              </a:spcBef>
              <a:spcAft>
                <a:spcPts val="0"/>
              </a:spcAft>
              <a:buClr>
                <a:schemeClr val="dk1"/>
              </a:buClr>
              <a:buSzPts val="1100"/>
              <a:buFont typeface="Arial"/>
              <a:buNone/>
            </a:pPr>
            <a:r>
              <a:rPr lang="vi-VN"/>
              <a:t>&lt;div&gt;</a:t>
            </a:r>
            <a:endParaRPr/>
          </a:p>
          <a:p>
            <a:pPr indent="0" lvl="0" marL="0" rtl="0" algn="l">
              <a:spcBef>
                <a:spcPts val="0"/>
              </a:spcBef>
              <a:spcAft>
                <a:spcPts val="0"/>
              </a:spcAft>
              <a:buClr>
                <a:schemeClr val="dk1"/>
              </a:buClr>
              <a:buSzPts val="1100"/>
              <a:buFont typeface="Arial"/>
              <a:buNone/>
            </a:pPr>
            <a:r>
              <a:rPr lang="vi-VN"/>
              <a:t>      &lt;form&gt;</a:t>
            </a:r>
            <a:endParaRPr/>
          </a:p>
          <a:p>
            <a:pPr indent="0" lvl="0" marL="0" rtl="0" algn="l">
              <a:spcBef>
                <a:spcPts val="0"/>
              </a:spcBef>
              <a:spcAft>
                <a:spcPts val="0"/>
              </a:spcAft>
              <a:buClr>
                <a:schemeClr val="dk1"/>
              </a:buClr>
              <a:buSzPts val="1100"/>
              <a:buFont typeface="Arial"/>
              <a:buNone/>
            </a:pPr>
            <a:r>
              <a:rPr lang="vi-VN"/>
              <a:t>      			{header}</a:t>
            </a:r>
            <a:endParaRPr/>
          </a:p>
          <a:p>
            <a:pPr indent="0" lvl="0" marL="0" rtl="0" algn="l">
              <a:spcBef>
                <a:spcPts val="0"/>
              </a:spcBef>
              <a:spcAft>
                <a:spcPts val="0"/>
              </a:spcAft>
              <a:buClr>
                <a:schemeClr val="dk1"/>
              </a:buClr>
              <a:buSzPts val="1100"/>
              <a:buFont typeface="Arial"/>
              <a:buNone/>
            </a:pPr>
            <a:r>
              <a:rPr lang="vi-VN"/>
              <a:t>      &lt;p&gt;Enter your name:&lt;/p&gt;</a:t>
            </a:r>
            <a:endParaRPr/>
          </a:p>
          <a:p>
            <a:pPr indent="0" lvl="0" marL="0" rtl="0" algn="l">
              <a:spcBef>
                <a:spcPts val="0"/>
              </a:spcBef>
              <a:spcAft>
                <a:spcPts val="0"/>
              </a:spcAft>
              <a:buClr>
                <a:schemeClr val="dk1"/>
              </a:buClr>
              <a:buSzPts val="1100"/>
              <a:buFont typeface="Arial"/>
              <a:buNone/>
            </a:pPr>
            <a:r>
              <a:rPr lang="vi-VN"/>
              <a:t>      &lt;input type='text'</a:t>
            </a:r>
            <a:endParaRPr/>
          </a:p>
          <a:p>
            <a:pPr indent="0" lvl="0" marL="0" rtl="0" algn="l">
              <a:spcBef>
                <a:spcPts val="0"/>
              </a:spcBef>
              <a:spcAft>
                <a:spcPts val="0"/>
              </a:spcAft>
              <a:buClr>
                <a:schemeClr val="dk1"/>
              </a:buClr>
              <a:buSzPts val="1100"/>
              <a:buFont typeface="Arial"/>
              <a:buNone/>
            </a:pPr>
            <a:r>
              <a:rPr lang="vi-VN"/>
              <a:t>	value ={username}</a:t>
            </a:r>
            <a:endParaRPr/>
          </a:p>
          <a:p>
            <a:pPr indent="0" lvl="0" marL="0" rtl="0" algn="l">
              <a:spcBef>
                <a:spcPts val="0"/>
              </a:spcBef>
              <a:spcAft>
                <a:spcPts val="0"/>
              </a:spcAft>
              <a:buClr>
                <a:schemeClr val="dk1"/>
              </a:buClr>
              <a:buSzPts val="1100"/>
              <a:buFont typeface="Arial"/>
              <a:buNone/>
            </a:pPr>
            <a:r>
              <a:rPr lang="vi-VN"/>
              <a:t>       	 onChange={ handleChange }</a:t>
            </a:r>
            <a:endParaRPr/>
          </a:p>
          <a:p>
            <a:pPr indent="0" lvl="0" marL="0" rtl="0" algn="l">
              <a:spcBef>
                <a:spcPts val="0"/>
              </a:spcBef>
              <a:spcAft>
                <a:spcPts val="0"/>
              </a:spcAft>
              <a:buClr>
                <a:schemeClr val="dk1"/>
              </a:buClr>
              <a:buSzPts val="1100"/>
              <a:buFont typeface="Arial"/>
              <a:buNone/>
            </a:pPr>
            <a:r>
              <a:rPr lang="vi-VN"/>
              <a:t>      /&gt;</a:t>
            </a:r>
            <a:endParaRPr/>
          </a:p>
          <a:p>
            <a:pPr indent="0" lvl="0" marL="0" rtl="0" algn="l">
              <a:spcBef>
                <a:spcPts val="0"/>
              </a:spcBef>
              <a:spcAft>
                <a:spcPts val="0"/>
              </a:spcAft>
              <a:buClr>
                <a:schemeClr val="dk1"/>
              </a:buClr>
              <a:buSzPts val="1100"/>
              <a:buFont typeface="Arial"/>
              <a:buNone/>
            </a:pPr>
            <a:r>
              <a:rPr lang="vi-VN"/>
              <a:t>      &lt;/form&gt;</a:t>
            </a:r>
            <a:endParaRPr/>
          </a:p>
          <a:p>
            <a:pPr indent="0" lvl="0" marL="0" rtl="0" algn="l">
              <a:spcBef>
                <a:spcPts val="0"/>
              </a:spcBef>
              <a:spcAft>
                <a:spcPts val="0"/>
              </a:spcAft>
              <a:buClr>
                <a:schemeClr val="dk1"/>
              </a:buClr>
              <a:buSzPts val="1100"/>
              <a:buFont typeface="Arial"/>
              <a:buNone/>
            </a:pPr>
            <a:r>
              <a:rPr lang="vi-VN"/>
              <a:t>&lt;/div&gt;</a:t>
            </a:r>
            <a:endParaRPr/>
          </a:p>
          <a:p>
            <a:pPr indent="0" lvl="0" marL="0" rtl="0" algn="l">
              <a:spcBef>
                <a:spcPts val="0"/>
              </a:spcBef>
              <a:spcAft>
                <a:spcPts val="0"/>
              </a:spcAft>
              <a:buClr>
                <a:schemeClr val="dk1"/>
              </a:buClr>
              <a:buSzPts val="1100"/>
              <a:buFont typeface="Arial"/>
              <a:buNone/>
            </a:pPr>
            <a:r>
              <a:rPr lang="vi-VN"/>
              <a:t>)</a:t>
            </a:r>
            <a:endParaRPr/>
          </a:p>
          <a:p>
            <a:pPr indent="0" lvl="0" marL="0" rtl="0" algn="l">
              <a:spcBef>
                <a:spcPts val="0"/>
              </a:spcBef>
              <a:spcAft>
                <a:spcPts val="0"/>
              </a:spcAft>
              <a:buNone/>
            </a:pPr>
            <a:r>
              <a:rPr lang="vi-VN"/>
              <a:t>}</a:t>
            </a:r>
            <a:endParaRPr/>
          </a:p>
        </p:txBody>
      </p:sp>
      <p:sp>
        <p:nvSpPr>
          <p:cNvPr id="146" name="Google Shape;146;g10902c3796a_2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7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8"/>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9"/>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89"/>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8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8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8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8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8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83"/>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8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6"/>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7"/>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87"/>
          <p:cNvSpPr/>
          <p:nvPr>
            <p:ph idx="2" type="pic"/>
          </p:nvPr>
        </p:nvSpPr>
        <p:spPr>
          <a:xfrm>
            <a:off x="5183188" y="987425"/>
            <a:ext cx="6172200" cy="4873625"/>
          </a:xfrm>
          <a:prstGeom prst="rect">
            <a:avLst/>
          </a:prstGeom>
          <a:noFill/>
          <a:ln>
            <a:noFill/>
          </a:ln>
        </p:spPr>
      </p:sp>
      <p:sp>
        <p:nvSpPr>
          <p:cNvPr id="70" name="Google Shape;70;p8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cxnSp>
        <p:nvCxnSpPr>
          <p:cNvPr id="15" name="Google Shape;15;p78"/>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78"/>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vi-VN"/>
              <a:t>React Form</a:t>
            </a:r>
            <a:br>
              <a:rPr lang="vi-VN"/>
            </a:br>
            <a:endParaRPr/>
          </a:p>
        </p:txBody>
      </p:sp>
      <p:sp>
        <p:nvSpPr>
          <p:cNvPr id="92" name="Google Shape;92;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vi-VN"/>
              <a:t>Khóa học: ReactJS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Submitting Forms</a:t>
            </a:r>
            <a:endParaRPr/>
          </a:p>
        </p:txBody>
      </p:sp>
      <p:sp>
        <p:nvSpPr>
          <p:cNvPr id="156" name="Google Shape;156;p12"/>
          <p:cNvSpPr txBox="1"/>
          <p:nvPr>
            <p:ph idx="1" type="body"/>
          </p:nvPr>
        </p:nvSpPr>
        <p:spPr>
          <a:xfrm>
            <a:off x="838199" y="1161827"/>
            <a:ext cx="10903527" cy="51313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vi-VN"/>
              <a:t>Chúng ta có thể kiểm soát hành động gửi bằng cách thêm trình xử lý sự kiện trong thuộc tính </a:t>
            </a:r>
            <a:r>
              <a:rPr b="1" lang="vi-VN"/>
              <a:t>onSubmit</a:t>
            </a:r>
            <a:endParaRPr b="1"/>
          </a:p>
          <a:p>
            <a:pPr indent="0" lvl="0" marL="0" rtl="0" algn="l">
              <a:lnSpc>
                <a:spcPct val="90000"/>
              </a:lnSpc>
              <a:spcBef>
                <a:spcPts val="1000"/>
              </a:spcBef>
              <a:spcAft>
                <a:spcPts val="0"/>
              </a:spcAft>
              <a:buClr>
                <a:schemeClr val="dk1"/>
              </a:buClr>
              <a:buSzPts val="2800"/>
              <a:buNone/>
            </a:pPr>
            <a:r>
              <a:rPr lang="vi-VN"/>
              <a:t> </a:t>
            </a:r>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0902c3796a_2_14"/>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vi-VN"/>
              <a:t>Demo</a:t>
            </a:r>
            <a:endParaRPr/>
          </a:p>
        </p:txBody>
      </p:sp>
      <p:sp>
        <p:nvSpPr>
          <p:cNvPr id="163" name="Google Shape;163;g10902c3796a_2_14"/>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vi-VN"/>
              <a:t>Submitting Forms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Multiple Input Fields</a:t>
            </a:r>
            <a:endParaRPr/>
          </a:p>
        </p:txBody>
      </p:sp>
      <p:sp>
        <p:nvSpPr>
          <p:cNvPr id="170" name="Google Shape;170;p15"/>
          <p:cNvSpPr txBox="1"/>
          <p:nvPr>
            <p:ph idx="1" type="body"/>
          </p:nvPr>
        </p:nvSpPr>
        <p:spPr>
          <a:xfrm>
            <a:off x="838199" y="973606"/>
            <a:ext cx="11194775" cy="575849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vi-VN"/>
              <a:t>Bạn có thể kiểm soát các giá trị của nhiều đầu vào bằng cách thêm thuộc tính tên vào mỗi phần tử.</a:t>
            </a:r>
            <a:endParaRPr/>
          </a:p>
          <a:p>
            <a:pPr indent="-228600" lvl="0" marL="228600" rtl="0" algn="l">
              <a:lnSpc>
                <a:spcPct val="90000"/>
              </a:lnSpc>
              <a:spcBef>
                <a:spcPts val="1000"/>
              </a:spcBef>
              <a:spcAft>
                <a:spcPts val="0"/>
              </a:spcAft>
              <a:buClr>
                <a:schemeClr val="dk1"/>
              </a:buClr>
              <a:buSzPts val="2800"/>
              <a:buChar char="•"/>
            </a:pPr>
            <a:r>
              <a:rPr lang="vi-VN"/>
              <a:t>Khi bạn khởi tạo trạng thái trong hàm tạo, hãy sử dụng tên</a:t>
            </a:r>
            <a:endParaRPr/>
          </a:p>
          <a:p>
            <a:pPr indent="-228600" lvl="0" marL="228600" rtl="0" algn="l">
              <a:lnSpc>
                <a:spcPct val="90000"/>
              </a:lnSpc>
              <a:spcBef>
                <a:spcPts val="1000"/>
              </a:spcBef>
              <a:spcAft>
                <a:spcPts val="0"/>
              </a:spcAft>
              <a:buClr>
                <a:schemeClr val="dk1"/>
              </a:buClr>
              <a:buSzPts val="2800"/>
              <a:buChar char="•"/>
            </a:pPr>
            <a:r>
              <a:rPr lang="vi-VN"/>
              <a:t>Để truy cập các trình xử lý sự kiện, hãy sử dụng cú pháp event.target.name và event.target.value.</a:t>
            </a:r>
            <a:endParaRPr/>
          </a:p>
          <a:p>
            <a:pPr indent="-228600" lvl="0" marL="228600" rtl="0" algn="l">
              <a:lnSpc>
                <a:spcPct val="90000"/>
              </a:lnSpc>
              <a:spcBef>
                <a:spcPts val="1000"/>
              </a:spcBef>
              <a:spcAft>
                <a:spcPts val="0"/>
              </a:spcAft>
              <a:buClr>
                <a:schemeClr val="dk1"/>
              </a:buClr>
              <a:buSzPts val="2800"/>
              <a:buChar char="•"/>
            </a:pPr>
            <a:r>
              <a:rPr lang="vi-VN"/>
              <a:t>Để cập nhật trạng thái trong phương thức this.setState, hãy sử dụng dấu ngoặc vuông [ký hiệu dấu ngoặc vuông] xung quanh tên thuộc tính.</a:t>
            </a:r>
            <a:endParaRPr/>
          </a:p>
          <a:p>
            <a:pPr indent="0" lvl="0" marL="0" rtl="0" algn="l">
              <a:lnSpc>
                <a:spcPct val="90000"/>
              </a:lnSpc>
              <a:spcBef>
                <a:spcPts val="1000"/>
              </a:spcBef>
              <a:spcAft>
                <a:spcPts val="0"/>
              </a:spcAft>
              <a:buClr>
                <a:schemeClr val="dk1"/>
              </a:buClr>
              <a:buSzPts val="2800"/>
              <a:buNone/>
            </a:pPr>
            <a:r>
              <a:t/>
            </a:r>
            <a:endParaRPr b="1"/>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0902c3796a_2_23"/>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vi-VN"/>
              <a:t>Demo</a:t>
            </a:r>
            <a:endParaRPr/>
          </a:p>
        </p:txBody>
      </p:sp>
      <p:sp>
        <p:nvSpPr>
          <p:cNvPr id="177" name="Google Shape;177;g10902c3796a_2_23"/>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vi-VN"/>
              <a:t>Multiple Input Fields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709107" y="159419"/>
            <a:ext cx="10672484"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Tổng kết (1)</a:t>
            </a:r>
            <a:endParaRPr/>
          </a:p>
        </p:txBody>
      </p:sp>
      <p:sp>
        <p:nvSpPr>
          <p:cNvPr id="184" name="Google Shape;184;p18"/>
          <p:cNvSpPr txBox="1"/>
          <p:nvPr>
            <p:ph idx="1" type="body"/>
          </p:nvPr>
        </p:nvSpPr>
        <p:spPr>
          <a:xfrm>
            <a:off x="709107" y="1366221"/>
            <a:ext cx="10903527" cy="52282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Qua nội dung trên, chúng ta đã tìm hiểu :</a:t>
            </a:r>
            <a:endParaRPr/>
          </a:p>
          <a:p>
            <a:pPr indent="-406400" lvl="0" marL="457200" rtl="0" algn="l">
              <a:lnSpc>
                <a:spcPct val="90000"/>
              </a:lnSpc>
              <a:spcBef>
                <a:spcPts val="1000"/>
              </a:spcBef>
              <a:spcAft>
                <a:spcPts val="0"/>
              </a:spcAft>
              <a:buSzPts val="2800"/>
              <a:buChar char="•"/>
            </a:pPr>
            <a:r>
              <a:rPr lang="vi-VN"/>
              <a:t>Viết Form trong React</a:t>
            </a:r>
            <a:endParaRPr/>
          </a:p>
          <a:p>
            <a:pPr indent="-406400" lvl="0" marL="457200" rtl="0" algn="l">
              <a:lnSpc>
                <a:spcPct val="90000"/>
              </a:lnSpc>
              <a:spcBef>
                <a:spcPts val="0"/>
              </a:spcBef>
              <a:spcAft>
                <a:spcPts val="0"/>
              </a:spcAft>
              <a:buSzPts val="2800"/>
              <a:buChar char="•"/>
            </a:pPr>
            <a:r>
              <a:rPr lang="vi-VN"/>
              <a:t>Xử lý dữ liệu trong form</a:t>
            </a:r>
            <a:endParaRPr/>
          </a:p>
          <a:p>
            <a:pPr indent="-406400" lvl="0" marL="457200" rtl="0" algn="l">
              <a:lnSpc>
                <a:spcPct val="90000"/>
              </a:lnSpc>
              <a:spcBef>
                <a:spcPts val="0"/>
              </a:spcBef>
              <a:spcAft>
                <a:spcPts val="0"/>
              </a:spcAft>
              <a:buSzPts val="2800"/>
              <a:buChar char="•"/>
            </a:pPr>
            <a:r>
              <a:rPr lang="vi-VN"/>
              <a:t>Điều kiện render của Form</a:t>
            </a:r>
            <a:endParaRPr/>
          </a:p>
          <a:p>
            <a:pPr indent="-406400" lvl="0" marL="457200" rtl="0" algn="l">
              <a:lnSpc>
                <a:spcPct val="90000"/>
              </a:lnSpc>
              <a:spcBef>
                <a:spcPts val="0"/>
              </a:spcBef>
              <a:spcAft>
                <a:spcPts val="0"/>
              </a:spcAft>
              <a:buSzPts val="2800"/>
              <a:buChar char="•"/>
            </a:pPr>
            <a:r>
              <a:rPr lang="vi-VN"/>
              <a:t>Viết Submit Form và Multiple Input Fields</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vi-VN"/>
              <a:t> </a:t>
            </a:r>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877957" y="161056"/>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Thẻ nhập liệu căn bản Textarea, Select…</a:t>
            </a:r>
            <a:endParaRPr/>
          </a:p>
        </p:txBody>
      </p:sp>
      <p:sp>
        <p:nvSpPr>
          <p:cNvPr id="191" name="Google Shape;191;p19"/>
          <p:cNvSpPr txBox="1"/>
          <p:nvPr>
            <p:ph idx="1" type="body"/>
          </p:nvPr>
        </p:nvSpPr>
        <p:spPr>
          <a:xfrm>
            <a:off x="877957" y="975243"/>
            <a:ext cx="11211339" cy="54137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vi-VN"/>
              <a:t>Trong nội dung này, chúng ta sẽ tìm hiểu các phần tử sau:</a:t>
            </a:r>
            <a:endParaRPr/>
          </a:p>
          <a:p>
            <a:pPr indent="-406400" lvl="0" marL="457200" rtl="0" algn="l">
              <a:lnSpc>
                <a:spcPct val="90000"/>
              </a:lnSpc>
              <a:spcBef>
                <a:spcPts val="1000"/>
              </a:spcBef>
              <a:spcAft>
                <a:spcPts val="0"/>
              </a:spcAft>
              <a:buSzPts val="2800"/>
              <a:buChar char="●"/>
            </a:pPr>
            <a:r>
              <a:rPr lang="vi-VN"/>
              <a:t>TextArea</a:t>
            </a:r>
            <a:endParaRPr/>
          </a:p>
          <a:p>
            <a:pPr indent="-406400" lvl="0" marL="457200" rtl="0" algn="l">
              <a:lnSpc>
                <a:spcPct val="90000"/>
              </a:lnSpc>
              <a:spcBef>
                <a:spcPts val="0"/>
              </a:spcBef>
              <a:spcAft>
                <a:spcPts val="0"/>
              </a:spcAft>
              <a:buSzPts val="2800"/>
              <a:buChar char="●"/>
            </a:pPr>
            <a:r>
              <a:rPr lang="vi-VN"/>
              <a:t>Select</a:t>
            </a:r>
            <a:endParaRPr/>
          </a:p>
          <a:p>
            <a:pPr indent="-406400" lvl="0" marL="457200" rtl="0" algn="l">
              <a:lnSpc>
                <a:spcPct val="90000"/>
              </a:lnSpc>
              <a:spcBef>
                <a:spcPts val="0"/>
              </a:spcBef>
              <a:spcAft>
                <a:spcPts val="0"/>
              </a:spcAft>
              <a:buSzPts val="2800"/>
              <a:buChar char="●"/>
            </a:pPr>
            <a:r>
              <a:rPr lang="vi-VN"/>
              <a:t>Input File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Open Sans"/>
              <a:buNone/>
            </a:pPr>
            <a:r>
              <a:rPr lang="vi-VN"/>
              <a:t>Thẻ nhập liệu Textarea</a:t>
            </a:r>
            <a:endParaRPr/>
          </a:p>
        </p:txBody>
      </p:sp>
      <p:sp>
        <p:nvSpPr>
          <p:cNvPr id="198" name="Google Shape;198;p20"/>
          <p:cNvSpPr txBox="1"/>
          <p:nvPr>
            <p:ph idx="1" type="body"/>
          </p:nvPr>
        </p:nvSpPr>
        <p:spPr>
          <a:xfrm>
            <a:off x="715618" y="1266790"/>
            <a:ext cx="11211339" cy="54137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vi-VN"/>
              <a:t>Phần tử textarea trong React khác so với thẻ HTML thông thường.</a:t>
            </a:r>
            <a:endParaRPr b="1"/>
          </a:p>
          <a:p>
            <a:pPr indent="0" lvl="0" marL="0" rtl="0" algn="l">
              <a:lnSpc>
                <a:spcPct val="90000"/>
              </a:lnSpc>
              <a:spcBef>
                <a:spcPts val="1000"/>
              </a:spcBef>
              <a:spcAft>
                <a:spcPts val="0"/>
              </a:spcAft>
              <a:buClr>
                <a:schemeClr val="dk1"/>
              </a:buClr>
              <a:buSzPts val="2800"/>
              <a:buNone/>
            </a:pPr>
            <a:r>
              <a:rPr lang="vi-VN"/>
              <a:t>Trong HTML, giá trị của một textarea là văn bản giữa thẻ bắt đầu &lt;textarea&gt; và thẻ kết thúc &lt;/textarea&gt;</a:t>
            </a:r>
            <a:endParaRPr/>
          </a:p>
          <a:p>
            <a:pPr indent="0" lvl="0" marL="0" rtl="0" algn="l">
              <a:lnSpc>
                <a:spcPct val="90000"/>
              </a:lnSpc>
              <a:spcBef>
                <a:spcPts val="1000"/>
              </a:spcBef>
              <a:spcAft>
                <a:spcPts val="0"/>
              </a:spcAft>
              <a:buClr>
                <a:schemeClr val="dk1"/>
              </a:buClr>
              <a:buSzPts val="2800"/>
              <a:buNone/>
            </a:pPr>
            <a:r>
              <a:rPr lang="vi-VN"/>
              <a:t>Ví dụ :</a:t>
            </a:r>
            <a:endParaRPr/>
          </a:p>
          <a:p>
            <a:pPr indent="0" lvl="1" marL="457200" rtl="0" algn="l">
              <a:lnSpc>
                <a:spcPct val="90000"/>
              </a:lnSpc>
              <a:spcBef>
                <a:spcPts val="500"/>
              </a:spcBef>
              <a:spcAft>
                <a:spcPts val="0"/>
              </a:spcAft>
              <a:buClr>
                <a:schemeClr val="dk1"/>
              </a:buClr>
              <a:buSzPts val="2800"/>
              <a:buNone/>
            </a:pPr>
            <a:r>
              <a:rPr lang="vi-VN"/>
              <a:t>&lt;textarea&gt;</a:t>
            </a:r>
            <a:endParaRPr/>
          </a:p>
          <a:p>
            <a:pPr indent="0" lvl="1" marL="457200" rtl="0" algn="l">
              <a:lnSpc>
                <a:spcPct val="90000"/>
              </a:lnSpc>
              <a:spcBef>
                <a:spcPts val="500"/>
              </a:spcBef>
              <a:spcAft>
                <a:spcPts val="0"/>
              </a:spcAft>
              <a:buClr>
                <a:schemeClr val="dk1"/>
              </a:buClr>
              <a:buSzPts val="2800"/>
              <a:buNone/>
            </a:pPr>
            <a:r>
              <a:rPr lang="vi-VN"/>
              <a:t>  Hello there, this is some text in a text area</a:t>
            </a:r>
            <a:endParaRPr/>
          </a:p>
          <a:p>
            <a:pPr indent="0" lvl="1" marL="457200" rtl="0" algn="l">
              <a:lnSpc>
                <a:spcPct val="90000"/>
              </a:lnSpc>
              <a:spcBef>
                <a:spcPts val="500"/>
              </a:spcBef>
              <a:spcAft>
                <a:spcPts val="0"/>
              </a:spcAft>
              <a:buClr>
                <a:schemeClr val="dk1"/>
              </a:buClr>
              <a:buSzPts val="2800"/>
              <a:buNone/>
            </a:pPr>
            <a:r>
              <a:rPr lang="vi-VN"/>
              <a:t>&lt;/textarea&gt;</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Thẻ nhập liệu Textarea</a:t>
            </a:r>
            <a:endParaRPr/>
          </a:p>
        </p:txBody>
      </p:sp>
      <p:sp>
        <p:nvSpPr>
          <p:cNvPr id="205" name="Google Shape;205;p21"/>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vi-VN"/>
              <a:t>Trong React, giá trị của một textarea được đặt trong một thuộc tính giá trị:</a:t>
            </a:r>
            <a:endParaRPr/>
          </a:p>
          <a:p>
            <a:pPr indent="0" lvl="0" marL="0" rtl="0" algn="l">
              <a:lnSpc>
                <a:spcPct val="90000"/>
              </a:lnSpc>
              <a:spcBef>
                <a:spcPts val="1000"/>
              </a:spcBef>
              <a:spcAft>
                <a:spcPts val="0"/>
              </a:spcAft>
              <a:buClr>
                <a:schemeClr val="dk1"/>
              </a:buClr>
              <a:buSzPct val="100000"/>
              <a:buNone/>
            </a:pPr>
            <a:r>
              <a:rPr b="1" lang="vi-VN"/>
              <a:t>Ví dụ :</a:t>
            </a:r>
            <a:endParaRPr/>
          </a:p>
          <a:p>
            <a:pPr indent="0" lvl="1" marL="457200" rtl="0" algn="l">
              <a:lnSpc>
                <a:spcPct val="90000"/>
              </a:lnSpc>
              <a:spcBef>
                <a:spcPts val="500"/>
              </a:spcBef>
              <a:spcAft>
                <a:spcPts val="0"/>
              </a:spcAft>
              <a:buClr>
                <a:schemeClr val="dk1"/>
              </a:buClr>
              <a:buSzPct val="100000"/>
              <a:buNone/>
            </a:pPr>
            <a:r>
              <a:rPr lang="vi-VN"/>
              <a:t>import React, {useState} from 'react'</a:t>
            </a:r>
            <a:endParaRPr/>
          </a:p>
          <a:p>
            <a:pPr indent="0" lvl="1" marL="457200" rtl="0" algn="l">
              <a:lnSpc>
                <a:spcPct val="90000"/>
              </a:lnSpc>
              <a:spcBef>
                <a:spcPts val="500"/>
              </a:spcBef>
              <a:spcAft>
                <a:spcPts val="0"/>
              </a:spcAft>
              <a:buClr>
                <a:schemeClr val="dk1"/>
              </a:buClr>
              <a:buSzPct val="100000"/>
              <a:buNone/>
            </a:pPr>
            <a:r>
              <a:rPr lang="vi-VN"/>
              <a:t>function Form() {</a:t>
            </a:r>
            <a:endParaRPr/>
          </a:p>
          <a:p>
            <a:pPr indent="0" lvl="1" marL="457200" rtl="0" algn="l">
              <a:lnSpc>
                <a:spcPct val="90000"/>
              </a:lnSpc>
              <a:spcBef>
                <a:spcPts val="500"/>
              </a:spcBef>
              <a:spcAft>
                <a:spcPts val="0"/>
              </a:spcAft>
              <a:buClr>
                <a:schemeClr val="dk1"/>
              </a:buClr>
              <a:buSzPct val="100000"/>
              <a:buNone/>
            </a:pPr>
            <a:r>
              <a:rPr lang="vi-VN"/>
              <a:t>	const [state, setState] = useState({</a:t>
            </a:r>
            <a:endParaRPr/>
          </a:p>
          <a:p>
            <a:pPr indent="0" lvl="1" marL="457200" rtl="0" algn="l">
              <a:lnSpc>
                <a:spcPct val="90000"/>
              </a:lnSpc>
              <a:spcBef>
                <a:spcPts val="500"/>
              </a:spcBef>
              <a:spcAft>
                <a:spcPts val="0"/>
              </a:spcAft>
              <a:buClr>
                <a:schemeClr val="dk1"/>
              </a:buClr>
              <a:buSzPct val="100000"/>
              <a:buNone/>
            </a:pPr>
            <a:r>
              <a:rPr lang="vi-VN"/>
              <a:t>      description: 'The content of a textarea goes in the value attribute'</a:t>
            </a:r>
            <a:endParaRPr/>
          </a:p>
          <a:p>
            <a:pPr indent="0" lvl="1" marL="457200" rtl="0" algn="l">
              <a:lnSpc>
                <a:spcPct val="90000"/>
              </a:lnSpc>
              <a:spcBef>
                <a:spcPts val="500"/>
              </a:spcBef>
              <a:spcAft>
                <a:spcPts val="0"/>
              </a:spcAft>
              <a:buClr>
                <a:schemeClr val="dk1"/>
              </a:buClr>
              <a:buSzPct val="100000"/>
              <a:buNone/>
            </a:pPr>
            <a:r>
              <a:rPr lang="vi-VN"/>
              <a:t>})</a:t>
            </a:r>
            <a:endParaRPr/>
          </a:p>
          <a:p>
            <a:pPr indent="0" lvl="1" marL="457200" rtl="0" algn="l">
              <a:lnSpc>
                <a:spcPct val="90000"/>
              </a:lnSpc>
              <a:spcBef>
                <a:spcPts val="500"/>
              </a:spcBef>
              <a:spcAft>
                <a:spcPts val="0"/>
              </a:spcAft>
              <a:buClr>
                <a:schemeClr val="dk1"/>
              </a:buClr>
              <a:buSzPct val="100000"/>
              <a:buNone/>
            </a:pPr>
            <a:r>
              <a:rPr lang="vi-VN"/>
              <a:t>return (</a:t>
            </a:r>
            <a:endParaRPr/>
          </a:p>
          <a:p>
            <a:pPr indent="0" lvl="1" marL="457200" rtl="0" algn="l">
              <a:lnSpc>
                <a:spcPct val="90000"/>
              </a:lnSpc>
              <a:spcBef>
                <a:spcPts val="500"/>
              </a:spcBef>
              <a:spcAft>
                <a:spcPts val="0"/>
              </a:spcAft>
              <a:buClr>
                <a:schemeClr val="dk1"/>
              </a:buClr>
              <a:buSzPct val="100000"/>
              <a:buNone/>
            </a:pPr>
            <a:r>
              <a:rPr lang="vi-VN"/>
              <a:t>	&lt;form&gt;&lt;textarea value={state.description} /&gt;&lt;/form&gt;</a:t>
            </a:r>
            <a:endParaRPr/>
          </a:p>
          <a:p>
            <a:pPr indent="0" lvl="1" marL="457200" rtl="0" algn="l">
              <a:lnSpc>
                <a:spcPct val="90000"/>
              </a:lnSpc>
              <a:spcBef>
                <a:spcPts val="500"/>
              </a:spcBef>
              <a:spcAft>
                <a:spcPts val="0"/>
              </a:spcAft>
              <a:buClr>
                <a:schemeClr val="dk1"/>
              </a:buClr>
              <a:buSzPct val="100000"/>
              <a:buNone/>
            </a:pPr>
            <a:r>
              <a:rPr lang="vi-VN"/>
              <a:t>)</a:t>
            </a:r>
            <a:endParaRPr/>
          </a:p>
          <a:p>
            <a:pPr indent="0" lvl="1" marL="457200" rtl="0" algn="l">
              <a:lnSpc>
                <a:spcPct val="90000"/>
              </a:lnSpc>
              <a:spcBef>
                <a:spcPts val="500"/>
              </a:spcBef>
              <a:spcAft>
                <a:spcPts val="0"/>
              </a:spcAft>
              <a:buClr>
                <a:schemeClr val="dk1"/>
              </a:buClr>
              <a:buSzPct val="100000"/>
              <a:buNone/>
            </a:pPr>
            <a:r>
              <a:rPr lang="vi-VN"/>
              <a:t>}</a:t>
            </a:r>
            <a:endParaRPr b="1"/>
          </a:p>
          <a:p>
            <a:pPr indent="0" lvl="0" marL="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Thẻ nhập liệu Select trong HTML</a:t>
            </a:r>
            <a:endParaRPr/>
          </a:p>
        </p:txBody>
      </p:sp>
      <p:sp>
        <p:nvSpPr>
          <p:cNvPr id="212" name="Google Shape;212;p22"/>
          <p:cNvSpPr txBox="1"/>
          <p:nvPr>
            <p:ph idx="1" type="body"/>
          </p:nvPr>
        </p:nvSpPr>
        <p:spPr>
          <a:xfrm>
            <a:off x="715618" y="1134268"/>
            <a:ext cx="11211339" cy="54137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vi-VN"/>
              <a:t>Trong HTML, giá trị đã chọn trong danh sách drop down được xác định bằng thuộc tính </a:t>
            </a:r>
            <a:r>
              <a:rPr b="1" lang="vi-VN"/>
              <a:t>selected</a:t>
            </a:r>
            <a:r>
              <a:rPr lang="vi-VN"/>
              <a:t>:</a:t>
            </a:r>
            <a:endParaRPr/>
          </a:p>
          <a:p>
            <a:pPr indent="0" lvl="0" marL="0" rtl="0" algn="l">
              <a:lnSpc>
                <a:spcPct val="150000"/>
              </a:lnSpc>
              <a:spcBef>
                <a:spcPts val="1000"/>
              </a:spcBef>
              <a:spcAft>
                <a:spcPts val="0"/>
              </a:spcAft>
              <a:buClr>
                <a:schemeClr val="dk1"/>
              </a:buClr>
              <a:buSzPts val="2800"/>
              <a:buNone/>
            </a:pPr>
            <a:r>
              <a:rPr lang="vi-VN"/>
              <a:t>Ví dụ:</a:t>
            </a:r>
            <a:endParaRPr/>
          </a:p>
          <a:p>
            <a:pPr indent="0" lvl="1" marL="457200" rtl="0" algn="l">
              <a:lnSpc>
                <a:spcPct val="90000"/>
              </a:lnSpc>
              <a:spcBef>
                <a:spcPts val="500"/>
              </a:spcBef>
              <a:spcAft>
                <a:spcPts val="0"/>
              </a:spcAft>
              <a:buClr>
                <a:schemeClr val="dk1"/>
              </a:buClr>
              <a:buSzPts val="2800"/>
              <a:buNone/>
            </a:pPr>
            <a:r>
              <a:rPr lang="vi-VN"/>
              <a:t>&lt;select&gt;</a:t>
            </a:r>
            <a:endParaRPr/>
          </a:p>
          <a:p>
            <a:pPr indent="0" lvl="1" marL="457200" rtl="0" algn="l">
              <a:lnSpc>
                <a:spcPct val="90000"/>
              </a:lnSpc>
              <a:spcBef>
                <a:spcPts val="500"/>
              </a:spcBef>
              <a:spcAft>
                <a:spcPts val="0"/>
              </a:spcAft>
              <a:buClr>
                <a:schemeClr val="dk1"/>
              </a:buClr>
              <a:buSzPts val="2800"/>
              <a:buNone/>
            </a:pPr>
            <a:r>
              <a:rPr lang="vi-VN"/>
              <a:t>  &lt;option value="Ford"&gt;Ford&lt;/option&gt;</a:t>
            </a:r>
            <a:endParaRPr/>
          </a:p>
          <a:p>
            <a:pPr indent="0" lvl="1" marL="457200" rtl="0" algn="l">
              <a:lnSpc>
                <a:spcPct val="90000"/>
              </a:lnSpc>
              <a:spcBef>
                <a:spcPts val="500"/>
              </a:spcBef>
              <a:spcAft>
                <a:spcPts val="0"/>
              </a:spcAft>
              <a:buClr>
                <a:schemeClr val="dk1"/>
              </a:buClr>
              <a:buSzPts val="2800"/>
              <a:buNone/>
            </a:pPr>
            <a:r>
              <a:rPr lang="vi-VN"/>
              <a:t>  &lt;option value="Volvo" selected&gt;Volvo&lt;/option&gt;</a:t>
            </a:r>
            <a:endParaRPr/>
          </a:p>
          <a:p>
            <a:pPr indent="0" lvl="1" marL="457200" rtl="0" algn="l">
              <a:lnSpc>
                <a:spcPct val="90000"/>
              </a:lnSpc>
              <a:spcBef>
                <a:spcPts val="500"/>
              </a:spcBef>
              <a:spcAft>
                <a:spcPts val="0"/>
              </a:spcAft>
              <a:buClr>
                <a:schemeClr val="dk1"/>
              </a:buClr>
              <a:buSzPts val="2800"/>
              <a:buNone/>
            </a:pPr>
            <a:r>
              <a:rPr lang="vi-VN"/>
              <a:t>  &lt;option value="Fiat"&gt;Fiat&lt;/option&gt;</a:t>
            </a:r>
            <a:endParaRPr/>
          </a:p>
          <a:p>
            <a:pPr indent="0" lvl="1" marL="457200" rtl="0" algn="l">
              <a:lnSpc>
                <a:spcPct val="90000"/>
              </a:lnSpc>
              <a:spcBef>
                <a:spcPts val="500"/>
              </a:spcBef>
              <a:spcAft>
                <a:spcPts val="0"/>
              </a:spcAft>
              <a:buClr>
                <a:schemeClr val="dk1"/>
              </a:buClr>
              <a:buSzPts val="2800"/>
              <a:buNone/>
            </a:pPr>
            <a:r>
              <a:rPr lang="vi-VN"/>
              <a:t>&lt;/select&gt;</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Thẻ nhập liệu Select trong React</a:t>
            </a:r>
            <a:endParaRPr/>
          </a:p>
        </p:txBody>
      </p:sp>
      <p:sp>
        <p:nvSpPr>
          <p:cNvPr id="219" name="Google Shape;219;p23"/>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vi-VN" sz="3300"/>
              <a:t>Trong React, giá trị đã chọn được xác định bằng thuộc tính value trên thẻ select.</a:t>
            </a:r>
            <a:endParaRPr sz="3300"/>
          </a:p>
          <a:p>
            <a:pPr indent="0" lvl="0" marL="0" rtl="0" algn="l">
              <a:lnSpc>
                <a:spcPct val="90000"/>
              </a:lnSpc>
              <a:spcBef>
                <a:spcPts val="1000"/>
              </a:spcBef>
              <a:spcAft>
                <a:spcPts val="0"/>
              </a:spcAft>
              <a:buClr>
                <a:schemeClr val="dk1"/>
              </a:buClr>
              <a:buSzPct val="100000"/>
              <a:buNone/>
            </a:pPr>
            <a:r>
              <a:t/>
            </a:r>
            <a:endParaRPr b="1" sz="3300"/>
          </a:p>
          <a:p>
            <a:pPr indent="0" lvl="0" marL="0" rtl="0" algn="l">
              <a:lnSpc>
                <a:spcPct val="90000"/>
              </a:lnSpc>
              <a:spcBef>
                <a:spcPts val="1000"/>
              </a:spcBef>
              <a:spcAft>
                <a:spcPts val="0"/>
              </a:spcAft>
              <a:buClr>
                <a:schemeClr val="dk1"/>
              </a:buClr>
              <a:buSzPct val="100000"/>
              <a:buNone/>
            </a:pPr>
            <a:r>
              <a:rPr b="1" lang="vi-VN" sz="3300"/>
              <a:t>Ví dụ:</a:t>
            </a:r>
            <a:endParaRPr/>
          </a:p>
          <a:p>
            <a:pPr indent="0" lvl="1" marL="457200" rtl="0" algn="l">
              <a:lnSpc>
                <a:spcPct val="90000"/>
              </a:lnSpc>
              <a:spcBef>
                <a:spcPts val="500"/>
              </a:spcBef>
              <a:spcAft>
                <a:spcPts val="0"/>
              </a:spcAft>
              <a:buClr>
                <a:schemeClr val="dk1"/>
              </a:buClr>
              <a:buSzPct val="100000"/>
              <a:buNone/>
            </a:pPr>
            <a:r>
              <a:rPr lang="vi-VN" sz="3300"/>
              <a:t>import React, {useState} from 'react'</a:t>
            </a:r>
            <a:endParaRPr sz="3300"/>
          </a:p>
          <a:p>
            <a:pPr indent="0" lvl="1" marL="457200" rtl="0" algn="l">
              <a:lnSpc>
                <a:spcPct val="90000"/>
              </a:lnSpc>
              <a:spcBef>
                <a:spcPts val="500"/>
              </a:spcBef>
              <a:spcAft>
                <a:spcPts val="0"/>
              </a:spcAft>
              <a:buClr>
                <a:schemeClr val="dk1"/>
              </a:buClr>
              <a:buSzPct val="100000"/>
              <a:buNone/>
            </a:pPr>
            <a:r>
              <a:rPr lang="vi-VN" sz="3300"/>
              <a:t>function Form() {const [state, setState] = useState({mycar: 'Volvo'})</a:t>
            </a:r>
            <a:endParaRPr sz="3300"/>
          </a:p>
          <a:p>
            <a:pPr indent="0" lvl="1" marL="457200" rtl="0" algn="l">
              <a:lnSpc>
                <a:spcPct val="90000"/>
              </a:lnSpc>
              <a:spcBef>
                <a:spcPts val="500"/>
              </a:spcBef>
              <a:spcAft>
                <a:spcPts val="0"/>
              </a:spcAft>
              <a:buClr>
                <a:schemeClr val="dk1"/>
              </a:buClr>
              <a:buSzPct val="100000"/>
              <a:buNone/>
            </a:pPr>
            <a:r>
              <a:rPr lang="vi-VN" sz="3300"/>
              <a:t>    return (</a:t>
            </a:r>
            <a:endParaRPr/>
          </a:p>
          <a:p>
            <a:pPr indent="0" lvl="1" marL="457200" rtl="0" algn="l">
              <a:lnSpc>
                <a:spcPct val="90000"/>
              </a:lnSpc>
              <a:spcBef>
                <a:spcPts val="500"/>
              </a:spcBef>
              <a:spcAft>
                <a:spcPts val="0"/>
              </a:spcAft>
              <a:buClr>
                <a:schemeClr val="dk1"/>
              </a:buClr>
              <a:buSzPct val="100000"/>
              <a:buNone/>
            </a:pPr>
            <a:r>
              <a:rPr lang="vi-VN" sz="3300"/>
              <a:t>      &lt;form&gt;</a:t>
            </a:r>
            <a:endParaRPr/>
          </a:p>
          <a:p>
            <a:pPr indent="0" lvl="1" marL="457200" rtl="0" algn="l">
              <a:lnSpc>
                <a:spcPct val="90000"/>
              </a:lnSpc>
              <a:spcBef>
                <a:spcPts val="500"/>
              </a:spcBef>
              <a:spcAft>
                <a:spcPts val="0"/>
              </a:spcAft>
              <a:buClr>
                <a:schemeClr val="dk1"/>
              </a:buClr>
              <a:buSzPct val="100000"/>
              <a:buNone/>
            </a:pPr>
            <a:r>
              <a:rPr lang="vi-VN" sz="3300"/>
              <a:t>      &lt;select value={state.mycar}&gt;</a:t>
            </a:r>
            <a:endParaRPr/>
          </a:p>
          <a:p>
            <a:pPr indent="0" lvl="1" marL="457200" rtl="0" algn="l">
              <a:lnSpc>
                <a:spcPct val="90000"/>
              </a:lnSpc>
              <a:spcBef>
                <a:spcPts val="500"/>
              </a:spcBef>
              <a:spcAft>
                <a:spcPts val="0"/>
              </a:spcAft>
              <a:buClr>
                <a:schemeClr val="dk1"/>
              </a:buClr>
              <a:buSzPct val="100000"/>
              <a:buNone/>
            </a:pPr>
            <a:r>
              <a:rPr lang="vi-VN" sz="3300"/>
              <a:t>        &lt;option value="Ford"&gt;Ford&lt;/option&gt;</a:t>
            </a:r>
            <a:endParaRPr/>
          </a:p>
          <a:p>
            <a:pPr indent="0" lvl="1" marL="457200" rtl="0" algn="l">
              <a:lnSpc>
                <a:spcPct val="90000"/>
              </a:lnSpc>
              <a:spcBef>
                <a:spcPts val="500"/>
              </a:spcBef>
              <a:spcAft>
                <a:spcPts val="0"/>
              </a:spcAft>
              <a:buClr>
                <a:schemeClr val="dk1"/>
              </a:buClr>
              <a:buSzPct val="100000"/>
              <a:buNone/>
            </a:pPr>
            <a:r>
              <a:rPr lang="vi-VN" sz="3300"/>
              <a:t>        &lt;option value="Volvo"&gt;Volvo&lt;/option&gt;</a:t>
            </a:r>
            <a:endParaRPr/>
          </a:p>
          <a:p>
            <a:pPr indent="0" lvl="1" marL="457200" rtl="0" algn="l">
              <a:lnSpc>
                <a:spcPct val="90000"/>
              </a:lnSpc>
              <a:spcBef>
                <a:spcPts val="500"/>
              </a:spcBef>
              <a:spcAft>
                <a:spcPts val="0"/>
              </a:spcAft>
              <a:buClr>
                <a:schemeClr val="dk1"/>
              </a:buClr>
              <a:buSzPct val="100000"/>
              <a:buNone/>
            </a:pPr>
            <a:r>
              <a:rPr lang="vi-VN" sz="3300"/>
              <a:t>        &lt;option value="Fiat"&gt;Fiat&lt;/option&gt;</a:t>
            </a:r>
            <a:endParaRPr/>
          </a:p>
          <a:p>
            <a:pPr indent="0" lvl="1" marL="457200" rtl="0" algn="l">
              <a:lnSpc>
                <a:spcPct val="90000"/>
              </a:lnSpc>
              <a:spcBef>
                <a:spcPts val="500"/>
              </a:spcBef>
              <a:spcAft>
                <a:spcPts val="0"/>
              </a:spcAft>
              <a:buClr>
                <a:schemeClr val="dk1"/>
              </a:buClr>
              <a:buSzPct val="100000"/>
              <a:buNone/>
            </a:pPr>
            <a:r>
              <a:rPr lang="vi-VN" sz="3300"/>
              <a:t>      &lt;/select&gt;</a:t>
            </a:r>
            <a:endParaRPr/>
          </a:p>
          <a:p>
            <a:pPr indent="0" lvl="1" marL="457200" rtl="0" algn="l">
              <a:lnSpc>
                <a:spcPct val="90000"/>
              </a:lnSpc>
              <a:spcBef>
                <a:spcPts val="500"/>
              </a:spcBef>
              <a:spcAft>
                <a:spcPts val="0"/>
              </a:spcAft>
              <a:buClr>
                <a:schemeClr val="dk1"/>
              </a:buClr>
              <a:buSzPct val="100000"/>
              <a:buNone/>
            </a:pPr>
            <a:r>
              <a:rPr lang="vi-VN" sz="3300"/>
              <a:t>      &lt;/form&gt;</a:t>
            </a:r>
            <a:endParaRPr/>
          </a:p>
          <a:p>
            <a:pPr indent="0" lvl="1" marL="457200" rtl="0" algn="l">
              <a:lnSpc>
                <a:spcPct val="90000"/>
              </a:lnSpc>
              <a:spcBef>
                <a:spcPts val="500"/>
              </a:spcBef>
              <a:spcAft>
                <a:spcPts val="0"/>
              </a:spcAft>
              <a:buClr>
                <a:schemeClr val="dk1"/>
              </a:buClr>
              <a:buSzPct val="100000"/>
              <a:buNone/>
            </a:pPr>
            <a:r>
              <a:rPr lang="vi-VN" sz="3300"/>
              <a:t>    );</a:t>
            </a:r>
            <a:endParaRPr/>
          </a:p>
          <a:p>
            <a:pPr indent="0" lvl="1" marL="457200" rtl="0" algn="l">
              <a:lnSpc>
                <a:spcPct val="90000"/>
              </a:lnSpc>
              <a:spcBef>
                <a:spcPts val="500"/>
              </a:spcBef>
              <a:spcAft>
                <a:spcPts val="0"/>
              </a:spcAft>
              <a:buClr>
                <a:schemeClr val="dk1"/>
              </a:buClr>
              <a:buSzPct val="100000"/>
              <a:buNone/>
            </a:pPr>
            <a:r>
              <a:rPr lang="vi-VN" sz="3300"/>
              <a:t>}</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Mục tiêu</a:t>
            </a:r>
            <a:endParaRPr/>
          </a:p>
        </p:txBody>
      </p:sp>
      <p:sp>
        <p:nvSpPr>
          <p:cNvPr id="99" name="Google Shape;99;p2"/>
          <p:cNvSpPr txBox="1"/>
          <p:nvPr>
            <p:ph idx="1" type="body"/>
          </p:nvPr>
        </p:nvSpPr>
        <p:spPr>
          <a:xfrm>
            <a:off x="838200" y="1452282"/>
            <a:ext cx="10515600" cy="3130679"/>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90000"/>
              </a:lnSpc>
              <a:spcBef>
                <a:spcPts val="1000"/>
              </a:spcBef>
              <a:spcAft>
                <a:spcPts val="0"/>
              </a:spcAft>
              <a:buSzPts val="2800"/>
              <a:buChar char="•"/>
            </a:pPr>
            <a:r>
              <a:rPr lang="vi-VN"/>
              <a:t>Xử lý được dữ liệu trong Form </a:t>
            </a:r>
            <a:endParaRPr/>
          </a:p>
          <a:p>
            <a:pPr indent="-406400" lvl="0" marL="457200" rtl="0" algn="l">
              <a:lnSpc>
                <a:spcPct val="90000"/>
              </a:lnSpc>
              <a:spcBef>
                <a:spcPts val="0"/>
              </a:spcBef>
              <a:spcAft>
                <a:spcPts val="0"/>
              </a:spcAft>
              <a:buSzPts val="2800"/>
              <a:buChar char="•"/>
            </a:pPr>
            <a:r>
              <a:rPr lang="vi-VN"/>
              <a:t>Sử dụng được Submitting Forms </a:t>
            </a:r>
            <a:endParaRPr/>
          </a:p>
          <a:p>
            <a:pPr indent="-406400" lvl="0" marL="457200" rtl="0" algn="l">
              <a:lnSpc>
                <a:spcPct val="90000"/>
              </a:lnSpc>
              <a:spcBef>
                <a:spcPts val="0"/>
              </a:spcBef>
              <a:spcAft>
                <a:spcPts val="0"/>
              </a:spcAft>
              <a:buSzPts val="2800"/>
              <a:buChar char="•"/>
            </a:pPr>
            <a:r>
              <a:rPr lang="vi-VN"/>
              <a:t>Sử dụng được Multiple Input Fields </a:t>
            </a:r>
            <a:endParaRPr/>
          </a:p>
          <a:p>
            <a:pPr indent="-406400" lvl="0" marL="457200" rtl="0" algn="l">
              <a:lnSpc>
                <a:spcPct val="90000"/>
              </a:lnSpc>
              <a:spcBef>
                <a:spcPts val="0"/>
              </a:spcBef>
              <a:spcAft>
                <a:spcPts val="0"/>
              </a:spcAft>
              <a:buSzPts val="2800"/>
              <a:buChar char="•"/>
            </a:pPr>
            <a:r>
              <a:rPr lang="vi-VN"/>
              <a:t>Sử dụng được Validating Form Input </a:t>
            </a:r>
            <a:endParaRPr/>
          </a:p>
          <a:p>
            <a:pPr indent="-406400" lvl="0" marL="457200" rtl="0" algn="l">
              <a:lnSpc>
                <a:spcPct val="90000"/>
              </a:lnSpc>
              <a:spcBef>
                <a:spcPts val="0"/>
              </a:spcBef>
              <a:spcAft>
                <a:spcPts val="0"/>
              </a:spcAft>
              <a:buSzPts val="2800"/>
              <a:buChar char="•"/>
            </a:pPr>
            <a:r>
              <a:rPr lang="vi-VN"/>
              <a:t>Xử lý được Error Message </a:t>
            </a:r>
            <a:endParaRPr/>
          </a:p>
          <a:p>
            <a:pPr indent="-406400" lvl="0" marL="457200" rtl="0" algn="l">
              <a:lnSpc>
                <a:spcPct val="90000"/>
              </a:lnSpc>
              <a:spcBef>
                <a:spcPts val="0"/>
              </a:spcBef>
              <a:spcAft>
                <a:spcPts val="0"/>
              </a:spcAft>
              <a:buSzPts val="2800"/>
              <a:buChar char="•"/>
            </a:pPr>
            <a:r>
              <a:rPr lang="vi-VN"/>
              <a:t>Sử dụng được thẻ nhập liệu căn bản Textarea, Select, Input Upload được file</a:t>
            </a:r>
            <a:endParaRPr/>
          </a:p>
          <a:p>
            <a:pPr indent="-406400" lvl="0" marL="457200" rtl="0" algn="l">
              <a:lnSpc>
                <a:spcPct val="90000"/>
              </a:lnSpc>
              <a:spcBef>
                <a:spcPts val="0"/>
              </a:spcBef>
              <a:spcAft>
                <a:spcPts val="0"/>
              </a:spcAft>
              <a:buSzPts val="2800"/>
              <a:buChar char="•"/>
            </a:pPr>
            <a:r>
              <a:rPr lang="vi-VN"/>
              <a:t>Sử dụng Formik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Thẻ nhập liệu </a:t>
            </a:r>
            <a:r>
              <a:rPr lang="vi-VN"/>
              <a:t>Input File</a:t>
            </a:r>
            <a:endParaRPr/>
          </a:p>
        </p:txBody>
      </p:sp>
      <p:sp>
        <p:nvSpPr>
          <p:cNvPr id="226" name="Google Shape;226;p24"/>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vi-VN"/>
              <a:t>Trong HTML, &lt;input type = "file"&gt; cho phép người dùng chọn một hoặc nhiều tệp từ bộ nhớ thiết bị để tải lên máy chủ hoặc được JavaScript thao tác thông qua API:</a:t>
            </a:r>
            <a:endParaRPr/>
          </a:p>
          <a:p>
            <a:pPr indent="0" lvl="1" marL="457200" rtl="0" algn="l">
              <a:lnSpc>
                <a:spcPct val="90000"/>
              </a:lnSpc>
              <a:spcBef>
                <a:spcPts val="500"/>
              </a:spcBef>
              <a:spcAft>
                <a:spcPts val="0"/>
              </a:spcAft>
              <a:buClr>
                <a:schemeClr val="dk1"/>
              </a:buClr>
              <a:buSzPts val="2800"/>
              <a:buNone/>
            </a:pPr>
            <a:r>
              <a:rPr lang="vi-VN"/>
              <a:t>&lt;input type="file" /&gt;</a:t>
            </a:r>
            <a:endParaRPr/>
          </a:p>
          <a:p>
            <a:pPr indent="0" lvl="0" marL="0" rtl="0" algn="l">
              <a:lnSpc>
                <a:spcPct val="90000"/>
              </a:lnSpc>
              <a:spcBef>
                <a:spcPts val="1000"/>
              </a:spcBef>
              <a:spcAft>
                <a:spcPts val="0"/>
              </a:spcAft>
              <a:buClr>
                <a:schemeClr val="dk1"/>
              </a:buClr>
              <a:buSzPts val="2800"/>
              <a:buNone/>
            </a:pPr>
            <a:r>
              <a:rPr lang="vi-VN"/>
              <a:t> Vì giá trị của nó là chỉ đọc nên nó là một thành phần không</a:t>
            </a:r>
            <a:r>
              <a:rPr lang="vi-VN"/>
              <a:t> </a:t>
            </a:r>
            <a:r>
              <a:rPr lang="vi-VN"/>
              <a:t>được kiểm soát trong React.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vi-VN"/>
              <a:t>Trong React, &lt;input type = "file" /&gt; luôn là một thành phần không được kiểm soát vì giá trị của nó chỉ có thể được đặt bởi người dùng chứ không phải theo lập trình. Chúng ta nên sử dụng File API để tương tác với các tập tin.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Thẻ nhập liệu </a:t>
            </a:r>
            <a:r>
              <a:rPr lang="vi-VN"/>
              <a:t>Input File</a:t>
            </a:r>
            <a:endParaRPr/>
          </a:p>
        </p:txBody>
      </p:sp>
      <p:sp>
        <p:nvSpPr>
          <p:cNvPr id="233" name="Google Shape;233;p2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vi-VN"/>
              <a:t>Ví dụ c</a:t>
            </a:r>
            <a:r>
              <a:rPr b="1" lang="vi-VN"/>
              <a:t>ấu trúc file ảnh:</a:t>
            </a:r>
            <a:endParaRPr b="1"/>
          </a:p>
          <a:p>
            <a:pPr indent="0" lvl="0" marL="0" rtl="0" algn="l">
              <a:lnSpc>
                <a:spcPct val="90000"/>
              </a:lnSpc>
              <a:spcBef>
                <a:spcPts val="0"/>
              </a:spcBef>
              <a:spcAft>
                <a:spcPts val="0"/>
              </a:spcAft>
              <a:buClr>
                <a:schemeClr val="dk1"/>
              </a:buClr>
              <a:buSzPts val="2800"/>
              <a:buNone/>
            </a:pPr>
            <a:r>
              <a:t/>
            </a:r>
            <a:endParaRPr b="1"/>
          </a:p>
          <a:p>
            <a:pPr indent="0" lvl="1" marL="457200" rtl="0" algn="l">
              <a:lnSpc>
                <a:spcPct val="90000"/>
              </a:lnSpc>
              <a:spcBef>
                <a:spcPts val="500"/>
              </a:spcBef>
              <a:spcAft>
                <a:spcPts val="0"/>
              </a:spcAft>
              <a:buClr>
                <a:schemeClr val="dk1"/>
              </a:buClr>
              <a:buSzPts val="2800"/>
              <a:buNone/>
            </a:pPr>
            <a:r>
              <a:rPr lang="vi-VN"/>
              <a:t>{</a:t>
            </a:r>
            <a:endParaRPr/>
          </a:p>
          <a:p>
            <a:pPr indent="0" lvl="1" marL="457200" rtl="0" algn="l">
              <a:lnSpc>
                <a:spcPct val="90000"/>
              </a:lnSpc>
              <a:spcBef>
                <a:spcPts val="500"/>
              </a:spcBef>
              <a:spcAft>
                <a:spcPts val="0"/>
              </a:spcAft>
              <a:buClr>
                <a:schemeClr val="dk1"/>
              </a:buClr>
              <a:buSzPts val="2800"/>
              <a:buNone/>
            </a:pPr>
            <a:r>
              <a:rPr lang="vi-VN"/>
              <a:t>		lastModified: 1588350162449</a:t>
            </a:r>
            <a:endParaRPr/>
          </a:p>
          <a:p>
            <a:pPr indent="0" lvl="1" marL="457200" rtl="0" algn="l">
              <a:lnSpc>
                <a:spcPct val="90000"/>
              </a:lnSpc>
              <a:spcBef>
                <a:spcPts val="500"/>
              </a:spcBef>
              <a:spcAft>
                <a:spcPts val="0"/>
              </a:spcAft>
              <a:buClr>
                <a:schemeClr val="dk1"/>
              </a:buClr>
              <a:buSzPts val="2800"/>
              <a:buNone/>
            </a:pPr>
            <a:r>
              <a:rPr lang="vi-VN"/>
              <a:t>		lastModifiedDate: Fri May 01 2020 17:22:42 GMT+0100 (British Summer Time) {} // Date object</a:t>
            </a:r>
            <a:endParaRPr/>
          </a:p>
          <a:p>
            <a:pPr indent="0" lvl="1" marL="457200" rtl="0" algn="l">
              <a:lnSpc>
                <a:spcPct val="90000"/>
              </a:lnSpc>
              <a:spcBef>
                <a:spcPts val="500"/>
              </a:spcBef>
              <a:spcAft>
                <a:spcPts val="0"/>
              </a:spcAft>
              <a:buClr>
                <a:schemeClr val="dk1"/>
              </a:buClr>
              <a:buSzPts val="2800"/>
              <a:buNone/>
            </a:pPr>
            <a:r>
              <a:rPr lang="vi-VN"/>
              <a:t>		name: "Pluralsight_logo.png"</a:t>
            </a:r>
            <a:endParaRPr/>
          </a:p>
          <a:p>
            <a:pPr indent="0" lvl="1" marL="457200" rtl="0" algn="l">
              <a:lnSpc>
                <a:spcPct val="90000"/>
              </a:lnSpc>
              <a:spcBef>
                <a:spcPts val="500"/>
              </a:spcBef>
              <a:spcAft>
                <a:spcPts val="0"/>
              </a:spcAft>
              <a:buClr>
                <a:schemeClr val="dk1"/>
              </a:buClr>
              <a:buSzPts val="2800"/>
              <a:buNone/>
            </a:pPr>
            <a:r>
              <a:rPr lang="vi-VN"/>
              <a:t>		size: 68317</a:t>
            </a:r>
            <a:endParaRPr/>
          </a:p>
          <a:p>
            <a:pPr indent="0" lvl="1" marL="457200" rtl="0" algn="l">
              <a:lnSpc>
                <a:spcPct val="90000"/>
              </a:lnSpc>
              <a:spcBef>
                <a:spcPts val="500"/>
              </a:spcBef>
              <a:spcAft>
                <a:spcPts val="0"/>
              </a:spcAft>
              <a:buClr>
                <a:schemeClr val="dk1"/>
              </a:buClr>
              <a:buSzPts val="2800"/>
              <a:buNone/>
            </a:pPr>
            <a:r>
              <a:rPr lang="vi-VN"/>
              <a:t>		type: "image/png"</a:t>
            </a:r>
            <a:endParaRPr/>
          </a:p>
          <a:p>
            <a:pPr indent="0" lvl="1" marL="457200" rtl="0" algn="l">
              <a:lnSpc>
                <a:spcPct val="90000"/>
              </a:lnSpc>
              <a:spcBef>
                <a:spcPts val="500"/>
              </a:spcBef>
              <a:spcAft>
                <a:spcPts val="0"/>
              </a:spcAft>
              <a:buClr>
                <a:schemeClr val="dk1"/>
              </a:buClr>
              <a:buSzPts val="2800"/>
              <a:buNone/>
            </a:pPr>
            <a:r>
              <a:rPr lang="vi-VN"/>
              <a:t>		webkitRelativePath: ""</a:t>
            </a:r>
            <a:endParaRPr/>
          </a:p>
          <a:p>
            <a:pPr indent="0" lvl="1" marL="457200" rtl="0" algn="l">
              <a:lnSpc>
                <a:spcPct val="90000"/>
              </a:lnSpc>
              <a:spcBef>
                <a:spcPts val="500"/>
              </a:spcBef>
              <a:spcAft>
                <a:spcPts val="0"/>
              </a:spcAft>
              <a:buClr>
                <a:schemeClr val="dk1"/>
              </a:buClr>
              <a:buSzPts val="2800"/>
              <a:buNone/>
            </a:pPr>
            <a:r>
              <a:rPr lang="vi-VN"/>
              <a:t>		__proto__: File</a:t>
            </a:r>
            <a:endParaRPr/>
          </a:p>
          <a:p>
            <a:pPr indent="0" lvl="1" marL="457200" rtl="0" algn="l">
              <a:lnSpc>
                <a:spcPct val="90000"/>
              </a:lnSpc>
              <a:spcBef>
                <a:spcPts val="500"/>
              </a:spcBef>
              <a:spcAft>
                <a:spcPts val="0"/>
              </a:spcAft>
              <a:buClr>
                <a:schemeClr val="dk1"/>
              </a:buClr>
              <a:buSzPts val="2800"/>
              <a:buNone/>
            </a:pPr>
            <a:r>
              <a:rPr lang="vi-V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0902c3796a_2_35"/>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vi-VN"/>
              <a:t>Demo</a:t>
            </a:r>
            <a:endParaRPr/>
          </a:p>
        </p:txBody>
      </p:sp>
      <p:sp>
        <p:nvSpPr>
          <p:cNvPr id="240" name="Google Shape;240;g10902c3796a_2_35"/>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vi-VN"/>
              <a:t>Thẻ nhập liệu Input File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0902c3796a_2_123"/>
          <p:cNvSpPr txBox="1"/>
          <p:nvPr>
            <p:ph type="title"/>
          </p:nvPr>
        </p:nvSpPr>
        <p:spPr>
          <a:xfrm>
            <a:off x="838200" y="159419"/>
            <a:ext cx="10515600" cy="81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vi-VN"/>
              <a:t>Tổng kết (2)</a:t>
            </a:r>
            <a:endParaRPr/>
          </a:p>
        </p:txBody>
      </p:sp>
      <p:sp>
        <p:nvSpPr>
          <p:cNvPr id="247" name="Google Shape;247;g10902c3796a_2_123"/>
          <p:cNvSpPr txBox="1"/>
          <p:nvPr>
            <p:ph idx="1" type="body"/>
          </p:nvPr>
        </p:nvSpPr>
        <p:spPr>
          <a:xfrm>
            <a:off x="838200" y="1120022"/>
            <a:ext cx="10515600" cy="5056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vi-VN"/>
              <a:t>Qua nội dung vừa rồi, chúng ta đã tìm hiểu:</a:t>
            </a:r>
            <a:endParaRPr/>
          </a:p>
          <a:p>
            <a:pPr indent="-406400" lvl="0" marL="457200" rtl="0" algn="l">
              <a:spcBef>
                <a:spcPts val="1000"/>
              </a:spcBef>
              <a:spcAft>
                <a:spcPts val="0"/>
              </a:spcAft>
              <a:buSzPts val="2800"/>
              <a:buChar char="•"/>
            </a:pPr>
            <a:r>
              <a:rPr lang="vi-VN"/>
              <a:t>Sử dụng thẻ nhập liệu TextArea</a:t>
            </a:r>
            <a:endParaRPr/>
          </a:p>
          <a:p>
            <a:pPr indent="-406400" lvl="0" marL="457200" rtl="0" algn="l">
              <a:spcBef>
                <a:spcPts val="0"/>
              </a:spcBef>
              <a:spcAft>
                <a:spcPts val="0"/>
              </a:spcAft>
              <a:buSzPts val="2800"/>
              <a:buChar char="•"/>
            </a:pPr>
            <a:r>
              <a:rPr lang="vi-VN"/>
              <a:t>Sử dụng thẻ Select</a:t>
            </a:r>
            <a:endParaRPr/>
          </a:p>
          <a:p>
            <a:pPr indent="-406400" lvl="0" marL="457200" rtl="0" algn="l">
              <a:spcBef>
                <a:spcPts val="0"/>
              </a:spcBef>
              <a:spcAft>
                <a:spcPts val="0"/>
              </a:spcAft>
              <a:buSzPts val="2800"/>
              <a:buChar char="•"/>
            </a:pPr>
            <a:r>
              <a:rPr lang="vi-VN"/>
              <a:t>Sử dụng thẻ Input Upload để upload file</a:t>
            </a:r>
            <a:endParaRPr/>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Form validation trong React</a:t>
            </a:r>
            <a:endParaRPr/>
          </a:p>
        </p:txBody>
      </p:sp>
      <p:sp>
        <p:nvSpPr>
          <p:cNvPr id="254" name="Google Shape;254;p30"/>
          <p:cNvSpPr txBox="1"/>
          <p:nvPr>
            <p:ph idx="1" type="body"/>
          </p:nvPr>
        </p:nvSpPr>
        <p:spPr>
          <a:xfrm>
            <a:off x="742122" y="1198893"/>
            <a:ext cx="10611678" cy="4727947"/>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vi-VN"/>
              <a:t>Trong React, Form validation cho phép hiển thị thông báo lỗi nếu người dùng điền không chính xác vào biểu mẫu với loại đầu vào mong đợi.</a:t>
            </a:r>
            <a:endParaRPr/>
          </a:p>
          <a:p>
            <a:pPr indent="-406400" lvl="0" marL="457200" rtl="0" algn="l">
              <a:lnSpc>
                <a:spcPct val="90000"/>
              </a:lnSpc>
              <a:spcBef>
                <a:spcPts val="0"/>
              </a:spcBef>
              <a:spcAft>
                <a:spcPts val="0"/>
              </a:spcAft>
              <a:buSzPts val="2800"/>
              <a:buChar char="•"/>
            </a:pPr>
            <a:r>
              <a:rPr lang="vi-VN"/>
              <a:t>Có nhiều cách xác thực các biểu mẫu trong React, tuy nhiên cách ngắn gọn là tạo ra các hàm validation với các quy tắc xác thực</a:t>
            </a:r>
            <a:endParaRPr/>
          </a:p>
          <a:p>
            <a:pPr indent="-406400" lvl="0" marL="457200" rtl="0" algn="l">
              <a:lnSpc>
                <a:spcPct val="90000"/>
              </a:lnSpc>
              <a:spcBef>
                <a:spcPts val="0"/>
              </a:spcBef>
              <a:spcAft>
                <a:spcPts val="0"/>
              </a:spcAft>
              <a:buSzPts val="2800"/>
              <a:buChar char="•"/>
            </a:pPr>
            <a:r>
              <a:rPr lang="vi-VN"/>
              <a:t>Bạn có thể xác thực đầu vào biểu mẫu khi người dùng đang nhập hoặc bạn có thể đợi cho đến khi biểu mẫu được gửi.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31850" y="1709738"/>
            <a:ext cx="10515600" cy="285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t/>
            </a:r>
            <a:endParaRPr/>
          </a:p>
          <a:p>
            <a:pPr indent="0" lvl="0" marL="0" rtl="0" algn="l">
              <a:lnSpc>
                <a:spcPct val="90000"/>
              </a:lnSpc>
              <a:spcBef>
                <a:spcPts val="0"/>
              </a:spcBef>
              <a:spcAft>
                <a:spcPts val="0"/>
              </a:spcAft>
              <a:buClr>
                <a:schemeClr val="dk1"/>
              </a:buClr>
              <a:buSzPts val="4000"/>
              <a:buFont typeface="Open Sans"/>
              <a:buNone/>
            </a:pPr>
            <a:r>
              <a:t/>
            </a:r>
            <a:endParaRPr/>
          </a:p>
          <a:p>
            <a:pPr indent="0" lvl="0" marL="0" rtl="0" algn="l">
              <a:lnSpc>
                <a:spcPct val="90000"/>
              </a:lnSpc>
              <a:spcBef>
                <a:spcPts val="0"/>
              </a:spcBef>
              <a:spcAft>
                <a:spcPts val="0"/>
              </a:spcAft>
              <a:buClr>
                <a:schemeClr val="dk1"/>
              </a:buClr>
              <a:buSzPts val="4000"/>
              <a:buFont typeface="Open Sans"/>
              <a:buNone/>
            </a:pPr>
            <a:r>
              <a:rPr lang="vi-VN"/>
              <a:t>Demo (1)</a:t>
            </a:r>
            <a:endParaRPr/>
          </a:p>
        </p:txBody>
      </p:sp>
      <p:sp>
        <p:nvSpPr>
          <p:cNvPr id="261" name="Google Shape;261;p3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1000"/>
              </a:spcBef>
              <a:spcAft>
                <a:spcPts val="0"/>
              </a:spcAft>
              <a:buClr>
                <a:schemeClr val="dk1"/>
              </a:buClr>
              <a:buSzPts val="2800"/>
              <a:buNone/>
            </a:pPr>
            <a:r>
              <a:rPr lang="vi-VN"/>
              <a:t>Nội dung: </a:t>
            </a:r>
            <a:r>
              <a:rPr lang="vi-VN"/>
              <a:t>Khi điền thông tin tuổi, người dùng sẽ nhận được cảnh báo nếu field tuổi không phải là số.</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0902c3796a_2_51"/>
          <p:cNvSpPr txBox="1"/>
          <p:nvPr>
            <p:ph type="title"/>
          </p:nvPr>
        </p:nvSpPr>
        <p:spPr>
          <a:xfrm>
            <a:off x="831850" y="1709738"/>
            <a:ext cx="10515600" cy="285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t/>
            </a:r>
            <a:endParaRPr/>
          </a:p>
          <a:p>
            <a:pPr indent="0" lvl="0" marL="0" rtl="0" algn="l">
              <a:lnSpc>
                <a:spcPct val="90000"/>
              </a:lnSpc>
              <a:spcBef>
                <a:spcPts val="0"/>
              </a:spcBef>
              <a:spcAft>
                <a:spcPts val="0"/>
              </a:spcAft>
              <a:buClr>
                <a:schemeClr val="dk1"/>
              </a:buClr>
              <a:buSzPts val="4000"/>
              <a:buFont typeface="Open Sans"/>
              <a:buNone/>
            </a:pPr>
            <a:r>
              <a:t/>
            </a:r>
            <a:endParaRPr/>
          </a:p>
          <a:p>
            <a:pPr indent="0" lvl="0" marL="0" rtl="0" algn="l">
              <a:lnSpc>
                <a:spcPct val="90000"/>
              </a:lnSpc>
              <a:spcBef>
                <a:spcPts val="0"/>
              </a:spcBef>
              <a:spcAft>
                <a:spcPts val="0"/>
              </a:spcAft>
              <a:buClr>
                <a:schemeClr val="dk1"/>
              </a:buClr>
              <a:buSzPts val="4000"/>
              <a:buFont typeface="Open Sans"/>
              <a:buNone/>
            </a:pPr>
            <a:r>
              <a:rPr lang="vi-VN"/>
              <a:t>Demo (2)</a:t>
            </a:r>
            <a:endParaRPr/>
          </a:p>
        </p:txBody>
      </p:sp>
      <p:sp>
        <p:nvSpPr>
          <p:cNvPr id="268" name="Google Shape;268;g10902c3796a_2_5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1000"/>
              </a:spcBef>
              <a:spcAft>
                <a:spcPts val="0"/>
              </a:spcAft>
              <a:buClr>
                <a:schemeClr val="dk1"/>
              </a:buClr>
              <a:buSzPts val="2800"/>
              <a:buNone/>
            </a:pPr>
            <a:r>
              <a:rPr lang="vi-VN"/>
              <a:t>Nội dung: Validation</a:t>
            </a:r>
            <a:r>
              <a:rPr lang="vi-VN"/>
              <a:t> được thực hiện khi biểu mẫu được gửi thay vì khi  người dùng nhập vào.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Error Message trong </a:t>
            </a:r>
            <a:r>
              <a:rPr lang="vi-VN"/>
              <a:t>validation</a:t>
            </a:r>
            <a:endParaRPr/>
          </a:p>
        </p:txBody>
      </p:sp>
      <p:sp>
        <p:nvSpPr>
          <p:cNvPr id="275" name="Google Shape;275;p38"/>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vi-VN"/>
              <a:t>Form validation trong React cho phép hiển thị thông báo lỗi nếu người dùng điền không chính xác vào biểu mẫu khớp với loại đầu vào mong đợi.</a:t>
            </a:r>
            <a:endParaRPr/>
          </a:p>
          <a:p>
            <a:pPr indent="0" lvl="0" marL="0" rtl="0" algn="l">
              <a:lnSpc>
                <a:spcPct val="90000"/>
              </a:lnSpc>
              <a:spcBef>
                <a:spcPts val="1000"/>
              </a:spcBef>
              <a:spcAft>
                <a:spcPts val="0"/>
              </a:spcAft>
              <a:buClr>
                <a:schemeClr val="dk1"/>
              </a:buClr>
              <a:buSzPts val="2800"/>
              <a:buNone/>
            </a:pPr>
            <a:r>
              <a:rPr b="1" lang="vi-VN"/>
              <a:t>Ví dụ : </a:t>
            </a:r>
            <a:r>
              <a:rPr lang="vi-VN"/>
              <a:t>Khi bạn điền tuổi của mình không phải là số, một thông báo lỗi sẽ hiển thị</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0902c3796a_2_62"/>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vi-VN"/>
              <a:t>Demo</a:t>
            </a:r>
            <a:endParaRPr/>
          </a:p>
        </p:txBody>
      </p:sp>
      <p:sp>
        <p:nvSpPr>
          <p:cNvPr id="282" name="Google Shape;282;g10902c3796a_2_62"/>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Tổng kết (3)</a:t>
            </a:r>
            <a:endParaRPr/>
          </a:p>
        </p:txBody>
      </p:sp>
      <p:sp>
        <p:nvSpPr>
          <p:cNvPr id="288" name="Google Shape;288;p41"/>
          <p:cNvSpPr txBox="1"/>
          <p:nvPr>
            <p:ph idx="1" type="body"/>
          </p:nvPr>
        </p:nvSpPr>
        <p:spPr>
          <a:xfrm>
            <a:off x="838200" y="1210605"/>
            <a:ext cx="10515600" cy="31292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Qua nội dung vừa rồi, chúng ta đã tìm hiểu:</a:t>
            </a:r>
            <a:endParaRPr/>
          </a:p>
          <a:p>
            <a:pPr indent="-228600" lvl="0" marL="228600" rtl="0" algn="l">
              <a:lnSpc>
                <a:spcPct val="90000"/>
              </a:lnSpc>
              <a:spcBef>
                <a:spcPts val="1000"/>
              </a:spcBef>
              <a:spcAft>
                <a:spcPts val="0"/>
              </a:spcAft>
              <a:buClr>
                <a:schemeClr val="dk1"/>
              </a:buClr>
              <a:buSzPts val="2800"/>
              <a:buChar char="•"/>
            </a:pPr>
            <a:r>
              <a:rPr lang="vi-VN"/>
              <a:t>Tìm hiểu và cách xây dựng Form Validation </a:t>
            </a:r>
            <a:endParaRPr/>
          </a:p>
          <a:p>
            <a:pPr indent="-228600" lvl="0" marL="228600" rtl="0" algn="l">
              <a:lnSpc>
                <a:spcPct val="90000"/>
              </a:lnSpc>
              <a:spcBef>
                <a:spcPts val="1000"/>
              </a:spcBef>
              <a:spcAft>
                <a:spcPts val="0"/>
              </a:spcAft>
              <a:buClr>
                <a:schemeClr val="dk1"/>
              </a:buClr>
              <a:buSzPts val="2800"/>
              <a:buChar char="•"/>
            </a:pPr>
            <a:r>
              <a:rPr lang="vi-VN"/>
              <a:t>Thêm Error Message khi flied  nhập vào không hợp lệ</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Giới thiệu</a:t>
            </a:r>
            <a:endParaRPr/>
          </a:p>
        </p:txBody>
      </p:sp>
      <p:sp>
        <p:nvSpPr>
          <p:cNvPr id="106" name="Google Shape;106;p3"/>
          <p:cNvSpPr txBox="1"/>
          <p:nvPr>
            <p:ph idx="1" type="body"/>
          </p:nvPr>
        </p:nvSpPr>
        <p:spPr>
          <a:xfrm>
            <a:off x="838199" y="1382203"/>
            <a:ext cx="10903527" cy="455601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vi-VN"/>
              <a:t>G</a:t>
            </a:r>
            <a:r>
              <a:rPr lang="vi-VN"/>
              <a:t>iống như HTML, React sử dụng form để cho phép người dùng tương tác với trang web.</a:t>
            </a:r>
            <a:endParaRPr/>
          </a:p>
          <a:p>
            <a:pPr indent="-406400" lvl="0" marL="457200" rtl="0" algn="l">
              <a:spcBef>
                <a:spcPts val="0"/>
              </a:spcBef>
              <a:spcAft>
                <a:spcPts val="0"/>
              </a:spcAft>
              <a:buSzPts val="2800"/>
              <a:buChar char="•"/>
            </a:pPr>
            <a:r>
              <a:rPr lang="vi-VN"/>
              <a:t>Form được sử dụng để tìm kiếm , nhập thông tin liên lạc , login …</a:t>
            </a:r>
            <a:endParaRPr/>
          </a:p>
          <a:p>
            <a:pPr indent="-406400" lvl="0" marL="457200" rtl="0" algn="l">
              <a:lnSpc>
                <a:spcPct val="90000"/>
              </a:lnSpc>
              <a:spcBef>
                <a:spcPts val="0"/>
              </a:spcBef>
              <a:spcAft>
                <a:spcPts val="0"/>
              </a:spcAft>
              <a:buSzPts val="2800"/>
              <a:buChar char="•"/>
            </a:pPr>
            <a:r>
              <a:rPr lang="vi-VN"/>
              <a:t>Các phần tử trong form tương đối đa dạng.</a:t>
            </a:r>
            <a:endParaRPr/>
          </a:p>
          <a:p>
            <a:pPr indent="-406400" lvl="0" marL="457200" rtl="0" algn="l">
              <a:lnSpc>
                <a:spcPct val="90000"/>
              </a:lnSpc>
              <a:spcBef>
                <a:spcPts val="0"/>
              </a:spcBef>
              <a:spcAft>
                <a:spcPts val="0"/>
              </a:spcAft>
              <a:buSzPts val="2800"/>
              <a:buChar char="•"/>
            </a:pPr>
            <a:r>
              <a:rPr lang="vi-VN"/>
              <a:t>Một số phần tử thông dụng như input, checkbox, radio, submit button...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Giới thiệu Formik</a:t>
            </a:r>
            <a:endParaRPr/>
          </a:p>
        </p:txBody>
      </p:sp>
      <p:sp>
        <p:nvSpPr>
          <p:cNvPr id="295" name="Google Shape;295;p42"/>
          <p:cNvSpPr txBox="1"/>
          <p:nvPr>
            <p:ph idx="1" type="body"/>
          </p:nvPr>
        </p:nvSpPr>
        <p:spPr>
          <a:xfrm>
            <a:off x="742122" y="973607"/>
            <a:ext cx="10611678" cy="524166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vi-VN"/>
              <a:t>Khi làm việc với các thư viện về front-end như (ReactJS, VueJS hay Angular) thì việc quản lý các form là điều không thể thiếu</a:t>
            </a:r>
            <a:endParaRPr b="1"/>
          </a:p>
          <a:p>
            <a:pPr indent="-406400" lvl="0" marL="457200" rtl="0" algn="l">
              <a:lnSpc>
                <a:spcPct val="90000"/>
              </a:lnSpc>
              <a:spcBef>
                <a:spcPts val="0"/>
              </a:spcBef>
              <a:spcAft>
                <a:spcPts val="0"/>
              </a:spcAft>
              <a:buSzPts val="2800"/>
              <a:buChar char="•"/>
            </a:pPr>
            <a:r>
              <a:rPr lang="vi-VN"/>
              <a:t>Quản lý form là cách mà quản lý thông tin:</a:t>
            </a:r>
            <a:endParaRPr/>
          </a:p>
          <a:p>
            <a:pPr indent="-406400" lvl="1" marL="914400" rtl="0" algn="l">
              <a:lnSpc>
                <a:spcPct val="90000"/>
              </a:lnSpc>
              <a:spcBef>
                <a:spcPts val="0"/>
              </a:spcBef>
              <a:spcAft>
                <a:spcPts val="0"/>
              </a:spcAft>
              <a:buSzPts val="2800"/>
              <a:buChar char="•"/>
            </a:pPr>
            <a:r>
              <a:rPr lang="vi-VN"/>
              <a:t>Người dùng nhập vào, tiến hành kiểm tra dữ liệu đầu vào đó (validate) </a:t>
            </a:r>
            <a:endParaRPr/>
          </a:p>
          <a:p>
            <a:pPr indent="-406400" lvl="1" marL="914400" rtl="0" algn="l">
              <a:lnSpc>
                <a:spcPct val="90000"/>
              </a:lnSpc>
              <a:spcBef>
                <a:spcPts val="0"/>
              </a:spcBef>
              <a:spcAft>
                <a:spcPts val="0"/>
              </a:spcAft>
              <a:buSzPts val="2800"/>
              <a:buChar char="•"/>
            </a:pPr>
            <a:r>
              <a:rPr lang="vi-VN"/>
              <a:t>Hiển thị kết quả cho người dùng nếu có hoặc gửi (submit) lên server nếu không có thông tin người dùng là hợp lệ</a:t>
            </a:r>
            <a:endParaRPr/>
          </a:p>
          <a:p>
            <a:pPr indent="-406400" lvl="0" marL="457200" rtl="0" algn="l">
              <a:lnSpc>
                <a:spcPct val="90000"/>
              </a:lnSpc>
              <a:spcBef>
                <a:spcPts val="0"/>
              </a:spcBef>
              <a:spcAft>
                <a:spcPts val="0"/>
              </a:spcAft>
              <a:buSzPts val="2800"/>
              <a:buChar char="•"/>
            </a:pPr>
            <a:r>
              <a:rPr lang="vi-VN"/>
              <a:t>Trong React, sử dụng thư viện Formik sẽ giúp việc quản lý form trở nên đơn giản hơn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Formik là gì ?</a:t>
            </a:r>
            <a:endParaRPr/>
          </a:p>
        </p:txBody>
      </p:sp>
      <p:sp>
        <p:nvSpPr>
          <p:cNvPr id="302" name="Google Shape;302;p43"/>
          <p:cNvSpPr txBox="1"/>
          <p:nvPr>
            <p:ph idx="1" type="body"/>
          </p:nvPr>
        </p:nvSpPr>
        <p:spPr>
          <a:xfrm>
            <a:off x="742122" y="1198893"/>
            <a:ext cx="10611678" cy="501637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Formik là một thư viện giúp chúng ta giải quyết các vấn đề chính sau:</a:t>
            </a:r>
            <a:endParaRPr b="1"/>
          </a:p>
          <a:p>
            <a:pPr indent="-406400" lvl="0" marL="457200" rtl="0" algn="l">
              <a:lnSpc>
                <a:spcPct val="90000"/>
              </a:lnSpc>
              <a:spcBef>
                <a:spcPts val="1000"/>
              </a:spcBef>
              <a:spcAft>
                <a:spcPts val="0"/>
              </a:spcAft>
              <a:buSzPts val="2800"/>
              <a:buChar char="•"/>
            </a:pPr>
            <a:r>
              <a:rPr lang="vi-VN"/>
              <a:t>Nhận giá trị trong và ngoài state form</a:t>
            </a:r>
            <a:endParaRPr b="1"/>
          </a:p>
          <a:p>
            <a:pPr indent="-406400" lvl="0" marL="457200" rtl="0" algn="l">
              <a:lnSpc>
                <a:spcPct val="90000"/>
              </a:lnSpc>
              <a:spcBef>
                <a:spcPts val="0"/>
              </a:spcBef>
              <a:spcAft>
                <a:spcPts val="0"/>
              </a:spcAft>
              <a:buSzPts val="2800"/>
              <a:buChar char="•"/>
            </a:pPr>
            <a:r>
              <a:rPr lang="vi-VN"/>
              <a:t>Validate giá trị và đưa ra lỗi</a:t>
            </a:r>
            <a:endParaRPr b="1"/>
          </a:p>
          <a:p>
            <a:pPr indent="-406400" lvl="0" marL="457200" rtl="0" algn="l">
              <a:lnSpc>
                <a:spcPct val="90000"/>
              </a:lnSpc>
              <a:spcBef>
                <a:spcPts val="0"/>
              </a:spcBef>
              <a:spcAft>
                <a:spcPts val="0"/>
              </a:spcAft>
              <a:buSzPts val="2800"/>
              <a:buChar char="•"/>
            </a:pPr>
            <a:r>
              <a:rPr lang="vi-VN"/>
              <a:t>Xử lý việc submit form</a:t>
            </a:r>
            <a:endParaRPr b="1"/>
          </a:p>
          <a:p>
            <a:pPr indent="-393700" lvl="1" marL="1028700" rtl="0" algn="l">
              <a:lnSpc>
                <a:spcPct val="90000"/>
              </a:lnSpc>
              <a:spcBef>
                <a:spcPts val="500"/>
              </a:spcBef>
              <a:spcAft>
                <a:spcPts val="0"/>
              </a:spcAft>
              <a:buClr>
                <a:schemeClr val="dk1"/>
              </a:buClr>
              <a:buSzPts val="2800"/>
              <a:buFont typeface="Calibri"/>
              <a:buNone/>
            </a:pPr>
            <a:r>
              <a:t/>
            </a:r>
            <a:endParaRPr b="1"/>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Sử dụng Formik</a:t>
            </a:r>
            <a:endParaRPr/>
          </a:p>
        </p:txBody>
      </p:sp>
      <p:sp>
        <p:nvSpPr>
          <p:cNvPr id="309" name="Google Shape;309;p44"/>
          <p:cNvSpPr txBox="1"/>
          <p:nvPr>
            <p:ph idx="1" type="body"/>
          </p:nvPr>
        </p:nvSpPr>
        <p:spPr>
          <a:xfrm>
            <a:off x="742122" y="1139688"/>
            <a:ext cx="10611678" cy="51285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vi-VN"/>
              <a:t>Cài đặt</a:t>
            </a:r>
            <a:endParaRPr/>
          </a:p>
          <a:p>
            <a:pPr indent="0" lvl="1" marL="457200" rtl="0" algn="l">
              <a:lnSpc>
                <a:spcPct val="90000"/>
              </a:lnSpc>
              <a:spcBef>
                <a:spcPts val="500"/>
              </a:spcBef>
              <a:spcAft>
                <a:spcPts val="0"/>
              </a:spcAft>
              <a:buClr>
                <a:schemeClr val="dk1"/>
              </a:buClr>
              <a:buSzPts val="2800"/>
              <a:buNone/>
            </a:pPr>
            <a:r>
              <a:rPr lang="vi-VN"/>
              <a:t>npm install formik --save</a:t>
            </a:r>
            <a:endParaRPr/>
          </a:p>
          <a:p>
            <a:pPr indent="0" lvl="1" marL="457200" rtl="0" algn="l">
              <a:lnSpc>
                <a:spcPct val="90000"/>
              </a:lnSpc>
              <a:spcBef>
                <a:spcPts val="500"/>
              </a:spcBef>
              <a:spcAft>
                <a:spcPts val="0"/>
              </a:spcAft>
              <a:buClr>
                <a:schemeClr val="dk1"/>
              </a:buClr>
              <a:buSzPts val="2800"/>
              <a:buNone/>
            </a:pPr>
            <a:r>
              <a:rPr lang="vi-VN"/>
              <a:t>hoặc</a:t>
            </a:r>
            <a:endParaRPr/>
          </a:p>
          <a:p>
            <a:pPr indent="0" lvl="1" marL="457200" rtl="0" algn="l">
              <a:lnSpc>
                <a:spcPct val="90000"/>
              </a:lnSpc>
              <a:spcBef>
                <a:spcPts val="500"/>
              </a:spcBef>
              <a:spcAft>
                <a:spcPts val="0"/>
              </a:spcAft>
              <a:buClr>
                <a:schemeClr val="dk1"/>
              </a:buClr>
              <a:buSzPts val="2800"/>
              <a:buNone/>
            </a:pPr>
            <a:r>
              <a:rPr lang="vi-VN"/>
              <a:t> yarn add formik</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Sau đó import vào component:</a:t>
            </a:r>
            <a:br>
              <a:rPr lang="vi-VN"/>
            </a:br>
            <a:endParaRPr/>
          </a:p>
          <a:p>
            <a:pPr indent="0" lvl="1" marL="457200" rtl="0" algn="l">
              <a:lnSpc>
                <a:spcPct val="90000"/>
              </a:lnSpc>
              <a:spcBef>
                <a:spcPts val="500"/>
              </a:spcBef>
              <a:spcAft>
                <a:spcPts val="0"/>
              </a:spcAft>
              <a:buClr>
                <a:schemeClr val="dk1"/>
              </a:buClr>
              <a:buSzPts val="2800"/>
              <a:buNone/>
            </a:pPr>
            <a:r>
              <a:rPr lang="vi-VN"/>
              <a:t>import { Formik } from 'formik';</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Validation trong Formik</a:t>
            </a:r>
            <a:endParaRPr/>
          </a:p>
        </p:txBody>
      </p:sp>
      <p:sp>
        <p:nvSpPr>
          <p:cNvPr id="316" name="Google Shape;316;p45"/>
          <p:cNvSpPr txBox="1"/>
          <p:nvPr>
            <p:ph idx="1" type="body"/>
          </p:nvPr>
        </p:nvSpPr>
        <p:spPr>
          <a:xfrm>
            <a:off x="742122" y="1139688"/>
            <a:ext cx="10611678" cy="51285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Có 2 cách xác thực biểu mẫu trong Formik:</a:t>
            </a:r>
            <a:endParaRPr/>
          </a:p>
          <a:p>
            <a:pPr indent="-406400" lvl="0" marL="457200" rtl="0" algn="l">
              <a:lnSpc>
                <a:spcPct val="90000"/>
              </a:lnSpc>
              <a:spcBef>
                <a:spcPts val="1000"/>
              </a:spcBef>
              <a:spcAft>
                <a:spcPts val="0"/>
              </a:spcAft>
              <a:buSzPts val="2800"/>
              <a:buAutoNum type="arabicPeriod"/>
            </a:pPr>
            <a:r>
              <a:rPr lang="vi-VN"/>
              <a:t>&lt;Formik validate&gt; và withFormik ({validate: ...})</a:t>
            </a:r>
            <a:endParaRPr/>
          </a:p>
          <a:p>
            <a:pPr indent="-406400" lvl="0" marL="457200" rtl="0" algn="l">
              <a:lnSpc>
                <a:spcPct val="90000"/>
              </a:lnSpc>
              <a:spcBef>
                <a:spcPts val="0"/>
              </a:spcBef>
              <a:spcAft>
                <a:spcPts val="0"/>
              </a:spcAft>
              <a:buSzPts val="2800"/>
              <a:buAutoNum type="arabicPeriod"/>
            </a:pPr>
            <a:r>
              <a:rPr lang="vi-VN"/>
              <a:t>&lt;Formik validationSchema&gt; và withFormik ({validationSchema: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withFormik()</a:t>
            </a:r>
            <a:r>
              <a:rPr lang="vi-VN"/>
              <a:t> trong Formik</a:t>
            </a:r>
            <a:endParaRPr/>
          </a:p>
        </p:txBody>
      </p:sp>
      <p:sp>
        <p:nvSpPr>
          <p:cNvPr id="323" name="Google Shape;323;p46"/>
          <p:cNvSpPr txBox="1"/>
          <p:nvPr>
            <p:ph idx="1" type="body"/>
          </p:nvPr>
        </p:nvSpPr>
        <p:spPr>
          <a:xfrm>
            <a:off x="742122" y="1139688"/>
            <a:ext cx="10611678" cy="51285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validate</a:t>
            </a:r>
            <a:endParaRPr b="1"/>
          </a:p>
          <a:p>
            <a:pPr indent="0" lvl="0" marL="0" rtl="0" algn="l">
              <a:lnSpc>
                <a:spcPct val="90000"/>
              </a:lnSpc>
              <a:spcBef>
                <a:spcPts val="1000"/>
              </a:spcBef>
              <a:spcAft>
                <a:spcPts val="0"/>
              </a:spcAft>
              <a:buClr>
                <a:schemeClr val="dk1"/>
              </a:buClr>
              <a:buSzPts val="2800"/>
              <a:buNone/>
            </a:pPr>
            <a:r>
              <a:rPr lang="vi-VN"/>
              <a:t>&lt;Formik&gt; và withFormik() nhận một prop / option được gọi là validate chấp nhận một hàm đồng bộ (synchronous function) hoặc không đồng bộ (asynchronous function).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0902c3796a_2_78"/>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vi-VN"/>
              <a:t>Demo</a:t>
            </a:r>
            <a:endParaRPr/>
          </a:p>
        </p:txBody>
      </p:sp>
      <p:sp>
        <p:nvSpPr>
          <p:cNvPr id="330" name="Google Shape;330;g10902c3796a_2_78"/>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vi-VN"/>
              <a:t>withFormik() trong Formik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vi-VN"/>
              <a:t>validationSchema</a:t>
            </a:r>
            <a:r>
              <a:rPr lang="vi-VN"/>
              <a:t> trong Formik</a:t>
            </a:r>
            <a:endParaRPr/>
          </a:p>
        </p:txBody>
      </p:sp>
      <p:sp>
        <p:nvSpPr>
          <p:cNvPr id="337" name="Google Shape;337;p49"/>
          <p:cNvSpPr txBox="1"/>
          <p:nvPr>
            <p:ph idx="1" type="body"/>
          </p:nvPr>
        </p:nvSpPr>
        <p:spPr>
          <a:xfrm>
            <a:off x="742122" y="1139688"/>
            <a:ext cx="9978888" cy="57183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vi-VN"/>
              <a:t>Chúng ta sử dụng thư viện bên thứ 3 là Yup để xác thực.</a:t>
            </a:r>
            <a:endParaRPr/>
          </a:p>
          <a:p>
            <a:pPr indent="0" lvl="0" marL="0" rtl="0" algn="l">
              <a:lnSpc>
                <a:spcPct val="90000"/>
              </a:lnSpc>
              <a:spcBef>
                <a:spcPts val="1000"/>
              </a:spcBef>
              <a:spcAft>
                <a:spcPts val="0"/>
              </a:spcAft>
              <a:buClr>
                <a:schemeClr val="dk1"/>
              </a:buClr>
              <a:buSzPts val="2800"/>
              <a:buNone/>
            </a:pPr>
            <a:r>
              <a:rPr lang="vi-VN"/>
              <a:t>Formik có tùy chọn cấu hình / hỗ trợ đặc biệt cho Yup  để chuyển đổi các lỗi xác thực của Yup thành một đối tượng đẹp có key khớp với các giá trị.</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vi-VN"/>
              <a:t>Cài đặt Yup vào dự án:</a:t>
            </a:r>
            <a:endParaRPr/>
          </a:p>
          <a:p>
            <a:pPr indent="0" lvl="1" marL="457200" rtl="0" algn="l">
              <a:lnSpc>
                <a:spcPct val="90000"/>
              </a:lnSpc>
              <a:spcBef>
                <a:spcPts val="500"/>
              </a:spcBef>
              <a:spcAft>
                <a:spcPts val="0"/>
              </a:spcAft>
              <a:buClr>
                <a:schemeClr val="dk1"/>
              </a:buClr>
              <a:buSzPts val="2800"/>
              <a:buNone/>
            </a:pPr>
            <a:r>
              <a:rPr lang="vi-VN"/>
              <a:t>npm install yup –save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0902c3796a_2_88"/>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vi-VN"/>
              <a:t>Demo</a:t>
            </a:r>
            <a:endParaRPr/>
          </a:p>
        </p:txBody>
      </p:sp>
      <p:sp>
        <p:nvSpPr>
          <p:cNvPr id="344" name="Google Shape;344;g10902c3796a_2_88"/>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vi-VN"/>
              <a:t>validationSchema trong Formik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Thời điểm validate</a:t>
            </a:r>
            <a:endParaRPr/>
          </a:p>
        </p:txBody>
      </p:sp>
      <p:sp>
        <p:nvSpPr>
          <p:cNvPr id="351" name="Google Shape;351;p53"/>
          <p:cNvSpPr txBox="1"/>
          <p:nvPr>
            <p:ph idx="1" type="body"/>
          </p:nvPr>
        </p:nvSpPr>
        <p:spPr>
          <a:xfrm>
            <a:off x="742122" y="1139688"/>
            <a:ext cx="10611678" cy="51285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vi-VN"/>
              <a:t>Chúng ta có thể kiểm soát thời điểm Formik validate bằng cách thay đổi các giá trị sau:</a:t>
            </a:r>
            <a:endParaRPr/>
          </a:p>
          <a:p>
            <a:pPr indent="-406400" lvl="0" marL="457200" rtl="0" algn="l">
              <a:lnSpc>
                <a:spcPct val="90000"/>
              </a:lnSpc>
              <a:spcBef>
                <a:spcPts val="1000"/>
              </a:spcBef>
              <a:spcAft>
                <a:spcPts val="0"/>
              </a:spcAft>
              <a:buSzPts val="2800"/>
              <a:buChar char="•"/>
            </a:pPr>
            <a:r>
              <a:rPr lang="vi-VN"/>
              <a:t>&lt;Formik validateOnChange&gt;</a:t>
            </a:r>
            <a:endParaRPr/>
          </a:p>
          <a:p>
            <a:pPr indent="-406400" lvl="0" marL="457200" rtl="0" algn="l">
              <a:lnSpc>
                <a:spcPct val="90000"/>
              </a:lnSpc>
              <a:spcBef>
                <a:spcPts val="0"/>
              </a:spcBef>
              <a:spcAft>
                <a:spcPts val="0"/>
              </a:spcAft>
              <a:buSzPts val="2800"/>
              <a:buChar char="•"/>
            </a:pPr>
            <a:r>
              <a:rPr lang="vi-VN"/>
              <a:t>&lt;Formik validateOnBlur&gt;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vi-VN"/>
              <a:t>Tùy thuộc vào nhu cầu của sản phẩm, chúng ta sẽ chọn thời điểm phù hợp.</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Validation trong Formik (1)</a:t>
            </a:r>
            <a:endParaRPr/>
          </a:p>
        </p:txBody>
      </p:sp>
      <p:sp>
        <p:nvSpPr>
          <p:cNvPr id="358" name="Google Shape;358;p54"/>
          <p:cNvSpPr txBox="1"/>
          <p:nvPr>
            <p:ph idx="1" type="body"/>
          </p:nvPr>
        </p:nvSpPr>
        <p:spPr>
          <a:xfrm>
            <a:off x="742122" y="1139687"/>
            <a:ext cx="10611678" cy="56189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Theo mặc định, Formik sẽ chạy các phương thức validation như sau:</a:t>
            </a:r>
            <a:endParaRPr/>
          </a:p>
          <a:p>
            <a:pPr indent="-228600" lvl="0" marL="228600" rtl="0" algn="l">
              <a:lnSpc>
                <a:spcPct val="90000"/>
              </a:lnSpc>
              <a:spcBef>
                <a:spcPts val="1000"/>
              </a:spcBef>
              <a:spcAft>
                <a:spcPts val="0"/>
              </a:spcAft>
              <a:buClr>
                <a:schemeClr val="dk1"/>
              </a:buClr>
              <a:buSzPts val="2800"/>
              <a:buChar char="•"/>
            </a:pPr>
            <a:r>
              <a:rPr b="1" lang="vi-VN"/>
              <a:t>Sau khi thay đổi sự kiện, phương thức(những thứ có giá trị cập nhật)</a:t>
            </a:r>
            <a:endParaRPr b="1"/>
          </a:p>
          <a:p>
            <a:pPr indent="0" lvl="1" marL="457200" rtl="0" algn="l">
              <a:lnSpc>
                <a:spcPct val="90000"/>
              </a:lnSpc>
              <a:spcBef>
                <a:spcPts val="500"/>
              </a:spcBef>
              <a:spcAft>
                <a:spcPts val="0"/>
              </a:spcAft>
              <a:buClr>
                <a:schemeClr val="dk1"/>
              </a:buClr>
              <a:buSzPts val="2800"/>
              <a:buNone/>
            </a:pPr>
            <a:r>
              <a:rPr lang="vi-VN"/>
              <a:t>handleChange</a:t>
            </a:r>
            <a:endParaRPr/>
          </a:p>
          <a:p>
            <a:pPr indent="0" lvl="1" marL="457200" rtl="0" algn="l">
              <a:lnSpc>
                <a:spcPct val="90000"/>
              </a:lnSpc>
              <a:spcBef>
                <a:spcPts val="500"/>
              </a:spcBef>
              <a:spcAft>
                <a:spcPts val="0"/>
              </a:spcAft>
              <a:buClr>
                <a:schemeClr val="dk1"/>
              </a:buClr>
              <a:buSzPts val="2800"/>
              <a:buNone/>
            </a:pPr>
            <a:r>
              <a:rPr lang="vi-VN"/>
              <a:t>setFieldValue</a:t>
            </a:r>
            <a:endParaRPr/>
          </a:p>
          <a:p>
            <a:pPr indent="0" lvl="1" marL="457200" rtl="0" algn="l">
              <a:lnSpc>
                <a:spcPct val="90000"/>
              </a:lnSpc>
              <a:spcBef>
                <a:spcPts val="500"/>
              </a:spcBef>
              <a:spcAft>
                <a:spcPts val="0"/>
              </a:spcAft>
              <a:buClr>
                <a:schemeClr val="dk1"/>
              </a:buClr>
              <a:buSzPts val="2800"/>
              <a:buNone/>
            </a:pPr>
            <a:r>
              <a:rPr lang="vi-VN"/>
              <a:t>setValues</a:t>
            </a:r>
            <a:endParaRPr/>
          </a:p>
          <a:p>
            <a:pPr indent="-228600" lvl="0" marL="228600" rtl="0" algn="l">
              <a:lnSpc>
                <a:spcPct val="90000"/>
              </a:lnSpc>
              <a:spcBef>
                <a:spcPts val="1000"/>
              </a:spcBef>
              <a:spcAft>
                <a:spcPts val="0"/>
              </a:spcAft>
              <a:buClr>
                <a:schemeClr val="dk1"/>
              </a:buClr>
              <a:buSzPts val="2800"/>
              <a:buChar char="•"/>
            </a:pPr>
            <a:r>
              <a:rPr b="1" lang="vi-VN"/>
              <a:t>Sau khi các sự kiện / phương thức bị làm mờ (những thứ đã cập nhật được chạm vào)</a:t>
            </a:r>
            <a:endParaRPr b="1"/>
          </a:p>
          <a:p>
            <a:pPr indent="0" lvl="1" marL="457200" rtl="0" algn="l">
              <a:lnSpc>
                <a:spcPct val="90000"/>
              </a:lnSpc>
              <a:spcBef>
                <a:spcPts val="500"/>
              </a:spcBef>
              <a:spcAft>
                <a:spcPts val="0"/>
              </a:spcAft>
              <a:buClr>
                <a:schemeClr val="dk1"/>
              </a:buClr>
              <a:buSzPts val="2800"/>
              <a:buNone/>
            </a:pPr>
            <a:r>
              <a:rPr lang="vi-VN"/>
              <a:t>handleBlur</a:t>
            </a:r>
            <a:endParaRPr/>
          </a:p>
          <a:p>
            <a:pPr indent="0" lvl="1" marL="457200" rtl="0" algn="l">
              <a:lnSpc>
                <a:spcPct val="90000"/>
              </a:lnSpc>
              <a:spcBef>
                <a:spcPts val="500"/>
              </a:spcBef>
              <a:spcAft>
                <a:spcPts val="0"/>
              </a:spcAft>
              <a:buClr>
                <a:schemeClr val="dk1"/>
              </a:buClr>
              <a:buSzPts val="2800"/>
              <a:buNone/>
            </a:pPr>
            <a:r>
              <a:rPr lang="vi-VN"/>
              <a:t>setTouched</a:t>
            </a:r>
            <a:endParaRPr/>
          </a:p>
          <a:p>
            <a:pPr indent="0" lvl="1" marL="457200" rtl="0" algn="l">
              <a:lnSpc>
                <a:spcPct val="90000"/>
              </a:lnSpc>
              <a:spcBef>
                <a:spcPts val="500"/>
              </a:spcBef>
              <a:spcAft>
                <a:spcPts val="0"/>
              </a:spcAft>
              <a:buClr>
                <a:schemeClr val="dk1"/>
              </a:buClr>
              <a:buSzPts val="2800"/>
              <a:buNone/>
            </a:pPr>
            <a:r>
              <a:rPr lang="vi-VN"/>
              <a:t>setFieldTouched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Thêm Form trong React</a:t>
            </a:r>
            <a:endParaRPr/>
          </a:p>
        </p:txBody>
      </p:sp>
      <p:sp>
        <p:nvSpPr>
          <p:cNvPr id="113" name="Google Shape;113;p4"/>
          <p:cNvSpPr txBox="1"/>
          <p:nvPr>
            <p:ph idx="1" type="body"/>
          </p:nvPr>
        </p:nvSpPr>
        <p:spPr>
          <a:xfrm>
            <a:off x="838199" y="973606"/>
            <a:ext cx="10903527" cy="588439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Clr>
                <a:schemeClr val="dk1"/>
              </a:buClr>
              <a:buSzPct val="100000"/>
              <a:buNone/>
            </a:pPr>
            <a:r>
              <a:rPr lang="vi-VN" sz="3000"/>
              <a:t>Thêm một form với React có cấu trúc tương tự như viết HTML.</a:t>
            </a:r>
            <a:endParaRPr b="1" sz="3000"/>
          </a:p>
          <a:p>
            <a:pPr indent="0" lvl="0" marL="0" rtl="0" algn="l">
              <a:lnSpc>
                <a:spcPct val="90000"/>
              </a:lnSpc>
              <a:spcBef>
                <a:spcPts val="1000"/>
              </a:spcBef>
              <a:spcAft>
                <a:spcPts val="0"/>
              </a:spcAft>
              <a:buClr>
                <a:schemeClr val="dk1"/>
              </a:buClr>
              <a:buSzPct val="100000"/>
              <a:buNone/>
            </a:pPr>
            <a:r>
              <a:t/>
            </a:r>
            <a:endParaRPr b="1" sz="3000"/>
          </a:p>
          <a:p>
            <a:pPr indent="0" lvl="0" marL="0" rtl="0" algn="l">
              <a:lnSpc>
                <a:spcPct val="90000"/>
              </a:lnSpc>
              <a:spcBef>
                <a:spcPts val="1000"/>
              </a:spcBef>
              <a:spcAft>
                <a:spcPts val="0"/>
              </a:spcAft>
              <a:buClr>
                <a:schemeClr val="dk1"/>
              </a:buClr>
              <a:buSzPct val="100000"/>
              <a:buNone/>
            </a:pPr>
            <a:r>
              <a:rPr b="1" lang="vi-VN" sz="3000"/>
              <a:t>Ví dụ:</a:t>
            </a:r>
            <a:endParaRPr/>
          </a:p>
          <a:p>
            <a:pPr indent="0" lvl="1" marL="457200" rtl="0" algn="l">
              <a:lnSpc>
                <a:spcPct val="90000"/>
              </a:lnSpc>
              <a:spcBef>
                <a:spcPts val="500"/>
              </a:spcBef>
              <a:spcAft>
                <a:spcPts val="0"/>
              </a:spcAft>
              <a:buClr>
                <a:schemeClr val="dk1"/>
              </a:buClr>
              <a:buSzPct val="100000"/>
              <a:buNone/>
            </a:pPr>
            <a:r>
              <a:rPr lang="vi-VN" sz="3000"/>
              <a:t>import React from 'react';</a:t>
            </a:r>
            <a:endParaRPr/>
          </a:p>
          <a:p>
            <a:pPr indent="0" lvl="1" marL="457200" rtl="0" algn="l">
              <a:lnSpc>
                <a:spcPct val="90000"/>
              </a:lnSpc>
              <a:spcBef>
                <a:spcPts val="500"/>
              </a:spcBef>
              <a:spcAft>
                <a:spcPts val="0"/>
              </a:spcAft>
              <a:buClr>
                <a:schemeClr val="dk1"/>
              </a:buClr>
              <a:buSzPct val="100000"/>
              <a:buNone/>
            </a:pPr>
            <a:r>
              <a:rPr lang="vi-VN" sz="3000"/>
              <a:t>const MyForm = () =&gt; {</a:t>
            </a:r>
            <a:endParaRPr/>
          </a:p>
          <a:p>
            <a:pPr indent="0" lvl="1" marL="457200" rtl="0" algn="l">
              <a:lnSpc>
                <a:spcPct val="90000"/>
              </a:lnSpc>
              <a:spcBef>
                <a:spcPts val="500"/>
              </a:spcBef>
              <a:spcAft>
                <a:spcPts val="0"/>
              </a:spcAft>
              <a:buClr>
                <a:schemeClr val="dk1"/>
              </a:buClr>
              <a:buSzPct val="100000"/>
              <a:buNone/>
            </a:pPr>
            <a:r>
              <a:rPr lang="vi-VN" sz="3000"/>
              <a:t>  return    (</a:t>
            </a:r>
            <a:endParaRPr/>
          </a:p>
          <a:p>
            <a:pPr indent="0" lvl="1" marL="457200" rtl="0" algn="l">
              <a:lnSpc>
                <a:spcPct val="90000"/>
              </a:lnSpc>
              <a:spcBef>
                <a:spcPts val="500"/>
              </a:spcBef>
              <a:spcAft>
                <a:spcPts val="0"/>
              </a:spcAft>
              <a:buClr>
                <a:schemeClr val="dk1"/>
              </a:buClr>
              <a:buSzPct val="100000"/>
              <a:buNone/>
            </a:pPr>
            <a:r>
              <a:rPr lang="vi-VN" sz="3000"/>
              <a:t>&lt;form&gt;</a:t>
            </a:r>
            <a:endParaRPr/>
          </a:p>
          <a:p>
            <a:pPr indent="0" lvl="1" marL="457200" rtl="0" algn="l">
              <a:lnSpc>
                <a:spcPct val="90000"/>
              </a:lnSpc>
              <a:spcBef>
                <a:spcPts val="500"/>
              </a:spcBef>
              <a:spcAft>
                <a:spcPts val="0"/>
              </a:spcAft>
              <a:buClr>
                <a:schemeClr val="dk1"/>
              </a:buClr>
              <a:buSzPct val="100000"/>
              <a:buNone/>
            </a:pPr>
            <a:r>
              <a:rPr lang="vi-VN" sz="3000"/>
              <a:t>        &lt;h1&gt;Hello&lt;/h1&gt;</a:t>
            </a:r>
            <a:endParaRPr/>
          </a:p>
          <a:p>
            <a:pPr indent="0" lvl="1" marL="457200" rtl="0" algn="l">
              <a:lnSpc>
                <a:spcPct val="90000"/>
              </a:lnSpc>
              <a:spcBef>
                <a:spcPts val="500"/>
              </a:spcBef>
              <a:spcAft>
                <a:spcPts val="0"/>
              </a:spcAft>
              <a:buClr>
                <a:schemeClr val="dk1"/>
              </a:buClr>
              <a:buSzPct val="100000"/>
              <a:buNone/>
            </a:pPr>
            <a:r>
              <a:rPr lang="vi-VN" sz="3000"/>
              <a:t>        &lt;p&gt;Enter your name:&lt;/p&gt;</a:t>
            </a:r>
            <a:endParaRPr/>
          </a:p>
          <a:p>
            <a:pPr indent="0" lvl="1" marL="457200" rtl="0" algn="l">
              <a:lnSpc>
                <a:spcPct val="90000"/>
              </a:lnSpc>
              <a:spcBef>
                <a:spcPts val="500"/>
              </a:spcBef>
              <a:spcAft>
                <a:spcPts val="0"/>
              </a:spcAft>
              <a:buClr>
                <a:schemeClr val="dk1"/>
              </a:buClr>
              <a:buSzPct val="100000"/>
              <a:buNone/>
            </a:pPr>
            <a:r>
              <a:rPr lang="vi-VN" sz="3000"/>
              <a:t>        &lt;input type="text"/&gt;</a:t>
            </a:r>
            <a:endParaRPr/>
          </a:p>
          <a:p>
            <a:pPr indent="0" lvl="1" marL="457200" rtl="0" algn="l">
              <a:lnSpc>
                <a:spcPct val="90000"/>
              </a:lnSpc>
              <a:spcBef>
                <a:spcPts val="500"/>
              </a:spcBef>
              <a:spcAft>
                <a:spcPts val="0"/>
              </a:spcAft>
              <a:buClr>
                <a:schemeClr val="dk1"/>
              </a:buClr>
              <a:buSzPct val="100000"/>
              <a:buNone/>
            </a:pPr>
            <a:r>
              <a:rPr lang="vi-VN" sz="3000"/>
              <a:t> 	&lt;/form&gt;;)   </a:t>
            </a:r>
            <a:endParaRPr/>
          </a:p>
          <a:p>
            <a:pPr indent="0" lvl="1" marL="457200" rtl="0" algn="l">
              <a:lnSpc>
                <a:spcPct val="90000"/>
              </a:lnSpc>
              <a:spcBef>
                <a:spcPts val="500"/>
              </a:spcBef>
              <a:spcAft>
                <a:spcPts val="0"/>
              </a:spcAft>
              <a:buClr>
                <a:schemeClr val="dk1"/>
              </a:buClr>
              <a:buSzPct val="100000"/>
              <a:buNone/>
            </a:pPr>
            <a:r>
              <a:rPr lang="vi-VN" sz="3000"/>
              <a:t>}</a:t>
            </a:r>
            <a:endParaRPr/>
          </a:p>
          <a:p>
            <a:pPr indent="0" lvl="1" marL="457200" rtl="0" algn="l">
              <a:lnSpc>
                <a:spcPct val="90000"/>
              </a:lnSpc>
              <a:spcBef>
                <a:spcPts val="500"/>
              </a:spcBef>
              <a:spcAft>
                <a:spcPts val="0"/>
              </a:spcAft>
              <a:buClr>
                <a:schemeClr val="dk1"/>
              </a:buClr>
              <a:buSzPct val="100000"/>
              <a:buNone/>
            </a:pPr>
            <a:r>
              <a:rPr lang="vi-VN" sz="3000"/>
              <a:t>export default MyForm;</a:t>
            </a:r>
            <a:endParaRPr/>
          </a:p>
          <a:p>
            <a:pPr indent="0" lvl="0" marL="0" rtl="0" algn="l">
              <a:lnSpc>
                <a:spcPct val="90000"/>
              </a:lnSpc>
              <a:spcBef>
                <a:spcPts val="1000"/>
              </a:spcBef>
              <a:spcAft>
                <a:spcPts val="0"/>
              </a:spcAft>
              <a:buClr>
                <a:schemeClr val="dk1"/>
              </a:buClr>
              <a:buSzPct val="100000"/>
              <a:buNone/>
            </a:pPr>
            <a:r>
              <a:t/>
            </a:r>
            <a:endParaRPr/>
          </a:p>
          <a:p>
            <a:pPr indent="-64134" lvl="1" marL="685800" rtl="0" algn="l">
              <a:lnSpc>
                <a:spcPct val="90000"/>
              </a:lnSpc>
              <a:spcBef>
                <a:spcPts val="500"/>
              </a:spcBef>
              <a:spcAft>
                <a:spcPts val="0"/>
              </a:spcAft>
              <a:buClr>
                <a:schemeClr val="dk1"/>
              </a:buClr>
              <a:buSzPct val="100000"/>
              <a:buFont typeface="Noto Sans Symbols"/>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Validation trong Formik (2)</a:t>
            </a:r>
            <a:endParaRPr/>
          </a:p>
        </p:txBody>
      </p:sp>
      <p:sp>
        <p:nvSpPr>
          <p:cNvPr id="365" name="Google Shape;365;p55"/>
          <p:cNvSpPr txBox="1"/>
          <p:nvPr>
            <p:ph idx="1" type="body"/>
          </p:nvPr>
        </p:nvSpPr>
        <p:spPr>
          <a:xfrm>
            <a:off x="742122" y="1139688"/>
            <a:ext cx="10611678" cy="48635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vi-VN"/>
              <a:t>Bất cứ khi nào gửi submit</a:t>
            </a:r>
            <a:endParaRPr b="1"/>
          </a:p>
          <a:p>
            <a:pPr indent="0" lvl="1" marL="457200" rtl="0" algn="l">
              <a:lnSpc>
                <a:spcPct val="90000"/>
              </a:lnSpc>
              <a:spcBef>
                <a:spcPts val="500"/>
              </a:spcBef>
              <a:spcAft>
                <a:spcPts val="0"/>
              </a:spcAft>
              <a:buClr>
                <a:schemeClr val="dk1"/>
              </a:buClr>
              <a:buSzPts val="2800"/>
              <a:buNone/>
            </a:pPr>
            <a:r>
              <a:rPr lang="vi-VN"/>
              <a:t>handleSubmit</a:t>
            </a:r>
            <a:endParaRPr/>
          </a:p>
          <a:p>
            <a:pPr indent="0" lvl="1" marL="457200" rtl="0" algn="l">
              <a:lnSpc>
                <a:spcPct val="90000"/>
              </a:lnSpc>
              <a:spcBef>
                <a:spcPts val="500"/>
              </a:spcBef>
              <a:spcAft>
                <a:spcPts val="0"/>
              </a:spcAft>
              <a:buClr>
                <a:schemeClr val="dk1"/>
              </a:buClr>
              <a:buSzPts val="2800"/>
              <a:buNone/>
            </a:pPr>
            <a:r>
              <a:rPr lang="vi-VN"/>
              <a:t>submitForm</a:t>
            </a:r>
            <a:endParaRPr/>
          </a:p>
          <a:p>
            <a:pPr indent="-228600" lvl="0" marL="228600" rtl="0" algn="l">
              <a:lnSpc>
                <a:spcPct val="90000"/>
              </a:lnSpc>
              <a:spcBef>
                <a:spcPts val="1000"/>
              </a:spcBef>
              <a:spcAft>
                <a:spcPts val="0"/>
              </a:spcAft>
              <a:buClr>
                <a:schemeClr val="dk1"/>
              </a:buClr>
              <a:buSzPts val="2800"/>
              <a:buChar char="•"/>
            </a:pPr>
            <a:r>
              <a:rPr b="1" lang="vi-VN"/>
              <a:t>Ngoài ra còn có các phương thức trợ giúp được cung cấp để xác thực</a:t>
            </a:r>
            <a:endParaRPr b="1"/>
          </a:p>
          <a:p>
            <a:pPr indent="0" lvl="1" marL="457200" rtl="0" algn="l">
              <a:lnSpc>
                <a:spcPct val="90000"/>
              </a:lnSpc>
              <a:spcBef>
                <a:spcPts val="500"/>
              </a:spcBef>
              <a:spcAft>
                <a:spcPts val="0"/>
              </a:spcAft>
              <a:buClr>
                <a:schemeClr val="dk1"/>
              </a:buClr>
              <a:buSzPts val="2800"/>
              <a:buNone/>
            </a:pPr>
            <a:r>
              <a:rPr lang="vi-VN"/>
              <a:t>validateForm</a:t>
            </a:r>
            <a:endParaRPr/>
          </a:p>
          <a:p>
            <a:pPr indent="0" lvl="1" marL="457200" rtl="0" algn="l">
              <a:lnSpc>
                <a:spcPct val="90000"/>
              </a:lnSpc>
              <a:spcBef>
                <a:spcPts val="500"/>
              </a:spcBef>
              <a:spcAft>
                <a:spcPts val="0"/>
              </a:spcAft>
              <a:buClr>
                <a:schemeClr val="dk1"/>
              </a:buClr>
              <a:buSzPts val="2800"/>
              <a:buNone/>
            </a:pPr>
            <a:r>
              <a:rPr lang="vi-VN"/>
              <a:t>validateField</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Hiển thị Error Messages</a:t>
            </a:r>
            <a:endParaRPr/>
          </a:p>
        </p:txBody>
      </p:sp>
      <p:sp>
        <p:nvSpPr>
          <p:cNvPr id="372" name="Google Shape;372;p56"/>
          <p:cNvSpPr txBox="1"/>
          <p:nvPr>
            <p:ph idx="1" type="body"/>
          </p:nvPr>
        </p:nvSpPr>
        <p:spPr>
          <a:xfrm>
            <a:off x="838200" y="1139687"/>
            <a:ext cx="10515600" cy="53273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Error messages phụ thuộc vào validation .Nếu có lỗi xảy ra, hoặc hàm validation tạo ra đối tượng lỗi khớp các giá trị / giá trị ban đầu thì các trường lỗi có thể truy cập từ đối tượng lỗi</a:t>
            </a:r>
            <a:endParaRPr/>
          </a:p>
          <a:p>
            <a:pPr indent="0" lvl="1" marL="457200" rtl="0" algn="l">
              <a:lnSpc>
                <a:spcPct val="90000"/>
              </a:lnSpc>
              <a:spcBef>
                <a:spcPts val="5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0902c3796a_2_98"/>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vi-VN"/>
              <a:t>Demo</a:t>
            </a:r>
            <a:endParaRPr/>
          </a:p>
        </p:txBody>
      </p:sp>
      <p:sp>
        <p:nvSpPr>
          <p:cNvPr id="379" name="Google Shape;379;g10902c3796a_2_98"/>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vi-VN"/>
              <a:t>Hiển thị Error Messages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Giao diện Formilk</a:t>
            </a:r>
            <a:endParaRPr/>
          </a:p>
        </p:txBody>
      </p:sp>
      <p:sp>
        <p:nvSpPr>
          <p:cNvPr id="386" name="Google Shape;386;p60"/>
          <p:cNvSpPr txBox="1"/>
          <p:nvPr>
            <p:ph idx="1" type="body"/>
          </p:nvPr>
        </p:nvSpPr>
        <p:spPr>
          <a:xfrm>
            <a:off x="838200" y="1139687"/>
            <a:ext cx="10515600" cy="53273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Tạo một form đơn giản với Formik:</a:t>
            </a:r>
            <a:endParaRPr/>
          </a:p>
          <a:p>
            <a:pPr indent="0" lvl="0" marL="0" rtl="0" algn="l">
              <a:lnSpc>
                <a:spcPct val="90000"/>
              </a:lnSpc>
              <a:spcBef>
                <a:spcPts val="1000"/>
              </a:spcBef>
              <a:spcAft>
                <a:spcPts val="0"/>
              </a:spcAft>
              <a:buClr>
                <a:schemeClr val="dk1"/>
              </a:buClr>
              <a:buSzPts val="2800"/>
              <a:buNone/>
            </a:pPr>
            <a:r>
              <a:rPr lang="vi-VN"/>
              <a:t>Ta import React, react-dom, và các component của Formik</a:t>
            </a:r>
            <a:endParaRPr/>
          </a:p>
          <a:p>
            <a:pPr indent="0" lvl="1" marL="457200" rtl="0" algn="l">
              <a:lnSpc>
                <a:spcPct val="90000"/>
              </a:lnSpc>
              <a:spcBef>
                <a:spcPts val="500"/>
              </a:spcBef>
              <a:spcAft>
                <a:spcPts val="0"/>
              </a:spcAft>
              <a:buClr>
                <a:schemeClr val="dk1"/>
              </a:buClr>
              <a:buSzPts val="2800"/>
              <a:buNone/>
            </a:pPr>
            <a:r>
              <a:rPr lang="vi-VN"/>
              <a:t>import React from 'react';</a:t>
            </a:r>
            <a:endParaRPr/>
          </a:p>
          <a:p>
            <a:pPr indent="0" lvl="1" marL="457200" rtl="0" algn="l">
              <a:lnSpc>
                <a:spcPct val="90000"/>
              </a:lnSpc>
              <a:spcBef>
                <a:spcPts val="500"/>
              </a:spcBef>
              <a:spcAft>
                <a:spcPts val="0"/>
              </a:spcAft>
              <a:buClr>
                <a:schemeClr val="dk1"/>
              </a:buClr>
              <a:buSzPts val="2800"/>
              <a:buNone/>
            </a:pPr>
            <a:r>
              <a:rPr lang="vi-VN"/>
              <a:t>import ReactDOM from 'react-dom';</a:t>
            </a:r>
            <a:endParaRPr/>
          </a:p>
          <a:p>
            <a:pPr indent="0" lvl="1" marL="457200" rtl="0" algn="l">
              <a:lnSpc>
                <a:spcPct val="90000"/>
              </a:lnSpc>
              <a:spcBef>
                <a:spcPts val="500"/>
              </a:spcBef>
              <a:spcAft>
                <a:spcPts val="0"/>
              </a:spcAft>
              <a:buClr>
                <a:schemeClr val="dk1"/>
              </a:buClr>
              <a:buSzPts val="2800"/>
              <a:buNone/>
            </a:pPr>
            <a:r>
              <a:rPr lang="vi-VN"/>
              <a:t>import { Formik, Field, Form } from 'formik';</a:t>
            </a:r>
            <a:endParaRPr/>
          </a:p>
          <a:p>
            <a:pPr indent="0" lvl="1" marL="457200" rtl="0" algn="l">
              <a:lnSpc>
                <a:spcPct val="90000"/>
              </a:lnSpc>
              <a:spcBef>
                <a:spcPts val="5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vi-VN"/>
              <a:t>Sau đó ta sẽ bắt đầu viết một cấu trúc Form dựa trên thư viện Formik</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0902c3796a_2_108"/>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vi-VN"/>
              <a:t>Demo</a:t>
            </a:r>
            <a:endParaRPr/>
          </a:p>
        </p:txBody>
      </p:sp>
      <p:sp>
        <p:nvSpPr>
          <p:cNvPr id="393" name="Google Shape;393;g10902c3796a_2_108"/>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vi-VN"/>
              <a:t>Giao diện Formik</a:t>
            </a:r>
            <a:endParaRPr/>
          </a:p>
        </p:txBody>
      </p:sp>
      <p:pic>
        <p:nvPicPr>
          <p:cNvPr id="394" name="Google Shape;394;g10902c3796a_2_108"/>
          <p:cNvPicPr preferRelativeResize="0"/>
          <p:nvPr/>
        </p:nvPicPr>
        <p:blipFill rotWithShape="1">
          <a:blip r:embed="rId3">
            <a:alphaModFix/>
          </a:blip>
          <a:srcRect b="0" l="0" r="0" t="0"/>
          <a:stretch/>
        </p:blipFill>
        <p:spPr>
          <a:xfrm>
            <a:off x="6425075" y="1709751"/>
            <a:ext cx="3334797" cy="43800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Tổng kết</a:t>
            </a:r>
            <a:endParaRPr/>
          </a:p>
        </p:txBody>
      </p:sp>
      <p:sp>
        <p:nvSpPr>
          <p:cNvPr id="401" name="Google Shape;401;p69"/>
          <p:cNvSpPr txBox="1"/>
          <p:nvPr>
            <p:ph idx="1" type="body"/>
          </p:nvPr>
        </p:nvSpPr>
        <p:spPr>
          <a:xfrm>
            <a:off x="838200" y="1139687"/>
            <a:ext cx="10515600" cy="55526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vi-VN"/>
              <a:t>Qua bài học này, chúng ta đã tìm hiểu:</a:t>
            </a:r>
            <a:endParaRPr/>
          </a:p>
          <a:p>
            <a:pPr indent="-406400" lvl="0" marL="457200" rtl="0" algn="l">
              <a:lnSpc>
                <a:spcPct val="90000"/>
              </a:lnSpc>
              <a:spcBef>
                <a:spcPts val="0"/>
              </a:spcBef>
              <a:spcAft>
                <a:spcPts val="0"/>
              </a:spcAft>
              <a:buSzPts val="2800"/>
              <a:buChar char="•"/>
            </a:pPr>
            <a:r>
              <a:rPr lang="vi-VN"/>
              <a:t>Xử lý được dữ liệu trong Form </a:t>
            </a:r>
            <a:endParaRPr/>
          </a:p>
          <a:p>
            <a:pPr indent="-406400" lvl="0" marL="457200" rtl="0" algn="l">
              <a:lnSpc>
                <a:spcPct val="90000"/>
              </a:lnSpc>
              <a:spcBef>
                <a:spcPts val="0"/>
              </a:spcBef>
              <a:spcAft>
                <a:spcPts val="0"/>
              </a:spcAft>
              <a:buSzPts val="2800"/>
              <a:buChar char="•"/>
            </a:pPr>
            <a:r>
              <a:rPr lang="vi-VN"/>
              <a:t>Sử dụng được Submitting Forms </a:t>
            </a:r>
            <a:endParaRPr/>
          </a:p>
          <a:p>
            <a:pPr indent="-406400" lvl="0" marL="457200" rtl="0" algn="l">
              <a:lnSpc>
                <a:spcPct val="90000"/>
              </a:lnSpc>
              <a:spcBef>
                <a:spcPts val="0"/>
              </a:spcBef>
              <a:spcAft>
                <a:spcPts val="0"/>
              </a:spcAft>
              <a:buSzPts val="2800"/>
              <a:buChar char="•"/>
            </a:pPr>
            <a:r>
              <a:rPr lang="vi-VN"/>
              <a:t>Sử dụng được Multiple Input Fields </a:t>
            </a:r>
            <a:endParaRPr/>
          </a:p>
          <a:p>
            <a:pPr indent="-406400" lvl="0" marL="457200" rtl="0" algn="l">
              <a:lnSpc>
                <a:spcPct val="90000"/>
              </a:lnSpc>
              <a:spcBef>
                <a:spcPts val="0"/>
              </a:spcBef>
              <a:spcAft>
                <a:spcPts val="0"/>
              </a:spcAft>
              <a:buSzPts val="2800"/>
              <a:buChar char="•"/>
            </a:pPr>
            <a:r>
              <a:rPr lang="vi-VN"/>
              <a:t>Sử dụng được Validating Form Input </a:t>
            </a:r>
            <a:endParaRPr/>
          </a:p>
          <a:p>
            <a:pPr indent="-406400" lvl="0" marL="457200" rtl="0" algn="l">
              <a:lnSpc>
                <a:spcPct val="90000"/>
              </a:lnSpc>
              <a:spcBef>
                <a:spcPts val="0"/>
              </a:spcBef>
              <a:spcAft>
                <a:spcPts val="0"/>
              </a:spcAft>
              <a:buSzPts val="2800"/>
              <a:buChar char="•"/>
            </a:pPr>
            <a:r>
              <a:rPr lang="vi-VN"/>
              <a:t>Xử lý được Error Message </a:t>
            </a:r>
            <a:endParaRPr/>
          </a:p>
          <a:p>
            <a:pPr indent="-406400" lvl="0" marL="457200" rtl="0" algn="l">
              <a:lnSpc>
                <a:spcPct val="90000"/>
              </a:lnSpc>
              <a:spcBef>
                <a:spcPts val="0"/>
              </a:spcBef>
              <a:spcAft>
                <a:spcPts val="0"/>
              </a:spcAft>
              <a:buSzPts val="2800"/>
              <a:buChar char="•"/>
            </a:pPr>
            <a:r>
              <a:rPr lang="vi-VN"/>
              <a:t>Sử dụng được thẻ nhập liệu căn bản Textarea, Select, Input Upload được file</a:t>
            </a:r>
            <a:endParaRPr/>
          </a:p>
          <a:p>
            <a:pPr indent="-406400" lvl="0" marL="457200" rtl="0" algn="l">
              <a:lnSpc>
                <a:spcPct val="90000"/>
              </a:lnSpc>
              <a:spcBef>
                <a:spcPts val="0"/>
              </a:spcBef>
              <a:spcAft>
                <a:spcPts val="0"/>
              </a:spcAft>
              <a:buSzPts val="2800"/>
              <a:buChar char="•"/>
            </a:pPr>
            <a:r>
              <a:rPr lang="vi-VN"/>
              <a:t>Sử dụng Formik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10902c3796a_2_70"/>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vi-VN"/>
              <a:t>Thực hành</a:t>
            </a:r>
            <a:endParaRPr/>
          </a:p>
        </p:txBody>
      </p:sp>
      <p:sp>
        <p:nvSpPr>
          <p:cNvPr id="408" name="Google Shape;408;g10902c3796a_2_70"/>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[Thực hành] Form đăng ký tài khoản mới </a:t>
            </a:r>
            <a:endParaRPr/>
          </a:p>
        </p:txBody>
      </p:sp>
      <p:sp>
        <p:nvSpPr>
          <p:cNvPr id="415" name="Google Shape;415;p70"/>
          <p:cNvSpPr txBox="1"/>
          <p:nvPr>
            <p:ph idx="1" type="body"/>
          </p:nvPr>
        </p:nvSpPr>
        <p:spPr>
          <a:xfrm>
            <a:off x="764300" y="1121270"/>
            <a:ext cx="10515600" cy="5465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b="1"/>
          </a:p>
          <a:p>
            <a:pPr indent="0" lvl="0" marL="0" rtl="0" algn="l">
              <a:lnSpc>
                <a:spcPct val="90000"/>
              </a:lnSpc>
              <a:spcBef>
                <a:spcPts val="1000"/>
              </a:spcBef>
              <a:spcAft>
                <a:spcPts val="0"/>
              </a:spcAft>
              <a:buClr>
                <a:schemeClr val="dk1"/>
              </a:buClr>
              <a:buSzPts val="2800"/>
              <a:buNone/>
            </a:pPr>
            <a:r>
              <a:rPr lang="vi-VN"/>
              <a:t>Tạo được dự án React JS</a:t>
            </a:r>
            <a:endParaRPr/>
          </a:p>
          <a:p>
            <a:pPr indent="0" lvl="0" marL="0" rtl="0" algn="l">
              <a:lnSpc>
                <a:spcPct val="90000"/>
              </a:lnSpc>
              <a:spcBef>
                <a:spcPts val="1000"/>
              </a:spcBef>
              <a:spcAft>
                <a:spcPts val="0"/>
              </a:spcAft>
              <a:buClr>
                <a:schemeClr val="dk1"/>
              </a:buClr>
              <a:buSzPts val="2800"/>
              <a:buNone/>
            </a:pPr>
            <a:r>
              <a:rPr lang="vi-VN"/>
              <a:t>Thao tác với state thông qua event</a:t>
            </a:r>
            <a:endParaRPr/>
          </a:p>
          <a:p>
            <a:pPr indent="0" lvl="0" marL="0" rtl="0" algn="l">
              <a:lnSpc>
                <a:spcPct val="90000"/>
              </a:lnSpc>
              <a:spcBef>
                <a:spcPts val="1000"/>
              </a:spcBef>
              <a:spcAft>
                <a:spcPts val="0"/>
              </a:spcAft>
              <a:buClr>
                <a:schemeClr val="dk1"/>
              </a:buClr>
              <a:buSzPts val="2800"/>
              <a:buNone/>
            </a:pPr>
            <a:r>
              <a:rPr lang="vi-VN"/>
              <a:t>Thực hành validate form</a:t>
            </a:r>
            <a:br>
              <a:rPr lang="vi-VN"/>
            </a:br>
            <a:r>
              <a:rPr b="1" lang="vi-VN"/>
              <a:t>Mô tả bài toán</a:t>
            </a:r>
            <a:endParaRPr b="1"/>
          </a:p>
          <a:p>
            <a:pPr indent="0" lvl="0" marL="0" rtl="0" algn="l">
              <a:lnSpc>
                <a:spcPct val="90000"/>
              </a:lnSpc>
              <a:spcBef>
                <a:spcPts val="1000"/>
              </a:spcBef>
              <a:spcAft>
                <a:spcPts val="0"/>
              </a:spcAft>
              <a:buClr>
                <a:schemeClr val="dk1"/>
              </a:buClr>
              <a:buSzPts val="2800"/>
              <a:buNone/>
            </a:pPr>
            <a:r>
              <a:rPr lang="vi-VN"/>
              <a:t>Viết chương trình cho phép sign up</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16" name="Google Shape;416;p70"/>
          <p:cNvPicPr preferRelativeResize="0"/>
          <p:nvPr/>
        </p:nvPicPr>
        <p:blipFill rotWithShape="1">
          <a:blip r:embed="rId3">
            <a:alphaModFix/>
          </a:blip>
          <a:srcRect b="0" l="0" r="0" t="0"/>
          <a:stretch/>
        </p:blipFill>
        <p:spPr>
          <a:xfrm>
            <a:off x="8355940" y="1295345"/>
            <a:ext cx="2832625" cy="47295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[Thực hành] Validate Sign up form</a:t>
            </a:r>
            <a:endParaRPr/>
          </a:p>
        </p:txBody>
      </p:sp>
      <p:sp>
        <p:nvSpPr>
          <p:cNvPr id="423" name="Google Shape;423;p71"/>
          <p:cNvSpPr txBox="1"/>
          <p:nvPr>
            <p:ph idx="1" type="body"/>
          </p:nvPr>
        </p:nvSpPr>
        <p:spPr>
          <a:xfrm>
            <a:off x="838200" y="1121270"/>
            <a:ext cx="10515600" cy="54650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b="1"/>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228600" lvl="0" marL="228600" rtl="0" algn="l">
              <a:lnSpc>
                <a:spcPct val="90000"/>
              </a:lnSpc>
              <a:spcBef>
                <a:spcPts val="1000"/>
              </a:spcBef>
              <a:spcAft>
                <a:spcPts val="0"/>
              </a:spcAft>
              <a:buClr>
                <a:schemeClr val="dk1"/>
              </a:buClr>
              <a:buSzPts val="2800"/>
              <a:buChar char="•"/>
            </a:pPr>
            <a:r>
              <a:rPr lang="vi-VN"/>
              <a:t>Thực hành với cơ chế condition rendering </a:t>
            </a:r>
            <a:endParaRPr/>
          </a:p>
          <a:p>
            <a:pPr indent="-228600" lvl="0" marL="228600" rtl="0" algn="l">
              <a:lnSpc>
                <a:spcPct val="90000"/>
              </a:lnSpc>
              <a:spcBef>
                <a:spcPts val="1000"/>
              </a:spcBef>
              <a:spcAft>
                <a:spcPts val="0"/>
              </a:spcAft>
              <a:buClr>
                <a:schemeClr val="dk1"/>
              </a:buClr>
              <a:buSzPts val="2800"/>
              <a:buChar char="•"/>
            </a:pPr>
            <a:r>
              <a:rPr lang="vi-VN"/>
              <a:t>Thực hành validate form</a:t>
            </a:r>
            <a:br>
              <a:rPr lang="vi-VN"/>
            </a:br>
            <a:r>
              <a:rPr b="1" lang="vi-VN"/>
              <a:t>Mô tả bài toán</a:t>
            </a:r>
            <a:endParaRPr b="1"/>
          </a:p>
          <a:p>
            <a:pPr indent="0" lvl="0" marL="0" rtl="0" algn="l">
              <a:lnSpc>
                <a:spcPct val="90000"/>
              </a:lnSpc>
              <a:spcBef>
                <a:spcPts val="1000"/>
              </a:spcBef>
              <a:spcAft>
                <a:spcPts val="0"/>
              </a:spcAft>
              <a:buClr>
                <a:schemeClr val="dk1"/>
              </a:buClr>
              <a:buSzPts val="2800"/>
              <a:buNone/>
            </a:pPr>
            <a:r>
              <a:rPr lang="vi-VN"/>
              <a:t>Viết chương trình cho phép sign up</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24" name="Google Shape;424;p71"/>
          <p:cNvPicPr preferRelativeResize="0"/>
          <p:nvPr/>
        </p:nvPicPr>
        <p:blipFill rotWithShape="1">
          <a:blip r:embed="rId3">
            <a:alphaModFix/>
          </a:blip>
          <a:srcRect b="0" l="0" r="0" t="0"/>
          <a:stretch/>
        </p:blipFill>
        <p:spPr>
          <a:xfrm>
            <a:off x="8803514" y="1302534"/>
            <a:ext cx="2550275" cy="49773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[Thực hành] Validate Login form</a:t>
            </a:r>
            <a:endParaRPr/>
          </a:p>
        </p:txBody>
      </p:sp>
      <p:sp>
        <p:nvSpPr>
          <p:cNvPr id="431" name="Google Shape;431;p72"/>
          <p:cNvSpPr txBox="1"/>
          <p:nvPr>
            <p:ph idx="1" type="body"/>
          </p:nvPr>
        </p:nvSpPr>
        <p:spPr>
          <a:xfrm>
            <a:off x="838200" y="1121270"/>
            <a:ext cx="10515600" cy="54650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b="1"/>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228600" lvl="0" marL="228600" rtl="0" algn="l">
              <a:lnSpc>
                <a:spcPct val="90000"/>
              </a:lnSpc>
              <a:spcBef>
                <a:spcPts val="1000"/>
              </a:spcBef>
              <a:spcAft>
                <a:spcPts val="0"/>
              </a:spcAft>
              <a:buClr>
                <a:schemeClr val="dk1"/>
              </a:buClr>
              <a:buSzPts val="2800"/>
              <a:buChar char="•"/>
            </a:pPr>
            <a:r>
              <a:rPr lang="vi-VN"/>
              <a:t>Thực hành validate form</a:t>
            </a:r>
            <a:br>
              <a:rPr lang="vi-VN"/>
            </a:br>
            <a:r>
              <a:rPr b="1" lang="vi-VN"/>
              <a:t>Mô tả bài toán</a:t>
            </a:r>
            <a:endParaRPr b="1"/>
          </a:p>
          <a:p>
            <a:pPr indent="0" lvl="0" marL="0" rtl="0" algn="l">
              <a:lnSpc>
                <a:spcPct val="90000"/>
              </a:lnSpc>
              <a:spcBef>
                <a:spcPts val="1000"/>
              </a:spcBef>
              <a:spcAft>
                <a:spcPts val="0"/>
              </a:spcAft>
              <a:buClr>
                <a:schemeClr val="dk1"/>
              </a:buClr>
              <a:buSzPts val="2800"/>
              <a:buNone/>
            </a:pPr>
            <a:r>
              <a:rPr lang="vi-VN"/>
              <a:t>Viết chương trình cho phép Login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32" name="Google Shape;432;p72"/>
          <p:cNvPicPr preferRelativeResize="0"/>
          <p:nvPr/>
        </p:nvPicPr>
        <p:blipFill rotWithShape="1">
          <a:blip r:embed="rId3">
            <a:alphaModFix/>
          </a:blip>
          <a:srcRect b="0" l="0" r="0" t="0"/>
          <a:stretch/>
        </p:blipFill>
        <p:spPr>
          <a:xfrm>
            <a:off x="7784875" y="1300544"/>
            <a:ext cx="3374150" cy="451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idx="1" type="body"/>
          </p:nvPr>
        </p:nvSpPr>
        <p:spPr>
          <a:xfrm>
            <a:off x="838199" y="973606"/>
            <a:ext cx="10903527" cy="588439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vi-VN"/>
              <a:t>Là cách xử lý dữ liệu khi giá trị được thay đổi hoặc đã gửi đi</a:t>
            </a:r>
            <a:endParaRPr/>
          </a:p>
          <a:p>
            <a:pPr indent="-228600" lvl="0" marL="228600" rtl="0" algn="l">
              <a:lnSpc>
                <a:spcPct val="90000"/>
              </a:lnSpc>
              <a:spcBef>
                <a:spcPts val="1000"/>
              </a:spcBef>
              <a:spcAft>
                <a:spcPts val="0"/>
              </a:spcAft>
              <a:buClr>
                <a:schemeClr val="dk1"/>
              </a:buClr>
              <a:buSzPts val="2800"/>
              <a:buChar char="•"/>
            </a:pPr>
            <a:r>
              <a:rPr lang="vi-VN"/>
              <a:t>Trong HTML, dữ liệu của form được quản lý bởi DOM</a:t>
            </a:r>
            <a:endParaRPr/>
          </a:p>
          <a:p>
            <a:pPr indent="-228600" lvl="0" marL="228600" rtl="0" algn="l">
              <a:lnSpc>
                <a:spcPct val="90000"/>
              </a:lnSpc>
              <a:spcBef>
                <a:spcPts val="1000"/>
              </a:spcBef>
              <a:spcAft>
                <a:spcPts val="0"/>
              </a:spcAft>
              <a:buClr>
                <a:schemeClr val="dk1"/>
              </a:buClr>
              <a:buSzPts val="2800"/>
              <a:buChar char="•"/>
            </a:pPr>
            <a:r>
              <a:rPr lang="vi-VN"/>
              <a:t>Trong React, dữ liệu của form được quản lý bởi các component</a:t>
            </a:r>
            <a:endParaRPr/>
          </a:p>
          <a:p>
            <a:pPr indent="-228600" lvl="0" marL="228600" rtl="0" algn="l">
              <a:lnSpc>
                <a:spcPct val="90000"/>
              </a:lnSpc>
              <a:spcBef>
                <a:spcPts val="1000"/>
              </a:spcBef>
              <a:spcAft>
                <a:spcPts val="0"/>
              </a:spcAft>
              <a:buClr>
                <a:schemeClr val="dk1"/>
              </a:buClr>
              <a:buSzPts val="2800"/>
              <a:buChar char="•"/>
            </a:pPr>
            <a:r>
              <a:rPr lang="vi-VN"/>
              <a:t>Khi dữ liệu được xử lý bởi các component, tất cả dữ liệu được lưu trữ ở state</a:t>
            </a:r>
            <a:endParaRPr/>
          </a:p>
          <a:p>
            <a:pPr indent="-228600" lvl="0" marL="228600" rtl="0" algn="l">
              <a:lnSpc>
                <a:spcPct val="90000"/>
              </a:lnSpc>
              <a:spcBef>
                <a:spcPts val="1000"/>
              </a:spcBef>
              <a:spcAft>
                <a:spcPts val="0"/>
              </a:spcAft>
              <a:buClr>
                <a:schemeClr val="dk1"/>
              </a:buClr>
              <a:buSzPts val="2800"/>
              <a:buChar char="•"/>
            </a:pPr>
            <a:r>
              <a:rPr lang="vi-VN"/>
              <a:t>Chúng ta có thể kiểm soát các thay đổi bằng cách thêm trình xử lý sự kiện trong thuộc tính onChange</a:t>
            </a:r>
            <a:endParaRPr/>
          </a:p>
          <a:p>
            <a:pPr indent="0" lvl="0" marL="0" rtl="0" algn="l">
              <a:lnSpc>
                <a:spcPct val="90000"/>
              </a:lnSpc>
              <a:spcBef>
                <a:spcPts val="1000"/>
              </a:spcBef>
              <a:spcAft>
                <a:spcPts val="0"/>
              </a:spcAft>
              <a:buClr>
                <a:schemeClr val="dk1"/>
              </a:buClr>
              <a:buSzPts val="2800"/>
              <a:buNone/>
            </a:pPr>
            <a:r>
              <a:t/>
            </a:r>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
        <p:nvSpPr>
          <p:cNvPr id="120" name="Google Shape;120;p5"/>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Xử lý dữ liệu của Form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864705" y="159419"/>
            <a:ext cx="10850217" cy="8141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vi-VN"/>
              <a:t>[Thực hành] Validate Login form bằng Formik</a:t>
            </a:r>
            <a:endParaRPr/>
          </a:p>
        </p:txBody>
      </p:sp>
      <p:sp>
        <p:nvSpPr>
          <p:cNvPr id="439" name="Google Shape;439;p73"/>
          <p:cNvSpPr txBox="1"/>
          <p:nvPr>
            <p:ph idx="1" type="body"/>
          </p:nvPr>
        </p:nvSpPr>
        <p:spPr>
          <a:xfrm>
            <a:off x="838200" y="1121270"/>
            <a:ext cx="10515600" cy="54650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b="1"/>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228600" lvl="0" marL="228600" rtl="0" algn="l">
              <a:lnSpc>
                <a:spcPct val="90000"/>
              </a:lnSpc>
              <a:spcBef>
                <a:spcPts val="1000"/>
              </a:spcBef>
              <a:spcAft>
                <a:spcPts val="0"/>
              </a:spcAft>
              <a:buClr>
                <a:schemeClr val="dk1"/>
              </a:buClr>
              <a:buSzPts val="2800"/>
              <a:buChar char="•"/>
            </a:pPr>
            <a:r>
              <a:rPr lang="vi-VN"/>
              <a:t>Thực hành validate form bằng Formik</a:t>
            </a:r>
            <a:br>
              <a:rPr lang="vi-VN"/>
            </a:br>
            <a:r>
              <a:rPr b="1" lang="vi-VN"/>
              <a:t>Mô tả bài toán</a:t>
            </a:r>
            <a:endParaRPr b="1"/>
          </a:p>
          <a:p>
            <a:pPr indent="0" lvl="0" marL="0" rtl="0" algn="l">
              <a:lnSpc>
                <a:spcPct val="90000"/>
              </a:lnSpc>
              <a:spcBef>
                <a:spcPts val="1000"/>
              </a:spcBef>
              <a:spcAft>
                <a:spcPts val="0"/>
              </a:spcAft>
              <a:buClr>
                <a:schemeClr val="dk1"/>
              </a:buClr>
              <a:buSzPts val="2800"/>
              <a:buNone/>
            </a:pPr>
            <a:r>
              <a:rPr lang="vi-VN"/>
              <a:t>Viết chương trình cho phép Login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40" name="Google Shape;440;p73"/>
          <p:cNvPicPr preferRelativeResize="0"/>
          <p:nvPr/>
        </p:nvPicPr>
        <p:blipFill rotWithShape="1">
          <a:blip r:embed="rId3">
            <a:alphaModFix/>
          </a:blip>
          <a:srcRect b="0" l="0" r="0" t="0"/>
          <a:stretch/>
        </p:blipFill>
        <p:spPr>
          <a:xfrm>
            <a:off x="8303051" y="1389353"/>
            <a:ext cx="3050750" cy="40793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4"/>
          <p:cNvSpPr txBox="1"/>
          <p:nvPr>
            <p:ph type="title"/>
          </p:nvPr>
        </p:nvSpPr>
        <p:spPr>
          <a:xfrm>
            <a:off x="864705" y="159419"/>
            <a:ext cx="10850217" cy="8141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vi-VN"/>
              <a:t>[Bài tập] Validate Contact form bằng Formik</a:t>
            </a:r>
            <a:endParaRPr/>
          </a:p>
        </p:txBody>
      </p:sp>
      <p:sp>
        <p:nvSpPr>
          <p:cNvPr id="447" name="Google Shape;447;p74"/>
          <p:cNvSpPr txBox="1"/>
          <p:nvPr>
            <p:ph idx="1" type="body"/>
          </p:nvPr>
        </p:nvSpPr>
        <p:spPr>
          <a:xfrm>
            <a:off x="838200" y="1121270"/>
            <a:ext cx="10515600" cy="54650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b="1"/>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228600" lvl="0" marL="228600" rtl="0" algn="l">
              <a:lnSpc>
                <a:spcPct val="90000"/>
              </a:lnSpc>
              <a:spcBef>
                <a:spcPts val="1000"/>
              </a:spcBef>
              <a:spcAft>
                <a:spcPts val="0"/>
              </a:spcAft>
              <a:buClr>
                <a:schemeClr val="dk1"/>
              </a:buClr>
              <a:buSzPts val="2800"/>
              <a:buChar char="•"/>
            </a:pPr>
            <a:r>
              <a:rPr lang="vi-VN"/>
              <a:t>Thực hành validate form bằng Formik</a:t>
            </a:r>
            <a:br>
              <a:rPr lang="vi-VN"/>
            </a:br>
            <a:r>
              <a:rPr b="1" lang="vi-VN"/>
              <a:t>Mô tả bài toán</a:t>
            </a:r>
            <a:endParaRPr b="1"/>
          </a:p>
          <a:p>
            <a:pPr indent="0" lvl="0" marL="0" rtl="0" algn="l">
              <a:lnSpc>
                <a:spcPct val="90000"/>
              </a:lnSpc>
              <a:spcBef>
                <a:spcPts val="1000"/>
              </a:spcBef>
              <a:spcAft>
                <a:spcPts val="0"/>
              </a:spcAft>
              <a:buClr>
                <a:schemeClr val="dk1"/>
              </a:buClr>
              <a:buSzPts val="2800"/>
              <a:buNone/>
            </a:pPr>
            <a:r>
              <a:rPr lang="vi-VN"/>
              <a:t>Viết chương trình cho phép tạo Contact form</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48" name="Google Shape;448;p74"/>
          <p:cNvPicPr preferRelativeResize="0"/>
          <p:nvPr/>
        </p:nvPicPr>
        <p:blipFill rotWithShape="1">
          <a:blip r:embed="rId3">
            <a:alphaModFix/>
          </a:blip>
          <a:srcRect b="0" l="0" r="0" t="0"/>
          <a:stretch/>
        </p:blipFill>
        <p:spPr>
          <a:xfrm>
            <a:off x="973206" y="3998886"/>
            <a:ext cx="1650724" cy="258744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864705" y="159419"/>
            <a:ext cx="10850217"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[Bài tập] Ứng dụng quản lý sách</a:t>
            </a:r>
            <a:endParaRPr/>
          </a:p>
        </p:txBody>
      </p:sp>
      <p:sp>
        <p:nvSpPr>
          <p:cNvPr id="455" name="Google Shape;455;p75"/>
          <p:cNvSpPr txBox="1"/>
          <p:nvPr>
            <p:ph idx="1" type="body"/>
          </p:nvPr>
        </p:nvSpPr>
        <p:spPr>
          <a:xfrm>
            <a:off x="838200" y="1121270"/>
            <a:ext cx="10515600" cy="54650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b="1"/>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228600" lvl="0" marL="228600" rtl="0" algn="l">
              <a:lnSpc>
                <a:spcPct val="90000"/>
              </a:lnSpc>
              <a:spcBef>
                <a:spcPts val="1000"/>
              </a:spcBef>
              <a:spcAft>
                <a:spcPts val="0"/>
              </a:spcAft>
              <a:buClr>
                <a:schemeClr val="dk1"/>
              </a:buClr>
              <a:buSzPts val="2800"/>
              <a:buChar char="•"/>
            </a:pPr>
            <a:r>
              <a:rPr lang="vi-VN"/>
              <a:t>Thực hành validate form bằng Formik</a:t>
            </a:r>
            <a:br>
              <a:rPr lang="vi-VN"/>
            </a:br>
            <a:r>
              <a:rPr b="1" lang="vi-VN"/>
              <a:t>Mô tả bài toán</a:t>
            </a:r>
            <a:endParaRPr b="1"/>
          </a:p>
          <a:p>
            <a:pPr indent="-228600" lvl="0" marL="228600" rtl="0" algn="l">
              <a:lnSpc>
                <a:spcPct val="90000"/>
              </a:lnSpc>
              <a:spcBef>
                <a:spcPts val="1000"/>
              </a:spcBef>
              <a:spcAft>
                <a:spcPts val="0"/>
              </a:spcAft>
              <a:buClr>
                <a:schemeClr val="dk1"/>
              </a:buClr>
              <a:buSzPts val="2800"/>
              <a:buChar char="•"/>
            </a:pPr>
            <a:r>
              <a:rPr lang="vi-VN"/>
              <a:t>Viết chương trình quản lý thư viện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56" name="Google Shape;456;p75"/>
          <p:cNvPicPr preferRelativeResize="0"/>
          <p:nvPr/>
        </p:nvPicPr>
        <p:blipFill rotWithShape="1">
          <a:blip r:embed="rId3">
            <a:alphaModFix/>
          </a:blip>
          <a:srcRect b="0" l="0" r="0" t="0"/>
          <a:stretch/>
        </p:blipFill>
        <p:spPr>
          <a:xfrm>
            <a:off x="1083641" y="4068417"/>
            <a:ext cx="2225450" cy="237849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6"/>
          <p:cNvSpPr txBox="1"/>
          <p:nvPr>
            <p:ph type="title"/>
          </p:nvPr>
        </p:nvSpPr>
        <p:spPr>
          <a:xfrm>
            <a:off x="864705" y="159419"/>
            <a:ext cx="10850217"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[Bài tập] Validate Mail form bằng Formik</a:t>
            </a:r>
            <a:endParaRPr/>
          </a:p>
        </p:txBody>
      </p:sp>
      <p:sp>
        <p:nvSpPr>
          <p:cNvPr id="463" name="Google Shape;463;p76"/>
          <p:cNvSpPr txBox="1"/>
          <p:nvPr>
            <p:ph idx="1" type="body"/>
          </p:nvPr>
        </p:nvSpPr>
        <p:spPr>
          <a:xfrm>
            <a:off x="838200" y="1121275"/>
            <a:ext cx="6680400" cy="5465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b="1"/>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228600" lvl="0" marL="228600" rtl="0" algn="l">
              <a:lnSpc>
                <a:spcPct val="90000"/>
              </a:lnSpc>
              <a:spcBef>
                <a:spcPts val="1000"/>
              </a:spcBef>
              <a:spcAft>
                <a:spcPts val="0"/>
              </a:spcAft>
              <a:buClr>
                <a:schemeClr val="dk1"/>
              </a:buClr>
              <a:buSzPts val="2800"/>
              <a:buChar char="•"/>
            </a:pPr>
            <a:r>
              <a:rPr lang="vi-VN"/>
              <a:t>Thực hành validate form bằng Formik</a:t>
            </a:r>
            <a:br>
              <a:rPr lang="vi-VN"/>
            </a:br>
            <a:endParaRPr/>
          </a:p>
          <a:p>
            <a:pPr indent="0" lvl="0" marL="0" rtl="0" algn="l">
              <a:lnSpc>
                <a:spcPct val="90000"/>
              </a:lnSpc>
              <a:spcBef>
                <a:spcPts val="1000"/>
              </a:spcBef>
              <a:spcAft>
                <a:spcPts val="0"/>
              </a:spcAft>
              <a:buNone/>
            </a:pPr>
            <a:r>
              <a:rPr b="1" lang="vi-VN"/>
              <a:t>Mô tả bài toán</a:t>
            </a:r>
            <a:endParaRPr b="1"/>
          </a:p>
          <a:p>
            <a:pPr indent="-228600" lvl="0" marL="228600" rtl="0" algn="l">
              <a:lnSpc>
                <a:spcPct val="90000"/>
              </a:lnSpc>
              <a:spcBef>
                <a:spcPts val="1000"/>
              </a:spcBef>
              <a:spcAft>
                <a:spcPts val="0"/>
              </a:spcAft>
              <a:buClr>
                <a:schemeClr val="dk1"/>
              </a:buClr>
              <a:buSzPts val="2800"/>
              <a:buChar char="•"/>
            </a:pPr>
            <a:r>
              <a:rPr lang="vi-VN"/>
              <a:t>Viết chương trình quản lý soạn thảo và gởi mail</a:t>
            </a:r>
            <a:endParaRPr/>
          </a:p>
        </p:txBody>
      </p:sp>
      <p:pic>
        <p:nvPicPr>
          <p:cNvPr id="464" name="Google Shape;464;p76"/>
          <p:cNvPicPr preferRelativeResize="0"/>
          <p:nvPr/>
        </p:nvPicPr>
        <p:blipFill rotWithShape="1">
          <a:blip r:embed="rId3">
            <a:alphaModFix/>
          </a:blip>
          <a:srcRect b="0" l="0" r="0" t="0"/>
          <a:stretch/>
        </p:blipFill>
        <p:spPr>
          <a:xfrm>
            <a:off x="8179828" y="1121281"/>
            <a:ext cx="2885250" cy="51259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7"/>
          <p:cNvSpPr txBox="1"/>
          <p:nvPr>
            <p:ph type="title"/>
          </p:nvPr>
        </p:nvSpPr>
        <p:spPr>
          <a:xfrm>
            <a:off x="864705" y="159419"/>
            <a:ext cx="10850217" cy="8141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vi-VN"/>
              <a:t>[Bài tập] Validate Covid-19 form bằng Formik</a:t>
            </a:r>
            <a:endParaRPr/>
          </a:p>
        </p:txBody>
      </p:sp>
      <p:sp>
        <p:nvSpPr>
          <p:cNvPr id="471" name="Google Shape;471;p77"/>
          <p:cNvSpPr txBox="1"/>
          <p:nvPr>
            <p:ph idx="1" type="body"/>
          </p:nvPr>
        </p:nvSpPr>
        <p:spPr>
          <a:xfrm>
            <a:off x="838200" y="973606"/>
            <a:ext cx="10515600" cy="56127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b="1"/>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228600" lvl="0" marL="228600" rtl="0" algn="l">
              <a:lnSpc>
                <a:spcPct val="90000"/>
              </a:lnSpc>
              <a:spcBef>
                <a:spcPts val="1000"/>
              </a:spcBef>
              <a:spcAft>
                <a:spcPts val="0"/>
              </a:spcAft>
              <a:buClr>
                <a:schemeClr val="dk1"/>
              </a:buClr>
              <a:buSzPts val="2800"/>
              <a:buChar char="•"/>
            </a:pPr>
            <a:r>
              <a:rPr lang="vi-VN"/>
              <a:t>Thực hành validate form bằng Formik</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b="1" lang="vi-VN"/>
              <a:t>Mô tả bài toán</a:t>
            </a:r>
            <a:endParaRPr b="1"/>
          </a:p>
          <a:p>
            <a:pPr indent="-228600" lvl="0" marL="228600" rtl="0" algn="l">
              <a:lnSpc>
                <a:spcPct val="90000"/>
              </a:lnSpc>
              <a:spcBef>
                <a:spcPts val="1000"/>
              </a:spcBef>
              <a:spcAft>
                <a:spcPts val="0"/>
              </a:spcAft>
              <a:buClr>
                <a:schemeClr val="dk1"/>
              </a:buClr>
              <a:buSzPts val="2800"/>
              <a:buChar char="•"/>
            </a:pPr>
            <a:r>
              <a:rPr lang="vi-VN"/>
              <a:t>Viết chương trình khai báo y tế</a:t>
            </a:r>
            <a:endParaRPr/>
          </a:p>
        </p:txBody>
      </p:sp>
      <p:pic>
        <p:nvPicPr>
          <p:cNvPr id="472" name="Google Shape;472;p77"/>
          <p:cNvPicPr preferRelativeResize="0"/>
          <p:nvPr/>
        </p:nvPicPr>
        <p:blipFill rotWithShape="1">
          <a:blip r:embed="rId3">
            <a:alphaModFix/>
          </a:blip>
          <a:srcRect b="0" l="0" r="0" t="0"/>
          <a:stretch/>
        </p:blipFill>
        <p:spPr>
          <a:xfrm>
            <a:off x="7502271" y="1020331"/>
            <a:ext cx="3960075" cy="11690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1850" y="1709738"/>
            <a:ext cx="10515600" cy="2852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t/>
            </a:r>
            <a:endParaRPr/>
          </a:p>
          <a:p>
            <a:pPr indent="0" lvl="0" marL="0" rtl="0" algn="l">
              <a:lnSpc>
                <a:spcPct val="90000"/>
              </a:lnSpc>
              <a:spcBef>
                <a:spcPts val="0"/>
              </a:spcBef>
              <a:spcAft>
                <a:spcPts val="0"/>
              </a:spcAft>
              <a:buClr>
                <a:schemeClr val="dk1"/>
              </a:buClr>
              <a:buSzPts val="4000"/>
              <a:buFont typeface="Open Sans"/>
              <a:buNone/>
            </a:pPr>
            <a:r>
              <a:t/>
            </a:r>
            <a:endParaRPr/>
          </a:p>
          <a:p>
            <a:pPr indent="0" lvl="0" marL="0" rtl="0" algn="l">
              <a:lnSpc>
                <a:spcPct val="90000"/>
              </a:lnSpc>
              <a:spcBef>
                <a:spcPts val="0"/>
              </a:spcBef>
              <a:spcAft>
                <a:spcPts val="0"/>
              </a:spcAft>
              <a:buClr>
                <a:schemeClr val="dk1"/>
              </a:buClr>
              <a:buSzPts val="4000"/>
              <a:buFont typeface="Open Sans"/>
              <a:buNone/>
            </a:pPr>
            <a:r>
              <a:rPr lang="vi-VN"/>
              <a:t>Demo</a:t>
            </a:r>
            <a:endParaRPr/>
          </a:p>
        </p:txBody>
      </p:sp>
      <p:sp>
        <p:nvSpPr>
          <p:cNvPr id="127" name="Google Shape;127;p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500"/>
              </a:spcBef>
              <a:spcAft>
                <a:spcPts val="0"/>
              </a:spcAft>
              <a:buClr>
                <a:schemeClr val="dk1"/>
              </a:buClr>
              <a:buSzPts val="1100"/>
              <a:buNone/>
            </a:pPr>
            <a:r>
              <a:rPr lang="vi-VN"/>
              <a:t>Xử lý dữ liệu của Form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Cập nhật trạng thái</a:t>
            </a:r>
            <a:endParaRPr/>
          </a:p>
        </p:txBody>
      </p:sp>
      <p:sp>
        <p:nvSpPr>
          <p:cNvPr id="134" name="Google Shape;134;p7"/>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Khi cập nhật trạng thái mới, chúng ta phải sử dụng this để có thể bind tới phương thức </a:t>
            </a:r>
            <a:r>
              <a:rPr b="1" lang="vi-VN"/>
              <a:t>handleChange</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vi-VN"/>
              <a:t>Ví dụ:</a:t>
            </a:r>
            <a:endParaRPr/>
          </a:p>
        </p:txBody>
      </p:sp>
      <p:sp>
        <p:nvSpPr>
          <p:cNvPr id="135" name="Google Shape;135;p7"/>
          <p:cNvSpPr txBox="1"/>
          <p:nvPr>
            <p:ph idx="1" type="body"/>
          </p:nvPr>
        </p:nvSpPr>
        <p:spPr>
          <a:xfrm>
            <a:off x="2321675" y="2348827"/>
            <a:ext cx="9132300" cy="4101900"/>
          </a:xfrm>
          <a:prstGeom prst="rect">
            <a:avLst/>
          </a:prstGeom>
          <a:noFill/>
          <a:ln>
            <a:noFill/>
          </a:ln>
        </p:spPr>
        <p:txBody>
          <a:bodyPr anchorCtr="0" anchor="t" bIns="45700" lIns="91425" spcFirstLastPara="1" rIns="91425" wrap="square" tIns="45700">
            <a:normAutofit fontScale="55000" lnSpcReduction="10000"/>
          </a:bodyPr>
          <a:lstStyle/>
          <a:p>
            <a:pPr indent="0" lvl="1" marL="457200" rtl="0" algn="l">
              <a:lnSpc>
                <a:spcPct val="90000"/>
              </a:lnSpc>
              <a:spcBef>
                <a:spcPts val="0"/>
              </a:spcBef>
              <a:spcAft>
                <a:spcPts val="0"/>
              </a:spcAft>
              <a:buClr>
                <a:schemeClr val="dk1"/>
              </a:buClr>
              <a:buSzPct val="100000"/>
              <a:buNone/>
            </a:pPr>
            <a:r>
              <a:rPr lang="vi-VN" sz="3300"/>
              <a:t>import React, {useState} from 'react';</a:t>
            </a:r>
            <a:endParaRPr/>
          </a:p>
          <a:p>
            <a:pPr indent="0" lvl="1" marL="457200" rtl="0" algn="l">
              <a:lnSpc>
                <a:spcPct val="90000"/>
              </a:lnSpc>
              <a:spcBef>
                <a:spcPts val="500"/>
              </a:spcBef>
              <a:spcAft>
                <a:spcPts val="0"/>
              </a:spcAft>
              <a:buClr>
                <a:schemeClr val="dk1"/>
              </a:buClr>
              <a:buSzPct val="100000"/>
              <a:buNone/>
            </a:pPr>
            <a:r>
              <a:rPr lang="vi-VN" sz="3300"/>
              <a:t>function MyForm () =&gt;{</a:t>
            </a:r>
            <a:endParaRPr/>
          </a:p>
          <a:p>
            <a:pPr indent="0" lvl="1" marL="457200" rtl="0" algn="l">
              <a:lnSpc>
                <a:spcPct val="90000"/>
              </a:lnSpc>
              <a:spcBef>
                <a:spcPts val="500"/>
              </a:spcBef>
              <a:spcAft>
                <a:spcPts val="0"/>
              </a:spcAft>
              <a:buClr>
                <a:schemeClr val="dk1"/>
              </a:buClr>
              <a:buSzPct val="100000"/>
              <a:buNone/>
            </a:pPr>
            <a:r>
              <a:rPr lang="vi-VN" sz="3300"/>
              <a:t>	const [username, setUsername] = useState('''');</a:t>
            </a:r>
            <a:endParaRPr/>
          </a:p>
          <a:p>
            <a:pPr indent="0" lvl="1" marL="457200" rtl="0" algn="l">
              <a:lnSpc>
                <a:spcPct val="90000"/>
              </a:lnSpc>
              <a:spcBef>
                <a:spcPts val="500"/>
              </a:spcBef>
              <a:spcAft>
                <a:spcPts val="0"/>
              </a:spcAft>
              <a:buClr>
                <a:schemeClr val="dk1"/>
              </a:buClr>
              <a:buSzPct val="100000"/>
              <a:buNone/>
            </a:pPr>
            <a:r>
              <a:rPr lang="vi-VN" sz="3300"/>
              <a:t>	</a:t>
            </a:r>
            <a:r>
              <a:rPr b="1" lang="vi-VN" sz="3300"/>
              <a:t>const handleChange = event =&gt; setUsername(event.target.value)</a:t>
            </a:r>
            <a:endParaRPr b="1"/>
          </a:p>
          <a:p>
            <a:pPr indent="0" lvl="1" marL="457200" rtl="0" algn="l">
              <a:lnSpc>
                <a:spcPct val="90000"/>
              </a:lnSpc>
              <a:spcBef>
                <a:spcPts val="500"/>
              </a:spcBef>
              <a:spcAft>
                <a:spcPts val="0"/>
              </a:spcAft>
              <a:buClr>
                <a:schemeClr val="dk1"/>
              </a:buClr>
              <a:buSzPct val="100000"/>
              <a:buNone/>
            </a:pPr>
            <a:r>
              <a:rPr lang="vi-VN" sz="3300"/>
              <a:t>	return (</a:t>
            </a:r>
            <a:endParaRPr/>
          </a:p>
          <a:p>
            <a:pPr indent="0" lvl="1" marL="457200" rtl="0" algn="l">
              <a:lnSpc>
                <a:spcPct val="90000"/>
              </a:lnSpc>
              <a:spcBef>
                <a:spcPts val="500"/>
              </a:spcBef>
              <a:spcAft>
                <a:spcPts val="0"/>
              </a:spcAft>
              <a:buClr>
                <a:schemeClr val="dk1"/>
              </a:buClr>
              <a:buSzPct val="100000"/>
              <a:buNone/>
            </a:pPr>
            <a:r>
              <a:rPr lang="vi-VN" sz="3300"/>
              <a:t>&lt;div&gt;</a:t>
            </a:r>
            <a:endParaRPr/>
          </a:p>
          <a:p>
            <a:pPr indent="0" lvl="1" marL="457200" rtl="0" algn="l">
              <a:lnSpc>
                <a:spcPct val="90000"/>
              </a:lnSpc>
              <a:spcBef>
                <a:spcPts val="500"/>
              </a:spcBef>
              <a:spcAft>
                <a:spcPts val="0"/>
              </a:spcAft>
              <a:buClr>
                <a:schemeClr val="dk1"/>
              </a:buClr>
              <a:buSzPct val="100000"/>
              <a:buNone/>
            </a:pPr>
            <a:r>
              <a:rPr lang="vi-VN" sz="3300"/>
              <a:t>      &lt;form&gt;</a:t>
            </a:r>
            <a:endParaRPr/>
          </a:p>
          <a:p>
            <a:pPr indent="0" lvl="1" marL="457200" rtl="0" algn="l">
              <a:lnSpc>
                <a:spcPct val="90000"/>
              </a:lnSpc>
              <a:spcBef>
                <a:spcPts val="500"/>
              </a:spcBef>
              <a:spcAft>
                <a:spcPts val="0"/>
              </a:spcAft>
              <a:buClr>
                <a:schemeClr val="dk1"/>
              </a:buClr>
              <a:buSzPct val="100000"/>
              <a:buNone/>
            </a:pPr>
            <a:r>
              <a:rPr lang="vi-VN" sz="3300"/>
              <a:t>      &lt;h1&gt;Hello {username}&lt;/h1&gt;</a:t>
            </a:r>
            <a:endParaRPr/>
          </a:p>
          <a:p>
            <a:pPr indent="0" lvl="1" marL="457200" rtl="0" algn="l">
              <a:lnSpc>
                <a:spcPct val="90000"/>
              </a:lnSpc>
              <a:spcBef>
                <a:spcPts val="500"/>
              </a:spcBef>
              <a:spcAft>
                <a:spcPts val="0"/>
              </a:spcAft>
              <a:buClr>
                <a:schemeClr val="dk1"/>
              </a:buClr>
              <a:buSzPct val="100000"/>
              <a:buNone/>
            </a:pPr>
            <a:r>
              <a:rPr lang="vi-VN" sz="3300"/>
              <a:t>      &lt;p&gt;Enter your name:&lt;/p&gt;</a:t>
            </a:r>
            <a:endParaRPr/>
          </a:p>
          <a:p>
            <a:pPr indent="0" lvl="1" marL="457200" rtl="0" algn="l">
              <a:lnSpc>
                <a:spcPct val="90000"/>
              </a:lnSpc>
              <a:spcBef>
                <a:spcPts val="500"/>
              </a:spcBef>
              <a:spcAft>
                <a:spcPts val="0"/>
              </a:spcAft>
              <a:buClr>
                <a:schemeClr val="dk1"/>
              </a:buClr>
              <a:buSzPct val="100000"/>
              <a:buNone/>
            </a:pPr>
            <a:r>
              <a:rPr lang="vi-VN" sz="3300"/>
              <a:t>      &lt;input type='text‘  value ={username} onChange={ handleChange }</a:t>
            </a:r>
            <a:endParaRPr/>
          </a:p>
          <a:p>
            <a:pPr indent="0" lvl="1" marL="457200" rtl="0" algn="l">
              <a:lnSpc>
                <a:spcPct val="90000"/>
              </a:lnSpc>
              <a:spcBef>
                <a:spcPts val="500"/>
              </a:spcBef>
              <a:spcAft>
                <a:spcPts val="0"/>
              </a:spcAft>
              <a:buClr>
                <a:schemeClr val="dk1"/>
              </a:buClr>
              <a:buSzPct val="100000"/>
              <a:buNone/>
            </a:pPr>
            <a:r>
              <a:rPr lang="vi-VN" sz="3300"/>
              <a:t>      /&gt;</a:t>
            </a:r>
            <a:endParaRPr/>
          </a:p>
          <a:p>
            <a:pPr indent="0" lvl="1" marL="457200" rtl="0" algn="l">
              <a:lnSpc>
                <a:spcPct val="90000"/>
              </a:lnSpc>
              <a:spcBef>
                <a:spcPts val="500"/>
              </a:spcBef>
              <a:spcAft>
                <a:spcPts val="0"/>
              </a:spcAft>
              <a:buClr>
                <a:schemeClr val="dk1"/>
              </a:buClr>
              <a:buSzPct val="100000"/>
              <a:buNone/>
            </a:pPr>
            <a:r>
              <a:rPr lang="vi-VN" sz="3300"/>
              <a:t>      &lt;/form&gt;</a:t>
            </a:r>
            <a:endParaRPr/>
          </a:p>
          <a:p>
            <a:pPr indent="0" lvl="1" marL="457200" rtl="0" algn="l">
              <a:lnSpc>
                <a:spcPct val="90000"/>
              </a:lnSpc>
              <a:spcBef>
                <a:spcPts val="500"/>
              </a:spcBef>
              <a:spcAft>
                <a:spcPts val="0"/>
              </a:spcAft>
              <a:buClr>
                <a:schemeClr val="dk1"/>
              </a:buClr>
              <a:buSzPct val="100000"/>
              <a:buNone/>
            </a:pPr>
            <a:r>
              <a:rPr lang="vi-VN" sz="3300"/>
              <a:t>&lt;/div&gt;</a:t>
            </a:r>
            <a:endParaRPr/>
          </a:p>
          <a:p>
            <a:pPr indent="0" lvl="1" marL="457200" rtl="0" algn="l">
              <a:lnSpc>
                <a:spcPct val="90000"/>
              </a:lnSpc>
              <a:spcBef>
                <a:spcPts val="500"/>
              </a:spcBef>
              <a:spcAft>
                <a:spcPts val="0"/>
              </a:spcAft>
              <a:buClr>
                <a:schemeClr val="dk1"/>
              </a:buClr>
              <a:buSzPct val="100000"/>
              <a:buNone/>
            </a:pPr>
            <a:r>
              <a:rPr lang="vi-VN" sz="33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38200" y="159425"/>
            <a:ext cx="11038200" cy="81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vi-VN"/>
              <a:t>Điều kiện render (Conditional Rendering)</a:t>
            </a:r>
            <a:endParaRPr/>
          </a:p>
        </p:txBody>
      </p:sp>
      <p:sp>
        <p:nvSpPr>
          <p:cNvPr id="142" name="Google Shape;142;p9"/>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vi-VN"/>
              <a:t>Xét ví dụ dưới đây và lưu ý những điều sau:</a:t>
            </a:r>
            <a:endParaRPr/>
          </a:p>
          <a:p>
            <a:pPr indent="-228600" lvl="0" marL="228600" rtl="0" algn="l">
              <a:lnSpc>
                <a:spcPct val="90000"/>
              </a:lnSpc>
              <a:spcBef>
                <a:spcPts val="1000"/>
              </a:spcBef>
              <a:spcAft>
                <a:spcPts val="0"/>
              </a:spcAft>
              <a:buClr>
                <a:schemeClr val="dk1"/>
              </a:buClr>
              <a:buSzPts val="2800"/>
              <a:buChar char="•"/>
            </a:pPr>
            <a:r>
              <a:rPr lang="vi-VN"/>
              <a:t>Tạo ra một biến trống, gọi là header</a:t>
            </a:r>
            <a:endParaRPr/>
          </a:p>
          <a:p>
            <a:pPr indent="-228600" lvl="0" marL="228600" rtl="0" algn="l">
              <a:lnSpc>
                <a:spcPct val="90000"/>
              </a:lnSpc>
              <a:spcBef>
                <a:spcPts val="1000"/>
              </a:spcBef>
              <a:spcAft>
                <a:spcPts val="0"/>
              </a:spcAft>
              <a:buClr>
                <a:schemeClr val="dk1"/>
              </a:buClr>
              <a:buSzPts val="2800"/>
              <a:buChar char="•"/>
            </a:pPr>
            <a:r>
              <a:rPr lang="vi-VN"/>
              <a:t>Thêm câu lệnh if để chèn nội dung vào biến header, nếu người dùng đã thực hiện bất kỳ thao tác nhập nào.</a:t>
            </a:r>
            <a:endParaRPr/>
          </a:p>
          <a:p>
            <a:pPr indent="-228600" lvl="0" marL="228600" rtl="0" algn="l">
              <a:lnSpc>
                <a:spcPct val="90000"/>
              </a:lnSpc>
              <a:spcBef>
                <a:spcPts val="1000"/>
              </a:spcBef>
              <a:spcAft>
                <a:spcPts val="0"/>
              </a:spcAft>
              <a:buClr>
                <a:schemeClr val="dk1"/>
              </a:buClr>
              <a:buSzPts val="2800"/>
              <a:buChar char="•"/>
            </a:pPr>
            <a:r>
              <a:rPr lang="vi-VN"/>
              <a:t>Chèn biến tiêu đề vào đầu ra, sử dụng dấu ngoặc nhọn.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0902c3796a_2_5"/>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vi-VN"/>
              <a:t>Demo</a:t>
            </a:r>
            <a:endParaRPr/>
          </a:p>
        </p:txBody>
      </p:sp>
      <p:sp>
        <p:nvSpPr>
          <p:cNvPr id="149" name="Google Shape;149;g10902c3796a_2_5"/>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vi-VN"/>
              <a:t>Điều kiện render (Conditional Rendering)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