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Open Sans SemiBold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Vlfhe0VBFGiWfy3q1cJg+67ZN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OpenSansSemiBold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vi-V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f4871ae3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f4871ae3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0f4871ae35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4871ae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0f4871ae3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f4871ae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10f4871ae3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4871ae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0f4871ae3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f4871ae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0f4871ae3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7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8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8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8"/>
          <p:cNvSpPr txBox="1"/>
          <p:nvPr>
            <p:ph idx="1" type="body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9"/>
          <p:cNvSpPr txBox="1"/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9"/>
          <p:cNvSpPr txBox="1"/>
          <p:nvPr>
            <p:ph idx="1" type="body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0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0"/>
          <p:cNvSpPr txBox="1"/>
          <p:nvPr>
            <p:ph idx="1" type="body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4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2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3"/>
          <p:cNvSpPr txBox="1"/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6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8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b="1" i="0" sz="4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8"/>
          <p:cNvSpPr txBox="1"/>
          <p:nvPr>
            <p:ph idx="1" type="body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cxnSp>
        <p:nvCxnSpPr>
          <p:cNvPr id="15" name="Google Shape;15;p78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cap="flat" cmpd="sng" w="25400">
            <a:solidFill>
              <a:srgbClr val="27278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" name="Google Shape;16;p7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336431" y="1122362"/>
            <a:ext cx="9612923" cy="2738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lang="vi-VN"/>
              <a:t>React Router</a:t>
            </a:r>
            <a:br>
              <a:rPr lang="vi-VN"/>
            </a:b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4160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/>
              <a:t>Khóa học: ReactJS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vi-VN"/>
              <a:t>Mục tiêu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452282"/>
            <a:ext cx="10515600" cy="313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vi-VN"/>
              <a:t>Trình bày được cơ chế routing trong ReactJS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vi-VN"/>
              <a:t>Sử dụng React Router trong ReactJS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vi-VN"/>
              <a:t>Triển khai được Router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199" y="159419"/>
            <a:ext cx="10543392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vi-VN"/>
              <a:t>Giới thiệu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199" y="1382203"/>
            <a:ext cx="10903527" cy="4556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vi-VN"/>
              <a:t>Với HTML, khi điều hướng từ trang này sang trang khác, chúng ta sẽ sử dụng thẻ &lt;a&gt;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vi-VN"/>
              <a:t>Trong React JS thường được sử dụng để xây dựng những Single Page Application (SPA) khi chúng ta làm như vậy thì sẽ reloading lại toàn bộ page từ server.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vi-VN"/>
              <a:t>Thực chất, SPA chỉ có 1 trang html, nhưng bao gồm nhiều page views (components), và sẽ load ra page view tương ứng dựa trên route chứa component đó.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4871ae35_0_2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g10f4871ae35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314694"/>
            <a:ext cx="80772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0f4871ae35_0_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0f4871ae35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760" y="137160"/>
            <a:ext cx="664464" cy="66446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0f4871ae35_0_12"/>
          <p:cNvSpPr/>
          <p:nvPr/>
        </p:nvSpPr>
        <p:spPr>
          <a:xfrm>
            <a:off x="743712" y="316992"/>
            <a:ext cx="2642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vi-VN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0f4871ae35_0_12"/>
          <p:cNvSpPr/>
          <p:nvPr/>
        </p:nvSpPr>
        <p:spPr>
          <a:xfrm>
            <a:off x="988290" y="1654972"/>
            <a:ext cx="101307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vi-V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Router là một thư viện routing sử dụng để điều hướng từ page này sang page khác mà không refresh brower.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vi-V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 3 packages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vi-V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react-router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vi-V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react-router-dom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vi-V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react-router-native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0f4871ae35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760" y="137160"/>
            <a:ext cx="664464" cy="66446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0f4871ae35_0_18"/>
          <p:cNvSpPr/>
          <p:nvPr/>
        </p:nvSpPr>
        <p:spPr>
          <a:xfrm>
            <a:off x="743712" y="316992"/>
            <a:ext cx="2642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vi-VN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0f4871ae35_0_18"/>
          <p:cNvSpPr/>
          <p:nvPr/>
        </p:nvSpPr>
        <p:spPr>
          <a:xfrm>
            <a:off x="938784" y="1389888"/>
            <a:ext cx="11204400" cy="5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vi-VN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5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vi-VN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9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&lt;Router&gt;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&lt;div className="App"&gt;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&lt;Route path="/" exact component={Home}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&lt;Route path="/about" component={About}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&lt;Route path="/contact" component={Contact}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&lt;Route component={NotFound}/&gt;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&lt;/Router&gt;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path:</a:t>
            </a: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Là đường dẫn trên URL.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exact:</a:t>
            </a: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Liúp cho route này này chỉ hoạt động nếu URL trên trình duyệt phù hợp tuyệt đối với giá trị của thuộc tính path của nó.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component:</a:t>
            </a:r>
            <a:r>
              <a:rPr b="0" i="0" lang="vi-V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Là component sẽ đươc load ra tương ứng với Route đó.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0f4871ae35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760" y="137160"/>
            <a:ext cx="664464" cy="66446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0f4871ae35_0_24"/>
          <p:cNvSpPr/>
          <p:nvPr/>
        </p:nvSpPr>
        <p:spPr>
          <a:xfrm>
            <a:off x="731520" y="271272"/>
            <a:ext cx="90891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vi-VN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thành phần trong React-Router</a:t>
            </a:r>
            <a:endParaRPr b="0" i="0" sz="38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0f4871ae35_0_24"/>
          <p:cNvSpPr/>
          <p:nvPr/>
        </p:nvSpPr>
        <p:spPr>
          <a:xfrm>
            <a:off x="950976" y="1356359"/>
            <a:ext cx="10701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37742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vi-VN" sz="3000" u="none" cap="none" strike="noStrike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•	 BrowserRouter được sử dụng phổ biến hơn, nó sử dụng History API có trong HTML5 để theo dõi lịch sử bộ định tuyến của bạn.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37742" marR="0" rtl="0" algn="l">
              <a:lnSpc>
                <a:spcPct val="108000"/>
              </a:lnSpc>
              <a:spcBef>
                <a:spcPts val="63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vi-VN" sz="3000" u="none" cap="none" strike="noStrike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•	 HashRouter sử dụng hash của URL (window.location.hash) để ghi nhớ.</a:t>
            </a:r>
            <a:endParaRPr b="0" i="0" sz="30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f4871ae35_0_30"/>
          <p:cNvSpPr/>
          <p:nvPr/>
        </p:nvSpPr>
        <p:spPr>
          <a:xfrm>
            <a:off x="911352" y="243840"/>
            <a:ext cx="3234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vi-V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Tóm tắt bài học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0f4871ae35_0_30"/>
          <p:cNvSpPr/>
          <p:nvPr/>
        </p:nvSpPr>
        <p:spPr>
          <a:xfrm>
            <a:off x="1191490" y="1066800"/>
            <a:ext cx="108207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vi-VN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Routing là khái niệm điều hướng từ trang này sang trang khác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15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vi-VN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Router là thư viện routing hỗ trợ điều hướng từ page này sang page khác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15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vi-VN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React-Router cung cấp cho chúng 2 thành phần hay sử dụng đó là BrowserRouter &amp; HashRouter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10f4871ae35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760" y="137160"/>
            <a:ext cx="664464" cy="66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2017-03-15T10:39:15Z</dcterms:created>
  <dc:creator>Nhật Nguyễn Khắc</dc:creator>
</cp:coreProperties>
</file>