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58" r:id="rId6"/>
    <p:sldId id="259" r:id="rId7"/>
    <p:sldId id="260" r:id="rId8"/>
    <p:sldId id="263" r:id="rId9"/>
    <p:sldId id="264" r:id="rId10"/>
    <p:sldId id="266" r:id="rId11"/>
    <p:sldId id="267" r:id="rId12"/>
    <p:sldId id="299" r:id="rId13"/>
    <p:sldId id="298" r:id="rId14"/>
    <p:sldId id="268" r:id="rId15"/>
    <p:sldId id="271" r:id="rId16"/>
    <p:sldId id="297" r:id="rId17"/>
  </p:sldIdLst>
  <p:sldSz cx="9144000" cy="5143500" type="screen16x9"/>
  <p:notesSz cx="6858000" cy="9144000"/>
  <p:embeddedFontLst>
    <p:embeddedFont>
      <p:font typeface="Fjalla One" panose="02000506040000020004"/>
      <p:regular r:id="rId21"/>
    </p:embeddedFont>
    <p:embeddedFont>
      <p:font typeface="Abel" panose="02000506030000020004"/>
      <p:regular r:id="rId22"/>
    </p:embeddedFont>
    <p:embeddedFont>
      <p:font typeface="Sniglet" panose="020B0604020202020204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6da30fcb9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6da30fcb9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da4af27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da4af27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6da4af27f2_0_24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6da4af27f2_0_24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da30fcb9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da30fcb9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d86e841f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d86e841f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d86e841f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d86e841f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d86e841f5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d86e841f5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6da30fcb9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6da30fcb9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6da30fcb9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6da30fcb9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6dd865c13b_0_21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6dd865c13b_0_21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6da30fcb9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6da30fcb9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2201" y="784275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jalla One" panose="02000506040000020004"/>
              <a:buNone/>
              <a:defRPr sz="5200"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82200" y="3506375"/>
            <a:ext cx="3515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bel" panose="02000506030000020004"/>
              <a:buNone/>
              <a:defRPr sz="2400">
                <a:solidFill>
                  <a:schemeClr val="lt1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96320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96320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title" idx="2"/>
          </p:nvPr>
        </p:nvSpPr>
        <p:spPr>
          <a:xfrm>
            <a:off x="284847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6"/>
          <p:cNvSpPr txBox="1">
            <a:spLocks noGrp="1"/>
          </p:cNvSpPr>
          <p:nvPr>
            <p:ph type="subTitle" idx="3"/>
          </p:nvPr>
        </p:nvSpPr>
        <p:spPr>
          <a:xfrm>
            <a:off x="284847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6"/>
          <p:cNvSpPr txBox="1">
            <a:spLocks noGrp="1"/>
          </p:cNvSpPr>
          <p:nvPr>
            <p:ph type="title" idx="4"/>
          </p:nvPr>
        </p:nvSpPr>
        <p:spPr>
          <a:xfrm>
            <a:off x="4733750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6"/>
          <p:cNvSpPr txBox="1">
            <a:spLocks noGrp="1"/>
          </p:cNvSpPr>
          <p:nvPr>
            <p:ph type="subTitle" idx="5"/>
          </p:nvPr>
        </p:nvSpPr>
        <p:spPr>
          <a:xfrm>
            <a:off x="4733750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6"/>
          <p:cNvSpPr txBox="1">
            <a:spLocks noGrp="1"/>
          </p:cNvSpPr>
          <p:nvPr>
            <p:ph type="title" idx="6"/>
          </p:nvPr>
        </p:nvSpPr>
        <p:spPr>
          <a:xfrm>
            <a:off x="6619025" y="21159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subTitle" idx="7"/>
          </p:nvPr>
        </p:nvSpPr>
        <p:spPr>
          <a:xfrm>
            <a:off x="6619025" y="33904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title" idx="8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ONE_COLUMN_TEXT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7"/>
          <p:cNvSpPr txBox="1">
            <a:spLocks noGrp="1"/>
          </p:cNvSpPr>
          <p:nvPr>
            <p:ph type="title" idx="2"/>
          </p:nvPr>
        </p:nvSpPr>
        <p:spPr>
          <a:xfrm>
            <a:off x="12390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12390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>
            <a:spLocks noGrp="1"/>
          </p:cNvSpPr>
          <p:nvPr>
            <p:ph type="title" idx="3"/>
          </p:nvPr>
        </p:nvSpPr>
        <p:spPr>
          <a:xfrm>
            <a:off x="363630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subTitle" idx="4"/>
          </p:nvPr>
        </p:nvSpPr>
        <p:spPr>
          <a:xfrm>
            <a:off x="363630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title" idx="5"/>
          </p:nvPr>
        </p:nvSpPr>
        <p:spPr>
          <a:xfrm>
            <a:off x="6033550" y="1996550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subTitle" idx="6"/>
          </p:nvPr>
        </p:nvSpPr>
        <p:spPr>
          <a:xfrm>
            <a:off x="6033550" y="2271800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title" idx="7"/>
          </p:nvPr>
        </p:nvSpPr>
        <p:spPr>
          <a:xfrm>
            <a:off x="12390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7"/>
          <p:cNvSpPr txBox="1">
            <a:spLocks noGrp="1"/>
          </p:cNvSpPr>
          <p:nvPr>
            <p:ph type="subTitle" idx="8"/>
          </p:nvPr>
        </p:nvSpPr>
        <p:spPr>
          <a:xfrm>
            <a:off x="12390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>
            <a:spLocks noGrp="1"/>
          </p:cNvSpPr>
          <p:nvPr>
            <p:ph type="title" idx="9"/>
          </p:nvPr>
        </p:nvSpPr>
        <p:spPr>
          <a:xfrm>
            <a:off x="363630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7"/>
          <p:cNvSpPr txBox="1">
            <a:spLocks noGrp="1"/>
          </p:cNvSpPr>
          <p:nvPr>
            <p:ph type="subTitle" idx="13"/>
          </p:nvPr>
        </p:nvSpPr>
        <p:spPr>
          <a:xfrm>
            <a:off x="363630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>
            <a:spLocks noGrp="1"/>
          </p:cNvSpPr>
          <p:nvPr>
            <p:ph type="title" idx="14"/>
          </p:nvPr>
        </p:nvSpPr>
        <p:spPr>
          <a:xfrm>
            <a:off x="6033550" y="3703825"/>
            <a:ext cx="1871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7"/>
          <p:cNvSpPr txBox="1">
            <a:spLocks noGrp="1"/>
          </p:cNvSpPr>
          <p:nvPr>
            <p:ph type="subTitle" idx="15"/>
          </p:nvPr>
        </p:nvSpPr>
        <p:spPr>
          <a:xfrm>
            <a:off x="6033550" y="3979075"/>
            <a:ext cx="1871400" cy="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489663" y="1877000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5322713" y="846225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8"/>
          <p:cNvSpPr txBox="1">
            <a:spLocks noGrp="1"/>
          </p:cNvSpPr>
          <p:nvPr>
            <p:ph type="title" idx="3"/>
          </p:nvPr>
        </p:nvSpPr>
        <p:spPr>
          <a:xfrm>
            <a:off x="5489663" y="3857475"/>
            <a:ext cx="22089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5322713" y="2826700"/>
            <a:ext cx="2542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TITLE_AND_DESCRIPTION_1_2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 rot="5400000">
            <a:off x="4778685" y="-618350"/>
            <a:ext cx="3418200" cy="7504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48050" y="1998450"/>
            <a:ext cx="323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517975" y="2812950"/>
            <a:ext cx="286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el" panose="02000506030000020004"/>
              <a:buNone/>
              <a:defRPr sz="1600">
                <a:solidFill>
                  <a:schemeClr val="lt1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639950" y="2225650"/>
            <a:ext cx="2321700" cy="13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-21600" y="-28825"/>
            <a:ext cx="9199200" cy="5201100"/>
          </a:xfrm>
          <a:prstGeom prst="rect">
            <a:avLst/>
          </a:prstGeom>
          <a:gradFill>
            <a:gsLst>
              <a:gs pos="0">
                <a:srgbClr val="3E22BC">
                  <a:alpha val="11372"/>
                </a:srgbClr>
              </a:gs>
              <a:gs pos="100000">
                <a:srgbClr val="80E0FF">
                  <a:alpha val="34901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2862600" cy="2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639950" y="1659900"/>
            <a:ext cx="2430600" cy="42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jalla One" panose="02000506040000020004"/>
              <a:buNone/>
              <a:defRPr>
                <a:solidFill>
                  <a:schemeClr val="lt1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39950" y="2157600"/>
            <a:ext cx="3177300" cy="24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4116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044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96320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3"/>
          <p:cNvSpPr txBox="1">
            <a:spLocks noGrp="1"/>
          </p:cNvSpPr>
          <p:nvPr>
            <p:ph type="subTitle" idx="3"/>
          </p:nvPr>
        </p:nvSpPr>
        <p:spPr>
          <a:xfrm>
            <a:off x="284847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3"/>
          <p:cNvSpPr txBox="1">
            <a:spLocks noGrp="1"/>
          </p:cNvSpPr>
          <p:nvPr>
            <p:ph type="title" idx="4"/>
          </p:nvPr>
        </p:nvSpPr>
        <p:spPr>
          <a:xfrm>
            <a:off x="4733750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4733750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619025" y="2649325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619025" y="323807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3FAFF"/>
              </a:buClr>
              <a:buSzPts val="4800"/>
              <a:buNone/>
              <a:defRPr sz="4800">
                <a:solidFill>
                  <a:srgbClr val="83FAF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ONE_COLUMN_TEXT_1"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39950" y="550275"/>
            <a:ext cx="35403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>
            <a:spLocks noGrp="1"/>
          </p:cNvSpPr>
          <p:nvPr>
            <p:ph type="title" idx="2"/>
          </p:nvPr>
        </p:nvSpPr>
        <p:spPr>
          <a:xfrm>
            <a:off x="666922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666922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title" idx="3"/>
          </p:nvPr>
        </p:nvSpPr>
        <p:spPr>
          <a:xfrm>
            <a:off x="666922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666922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>
            <a:spLocks noGrp="1"/>
          </p:cNvSpPr>
          <p:nvPr>
            <p:ph type="title" idx="5"/>
          </p:nvPr>
        </p:nvSpPr>
        <p:spPr>
          <a:xfrm>
            <a:off x="666922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666922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>
            <a:spLocks noGrp="1"/>
          </p:cNvSpPr>
          <p:nvPr>
            <p:ph type="title" idx="7"/>
          </p:nvPr>
        </p:nvSpPr>
        <p:spPr>
          <a:xfrm>
            <a:off x="709575" y="14153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5"/>
          <p:cNvSpPr txBox="1">
            <a:spLocks noGrp="1"/>
          </p:cNvSpPr>
          <p:nvPr>
            <p:ph type="subTitle" idx="8"/>
          </p:nvPr>
        </p:nvSpPr>
        <p:spPr>
          <a:xfrm>
            <a:off x="709575" y="16468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>
            <a:spLocks noGrp="1"/>
          </p:cNvSpPr>
          <p:nvPr>
            <p:ph type="title" idx="9"/>
          </p:nvPr>
        </p:nvSpPr>
        <p:spPr>
          <a:xfrm>
            <a:off x="709575" y="238965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>
            <a:spLocks noGrp="1"/>
          </p:cNvSpPr>
          <p:nvPr>
            <p:ph type="subTitle" idx="13"/>
          </p:nvPr>
        </p:nvSpPr>
        <p:spPr>
          <a:xfrm>
            <a:off x="709575" y="262117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5"/>
          <p:cNvSpPr txBox="1">
            <a:spLocks noGrp="1"/>
          </p:cNvSpPr>
          <p:nvPr>
            <p:ph type="title" idx="14"/>
          </p:nvPr>
        </p:nvSpPr>
        <p:spPr>
          <a:xfrm>
            <a:off x="709575" y="3364000"/>
            <a:ext cx="17652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>
            <a:spLocks noGrp="1"/>
          </p:cNvSpPr>
          <p:nvPr>
            <p:ph type="subTitle" idx="15"/>
          </p:nvPr>
        </p:nvSpPr>
        <p:spPr>
          <a:xfrm>
            <a:off x="709575" y="3595525"/>
            <a:ext cx="1765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jalla One" panose="02000506040000020004"/>
              <a:buNone/>
              <a:defRPr sz="2800">
                <a:solidFill>
                  <a:srgbClr val="FFFFFF"/>
                </a:solidFill>
                <a:latin typeface="Fjalla One" panose="02000506040000020004"/>
                <a:ea typeface="Fjalla One" panose="02000506040000020004"/>
                <a:cs typeface="Fjalla One" panose="02000506040000020004"/>
                <a:sym typeface="Fjalla One" panose="0200050604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bel" panose="02000506030000020004"/>
              <a:buChar char="●"/>
              <a:defRPr sz="1800"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○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■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●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○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■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●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 panose="02000506030000020004"/>
              <a:buChar char="○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Abel" panose="02000506030000020004"/>
              <a:buChar char="■"/>
              <a:defRPr>
                <a:solidFill>
                  <a:srgbClr val="FFFFFF"/>
                </a:solidFill>
                <a:latin typeface="Abel" panose="02000506030000020004"/>
                <a:ea typeface="Abel" panose="02000506030000020004"/>
                <a:cs typeface="Abel" panose="02000506030000020004"/>
                <a:sym typeface="Abel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01EBB"/>
            </a:gs>
            <a:gs pos="100000">
              <a:srgbClr val="02BCFD"/>
            </a:gs>
          </a:gsLst>
          <a:lin ang="1350003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ctrTitle"/>
          </p:nvPr>
        </p:nvSpPr>
        <p:spPr>
          <a:xfrm>
            <a:off x="763512" y="716262"/>
            <a:ext cx="4505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KHÓA CỬA NFC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30"/>
          <p:cNvSpPr txBox="1">
            <a:spLocks noGrp="1"/>
          </p:cNvSpPr>
          <p:nvPr>
            <p:ph type="subTitle" idx="1"/>
          </p:nvPr>
        </p:nvSpPr>
        <p:spPr>
          <a:xfrm>
            <a:off x="763512" y="4060243"/>
            <a:ext cx="2198903" cy="567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IoT</a:t>
            </a:r>
            <a:endParaRPr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46" name="Google Shape;146;p30"/>
          <p:cNvGrpSpPr/>
          <p:nvPr/>
        </p:nvGrpSpPr>
        <p:grpSpPr>
          <a:xfrm>
            <a:off x="4355896" y="-72048"/>
            <a:ext cx="4882257" cy="5806520"/>
            <a:chOff x="4355896" y="-72048"/>
            <a:chExt cx="4882257" cy="5806520"/>
          </a:xfrm>
        </p:grpSpPr>
        <p:grpSp>
          <p:nvGrpSpPr>
            <p:cNvPr id="147" name="Google Shape;147;p30"/>
            <p:cNvGrpSpPr/>
            <p:nvPr/>
          </p:nvGrpSpPr>
          <p:grpSpPr>
            <a:xfrm>
              <a:off x="4706238" y="-72048"/>
              <a:ext cx="4531915" cy="5488741"/>
              <a:chOff x="1812875" y="238125"/>
              <a:chExt cx="4088700" cy="4951950"/>
            </a:xfrm>
          </p:grpSpPr>
          <p:sp>
            <p:nvSpPr>
              <p:cNvPr id="148" name="Google Shape;148;p30"/>
              <p:cNvSpPr/>
              <p:nvPr/>
            </p:nvSpPr>
            <p:spPr>
              <a:xfrm>
                <a:off x="1812875" y="726775"/>
                <a:ext cx="74482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3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30"/>
              <p:cNvSpPr/>
              <p:nvPr/>
            </p:nvSpPr>
            <p:spPr>
              <a:xfrm>
                <a:off x="2989575" y="281725"/>
                <a:ext cx="7897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31589" h="192416" extrusionOk="0">
                    <a:moveTo>
                      <a:pt x="0" y="1"/>
                    </a:moveTo>
                    <a:lnTo>
                      <a:pt x="31588" y="1"/>
                    </a:lnTo>
                    <a:lnTo>
                      <a:pt x="31588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2761525" y="768000"/>
                <a:ext cx="744875" cy="4422075"/>
              </a:xfrm>
              <a:custGeom>
                <a:avLst/>
                <a:gdLst/>
                <a:ahLst/>
                <a:cxnLst/>
                <a:rect l="l" t="t" r="r" b="b"/>
                <a:pathLst>
                  <a:path w="29795" h="176883" extrusionOk="0">
                    <a:moveTo>
                      <a:pt x="1" y="1"/>
                    </a:moveTo>
                    <a:lnTo>
                      <a:pt x="29794" y="1"/>
                    </a:lnTo>
                    <a:lnTo>
                      <a:pt x="29794" y="176883"/>
                    </a:lnTo>
                    <a:lnTo>
                      <a:pt x="1" y="17688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3664550" y="702625"/>
                <a:ext cx="744825" cy="4422100"/>
              </a:xfrm>
              <a:custGeom>
                <a:avLst/>
                <a:gdLst/>
                <a:ahLst/>
                <a:cxnLst/>
                <a:rect l="l" t="t" r="r" b="b"/>
                <a:pathLst>
                  <a:path w="29793" h="176884" extrusionOk="0">
                    <a:moveTo>
                      <a:pt x="0" y="1"/>
                    </a:moveTo>
                    <a:lnTo>
                      <a:pt x="29793" y="1"/>
                    </a:lnTo>
                    <a:lnTo>
                      <a:pt x="29793" y="176884"/>
                    </a:lnTo>
                    <a:lnTo>
                      <a:pt x="0" y="17688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5066800" y="260400"/>
                <a:ext cx="7448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9794" h="192416" extrusionOk="0">
                    <a:moveTo>
                      <a:pt x="1" y="1"/>
                    </a:moveTo>
                    <a:lnTo>
                      <a:pt x="29793" y="1"/>
                    </a:lnTo>
                    <a:lnTo>
                      <a:pt x="29793" y="192416"/>
                    </a:lnTo>
                    <a:lnTo>
                      <a:pt x="1" y="1924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30"/>
              <p:cNvSpPr/>
              <p:nvPr/>
            </p:nvSpPr>
            <p:spPr>
              <a:xfrm>
                <a:off x="4996200" y="281725"/>
                <a:ext cx="37245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14898" h="192416" extrusionOk="0">
                    <a:moveTo>
                      <a:pt x="0" y="1"/>
                    </a:moveTo>
                    <a:lnTo>
                      <a:pt x="14897" y="1"/>
                    </a:lnTo>
                    <a:lnTo>
                      <a:pt x="14897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30"/>
              <p:cNvSpPr/>
              <p:nvPr/>
            </p:nvSpPr>
            <p:spPr>
              <a:xfrm>
                <a:off x="3753900" y="281725"/>
                <a:ext cx="702300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2" h="192416" extrusionOk="0">
                    <a:moveTo>
                      <a:pt x="0" y="1"/>
                    </a:moveTo>
                    <a:lnTo>
                      <a:pt x="28091" y="1"/>
                    </a:lnTo>
                    <a:lnTo>
                      <a:pt x="28091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30"/>
              <p:cNvSpPr/>
              <p:nvPr/>
            </p:nvSpPr>
            <p:spPr>
              <a:xfrm>
                <a:off x="3969450" y="281725"/>
                <a:ext cx="7023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28093" h="192416" extrusionOk="0">
                    <a:moveTo>
                      <a:pt x="0" y="1"/>
                    </a:moveTo>
                    <a:lnTo>
                      <a:pt x="28092" y="1"/>
                    </a:lnTo>
                    <a:lnTo>
                      <a:pt x="28092" y="192415"/>
                    </a:lnTo>
                    <a:lnTo>
                      <a:pt x="0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30"/>
              <p:cNvSpPr/>
              <p:nvPr/>
            </p:nvSpPr>
            <p:spPr>
              <a:xfrm>
                <a:off x="4234650" y="238125"/>
                <a:ext cx="1666925" cy="4810400"/>
              </a:xfrm>
              <a:custGeom>
                <a:avLst/>
                <a:gdLst/>
                <a:ahLst/>
                <a:cxnLst/>
                <a:rect l="l" t="t" r="r" b="b"/>
                <a:pathLst>
                  <a:path w="66677" h="192416" extrusionOk="0">
                    <a:moveTo>
                      <a:pt x="1" y="0"/>
                    </a:moveTo>
                    <a:lnTo>
                      <a:pt x="66676" y="0"/>
                    </a:lnTo>
                    <a:lnTo>
                      <a:pt x="66676" y="192415"/>
                    </a:lnTo>
                    <a:lnTo>
                      <a:pt x="1" y="19241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66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30"/>
            <p:cNvGrpSpPr/>
            <p:nvPr/>
          </p:nvGrpSpPr>
          <p:grpSpPr>
            <a:xfrm>
              <a:off x="6947561" y="1888323"/>
              <a:ext cx="457575" cy="392346"/>
              <a:chOff x="3835000" y="2006775"/>
              <a:chExt cx="412825" cy="353975"/>
            </a:xfrm>
          </p:grpSpPr>
          <p:sp>
            <p:nvSpPr>
              <p:cNvPr id="158" name="Google Shape;158;p30"/>
              <p:cNvSpPr/>
              <p:nvPr/>
            </p:nvSpPr>
            <p:spPr>
              <a:xfrm>
                <a:off x="3835000" y="2152100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3"/>
                      <a:pt x="0" y="4173"/>
                    </a:cubicBezTo>
                    <a:cubicBezTo>
                      <a:pt x="0" y="1873"/>
                      <a:pt x="3704" y="1"/>
                      <a:pt x="8256" y="1"/>
                    </a:cubicBezTo>
                    <a:cubicBezTo>
                      <a:pt x="12809" y="1"/>
                      <a:pt x="16512" y="1872"/>
                      <a:pt x="16512" y="4173"/>
                    </a:cubicBezTo>
                    <a:cubicBezTo>
                      <a:pt x="16512" y="6475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41"/>
                      <a:pt x="8256" y="8241"/>
                    </a:cubicBezTo>
                    <a:cubicBezTo>
                      <a:pt x="12751" y="8241"/>
                      <a:pt x="16406" y="6416"/>
                      <a:pt x="16406" y="4173"/>
                    </a:cubicBezTo>
                    <a:cubicBezTo>
                      <a:pt x="16406" y="1930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>
                <a:off x="3835000" y="2006775"/>
                <a:ext cx="412825" cy="208650"/>
              </a:xfrm>
              <a:custGeom>
                <a:avLst/>
                <a:gdLst/>
                <a:ahLst/>
                <a:cxnLst/>
                <a:rect l="l" t="t" r="r" b="b"/>
                <a:pathLst>
                  <a:path w="16513" h="8346" extrusionOk="0">
                    <a:moveTo>
                      <a:pt x="8256" y="8346"/>
                    </a:moveTo>
                    <a:cubicBezTo>
                      <a:pt x="3704" y="8346"/>
                      <a:pt x="0" y="6474"/>
                      <a:pt x="0" y="4173"/>
                    </a:cubicBezTo>
                    <a:cubicBezTo>
                      <a:pt x="0" y="1872"/>
                      <a:pt x="3704" y="0"/>
                      <a:pt x="8256" y="0"/>
                    </a:cubicBezTo>
                    <a:cubicBezTo>
                      <a:pt x="12809" y="0"/>
                      <a:pt x="16512" y="1872"/>
                      <a:pt x="16512" y="4173"/>
                    </a:cubicBezTo>
                    <a:cubicBezTo>
                      <a:pt x="16512" y="6474"/>
                      <a:pt x="12809" y="8346"/>
                      <a:pt x="8256" y="8346"/>
                    </a:cubicBezTo>
                    <a:close/>
                    <a:moveTo>
                      <a:pt x="8256" y="106"/>
                    </a:moveTo>
                    <a:cubicBezTo>
                      <a:pt x="3762" y="106"/>
                      <a:pt x="105" y="1930"/>
                      <a:pt x="105" y="4173"/>
                    </a:cubicBezTo>
                    <a:cubicBezTo>
                      <a:pt x="105" y="6416"/>
                      <a:pt x="3762" y="8239"/>
                      <a:pt x="8256" y="8239"/>
                    </a:cubicBezTo>
                    <a:cubicBezTo>
                      <a:pt x="12751" y="8239"/>
                      <a:pt x="16406" y="6416"/>
                      <a:pt x="16406" y="4173"/>
                    </a:cubicBezTo>
                    <a:cubicBezTo>
                      <a:pt x="16406" y="1931"/>
                      <a:pt x="12751" y="106"/>
                      <a:pt x="8256" y="10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0" name="Google Shape;160;p30"/>
            <p:cNvGrpSpPr/>
            <p:nvPr/>
          </p:nvGrpSpPr>
          <p:grpSpPr>
            <a:xfrm>
              <a:off x="7993115" y="1983341"/>
              <a:ext cx="441642" cy="905480"/>
              <a:chOff x="4778300" y="2092500"/>
              <a:chExt cx="398450" cy="816925"/>
            </a:xfrm>
          </p:grpSpPr>
          <p:sp>
            <p:nvSpPr>
              <p:cNvPr id="161" name="Google Shape;161;p30"/>
              <p:cNvSpPr/>
              <p:nvPr/>
            </p:nvSpPr>
            <p:spPr>
              <a:xfrm>
                <a:off x="4853900" y="2658325"/>
                <a:ext cx="216850" cy="251100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0044" extrusionOk="0">
                    <a:moveTo>
                      <a:pt x="0" y="5023"/>
                    </a:moveTo>
                    <a:lnTo>
                      <a:pt x="8673" y="10044"/>
                    </a:lnTo>
                    <a:lnTo>
                      <a:pt x="8593" y="502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30"/>
              <p:cNvSpPr/>
              <p:nvPr/>
            </p:nvSpPr>
            <p:spPr>
              <a:xfrm>
                <a:off x="5068725" y="2719900"/>
                <a:ext cx="108025" cy="189525"/>
              </a:xfrm>
              <a:custGeom>
                <a:avLst/>
                <a:gdLst/>
                <a:ahLst/>
                <a:cxnLst/>
                <a:rect l="l" t="t" r="r" b="b"/>
                <a:pathLst>
                  <a:path w="4321" h="7581" extrusionOk="0">
                    <a:moveTo>
                      <a:pt x="4320" y="5316"/>
                    </a:moveTo>
                    <a:lnTo>
                      <a:pt x="4320" y="0"/>
                    </a:lnTo>
                    <a:lnTo>
                      <a:pt x="0" y="2560"/>
                    </a:lnTo>
                    <a:lnTo>
                      <a:pt x="80" y="7581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30"/>
              <p:cNvSpPr/>
              <p:nvPr/>
            </p:nvSpPr>
            <p:spPr>
              <a:xfrm>
                <a:off x="4854225" y="2596800"/>
                <a:ext cx="3225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7485" extrusionOk="0">
                    <a:moveTo>
                      <a:pt x="4371" y="0"/>
                    </a:moveTo>
                    <a:lnTo>
                      <a:pt x="12900" y="4924"/>
                    </a:lnTo>
                    <a:lnTo>
                      <a:pt x="8580" y="7484"/>
                    </a:lnTo>
                    <a:lnTo>
                      <a:pt x="1" y="246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30"/>
              <p:cNvSpPr/>
              <p:nvPr/>
            </p:nvSpPr>
            <p:spPr>
              <a:xfrm>
                <a:off x="4778300" y="2140525"/>
                <a:ext cx="169350" cy="196125"/>
              </a:xfrm>
              <a:custGeom>
                <a:avLst/>
                <a:gdLst/>
                <a:ahLst/>
                <a:cxnLst/>
                <a:rect l="l" t="t" r="r" b="b"/>
                <a:pathLst>
                  <a:path w="6774" h="7845" extrusionOk="0">
                    <a:moveTo>
                      <a:pt x="0" y="3923"/>
                    </a:moveTo>
                    <a:lnTo>
                      <a:pt x="6773" y="7844"/>
                    </a:lnTo>
                    <a:lnTo>
                      <a:pt x="6711" y="3923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4946050" y="2188625"/>
                <a:ext cx="84375" cy="14802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5921" extrusionOk="0">
                    <a:moveTo>
                      <a:pt x="3374" y="3774"/>
                    </a:moveTo>
                    <a:lnTo>
                      <a:pt x="3374" y="0"/>
                    </a:lnTo>
                    <a:lnTo>
                      <a:pt x="1" y="1999"/>
                    </a:lnTo>
                    <a:lnTo>
                      <a:pt x="63" y="592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4778575" y="2092500"/>
                <a:ext cx="2518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5845" extrusionOk="0">
                    <a:moveTo>
                      <a:pt x="3413" y="0"/>
                    </a:moveTo>
                    <a:lnTo>
                      <a:pt x="10073" y="3845"/>
                    </a:lnTo>
                    <a:lnTo>
                      <a:pt x="6700" y="5844"/>
                    </a:lnTo>
                    <a:lnTo>
                      <a:pt x="0" y="192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" name="Google Shape;167;p30"/>
            <p:cNvGrpSpPr/>
            <p:nvPr/>
          </p:nvGrpSpPr>
          <p:grpSpPr>
            <a:xfrm>
              <a:off x="6428830" y="1344903"/>
              <a:ext cx="464530" cy="3928170"/>
              <a:chOff x="3367000" y="1516500"/>
              <a:chExt cx="419100" cy="3544000"/>
            </a:xfrm>
          </p:grpSpPr>
          <p:sp>
            <p:nvSpPr>
              <p:cNvPr id="168" name="Google Shape;168;p30"/>
              <p:cNvSpPr/>
              <p:nvPr/>
            </p:nvSpPr>
            <p:spPr>
              <a:xfrm>
                <a:off x="3367000" y="1767425"/>
                <a:ext cx="216847" cy="32930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3" extrusionOk="0">
                    <a:moveTo>
                      <a:pt x="8383" y="131722"/>
                    </a:moveTo>
                    <a:lnTo>
                      <a:pt x="8383" y="4876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3576550" y="1767375"/>
                <a:ext cx="209550" cy="3284150"/>
              </a:xfrm>
              <a:custGeom>
                <a:avLst/>
                <a:gdLst/>
                <a:ahLst/>
                <a:cxnLst/>
                <a:rect l="l" t="t" r="r" b="b"/>
                <a:pathLst>
                  <a:path w="8382" h="131366" extrusionOk="0">
                    <a:moveTo>
                      <a:pt x="1" y="131366"/>
                    </a:moveTo>
                    <a:lnTo>
                      <a:pt x="8382" y="126523"/>
                    </a:lnTo>
                    <a:lnTo>
                      <a:pt x="8382" y="1"/>
                    </a:lnTo>
                    <a:lnTo>
                      <a:pt x="1" y="4876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3367000" y="1647200"/>
                <a:ext cx="419100" cy="242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3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3"/>
                    </a:lnTo>
                    <a:lnTo>
                      <a:pt x="0" y="48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>
                <a:off x="3396600" y="1538575"/>
                <a:ext cx="359550" cy="207825"/>
              </a:xfrm>
              <a:custGeom>
                <a:avLst/>
                <a:gdLst/>
                <a:ahLst/>
                <a:cxnLst/>
                <a:rect l="l" t="t" r="r" b="b"/>
                <a:pathLst>
                  <a:path w="14382" h="8313" extrusionOk="0">
                    <a:moveTo>
                      <a:pt x="7194" y="8312"/>
                    </a:moveTo>
                    <a:lnTo>
                      <a:pt x="0" y="4160"/>
                    </a:lnTo>
                    <a:lnTo>
                      <a:pt x="7204" y="1"/>
                    </a:lnTo>
                    <a:lnTo>
                      <a:pt x="14382" y="415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>
                <a:off x="3396600" y="1642550"/>
                <a:ext cx="180125" cy="187050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2" extrusionOk="0">
                    <a:moveTo>
                      <a:pt x="7194" y="4153"/>
                    </a:moveTo>
                    <a:lnTo>
                      <a:pt x="7204" y="7481"/>
                    </a:lnTo>
                    <a:lnTo>
                      <a:pt x="0" y="3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>
                <a:off x="3576425" y="1642475"/>
                <a:ext cx="180125" cy="18712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7485" extrusionOk="0">
                    <a:moveTo>
                      <a:pt x="7189" y="1"/>
                    </a:moveTo>
                    <a:lnTo>
                      <a:pt x="7205" y="3332"/>
                    </a:lnTo>
                    <a:lnTo>
                      <a:pt x="11" y="7484"/>
                    </a:lnTo>
                    <a:lnTo>
                      <a:pt x="1" y="4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3472550" y="1576850"/>
                <a:ext cx="104200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810" extrusionOk="0">
                    <a:moveTo>
                      <a:pt x="4167" y="4810"/>
                    </a:moveTo>
                    <a:lnTo>
                      <a:pt x="4162" y="2407"/>
                    </a:lnTo>
                    <a:lnTo>
                      <a:pt x="1" y="1"/>
                    </a:lnTo>
                    <a:lnTo>
                      <a:pt x="1" y="24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3576600" y="1576850"/>
                <a:ext cx="104225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4810" extrusionOk="0">
                    <a:moveTo>
                      <a:pt x="4168" y="1"/>
                    </a:moveTo>
                    <a:lnTo>
                      <a:pt x="4168" y="2405"/>
                    </a:lnTo>
                    <a:lnTo>
                      <a:pt x="5" y="4810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3472550" y="1516500"/>
                <a:ext cx="2082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4822" extrusionOk="0">
                    <a:moveTo>
                      <a:pt x="1" y="2415"/>
                    </a:moveTo>
                    <a:lnTo>
                      <a:pt x="4181" y="1"/>
                    </a:lnTo>
                    <a:lnTo>
                      <a:pt x="8330" y="2415"/>
                    </a:lnTo>
                    <a:lnTo>
                      <a:pt x="4162" y="482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3622375" y="1954600"/>
                <a:ext cx="99300" cy="819950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2798" extrusionOk="0">
                    <a:moveTo>
                      <a:pt x="0" y="596"/>
                    </a:moveTo>
                    <a:lnTo>
                      <a:pt x="1024" y="1"/>
                    </a:lnTo>
                    <a:lnTo>
                      <a:pt x="1024" y="9040"/>
                    </a:lnTo>
                    <a:lnTo>
                      <a:pt x="0" y="9630"/>
                    </a:lnTo>
                    <a:close/>
                    <a:moveTo>
                      <a:pt x="2948" y="20319"/>
                    </a:moveTo>
                    <a:lnTo>
                      <a:pt x="3972" y="19728"/>
                    </a:lnTo>
                    <a:lnTo>
                      <a:pt x="3972" y="10689"/>
                    </a:lnTo>
                    <a:lnTo>
                      <a:pt x="2948" y="11284"/>
                    </a:lnTo>
                    <a:close/>
                    <a:moveTo>
                      <a:pt x="166" y="32798"/>
                    </a:moveTo>
                    <a:lnTo>
                      <a:pt x="1190" y="32207"/>
                    </a:lnTo>
                    <a:lnTo>
                      <a:pt x="1190" y="23168"/>
                    </a:lnTo>
                    <a:lnTo>
                      <a:pt x="166" y="23763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3137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58823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30"/>
            <p:cNvGrpSpPr/>
            <p:nvPr/>
          </p:nvGrpSpPr>
          <p:grpSpPr>
            <a:xfrm>
              <a:off x="7536371" y="1214749"/>
              <a:ext cx="398664" cy="3966160"/>
              <a:chOff x="4366225" y="1399075"/>
              <a:chExt cx="359675" cy="3578275"/>
            </a:xfrm>
          </p:grpSpPr>
          <p:sp>
            <p:nvSpPr>
              <p:cNvPr id="179" name="Google Shape;179;p30"/>
              <p:cNvSpPr/>
              <p:nvPr/>
            </p:nvSpPr>
            <p:spPr>
              <a:xfrm>
                <a:off x="4366225" y="1502200"/>
                <a:ext cx="179900" cy="347515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39006" extrusionOk="0">
                    <a:moveTo>
                      <a:pt x="7195" y="139005"/>
                    </a:moveTo>
                    <a:lnTo>
                      <a:pt x="7195" y="4184"/>
                    </a:lnTo>
                    <a:lnTo>
                      <a:pt x="1" y="0"/>
                    </a:lnTo>
                    <a:lnTo>
                      <a:pt x="1" y="13484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4546100" y="1503600"/>
                <a:ext cx="179800" cy="3466075"/>
              </a:xfrm>
              <a:custGeom>
                <a:avLst/>
                <a:gdLst/>
                <a:ahLst/>
                <a:cxnLst/>
                <a:rect l="l" t="t" r="r" b="b"/>
                <a:pathLst>
                  <a:path w="7192" h="138643" extrusionOk="0">
                    <a:moveTo>
                      <a:pt x="0" y="138643"/>
                    </a:moveTo>
                    <a:lnTo>
                      <a:pt x="7191" y="134544"/>
                    </a:lnTo>
                    <a:lnTo>
                      <a:pt x="7191" y="1"/>
                    </a:lnTo>
                    <a:lnTo>
                      <a:pt x="0" y="412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>
                <a:off x="4366225" y="1399075"/>
                <a:ext cx="3596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8309" extrusionOk="0">
                    <a:moveTo>
                      <a:pt x="7141" y="1"/>
                    </a:moveTo>
                    <a:lnTo>
                      <a:pt x="14386" y="4125"/>
                    </a:lnTo>
                    <a:lnTo>
                      <a:pt x="7195" y="8309"/>
                    </a:lnTo>
                    <a:lnTo>
                      <a:pt x="1" y="41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4573550" y="1647025"/>
                <a:ext cx="80800" cy="853975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34159" extrusionOk="0">
                    <a:moveTo>
                      <a:pt x="0" y="409"/>
                    </a:moveTo>
                    <a:lnTo>
                      <a:pt x="704" y="1"/>
                    </a:lnTo>
                    <a:lnTo>
                      <a:pt x="704" y="6214"/>
                    </a:lnTo>
                    <a:lnTo>
                      <a:pt x="0" y="6620"/>
                    </a:lnTo>
                    <a:close/>
                    <a:moveTo>
                      <a:pt x="2528" y="15615"/>
                    </a:moveTo>
                    <a:lnTo>
                      <a:pt x="3231" y="15208"/>
                    </a:lnTo>
                    <a:lnTo>
                      <a:pt x="3231" y="8994"/>
                    </a:lnTo>
                    <a:lnTo>
                      <a:pt x="2528" y="9402"/>
                    </a:lnTo>
                    <a:close/>
                    <a:moveTo>
                      <a:pt x="0" y="28329"/>
                    </a:moveTo>
                    <a:lnTo>
                      <a:pt x="704" y="27922"/>
                    </a:lnTo>
                    <a:lnTo>
                      <a:pt x="704" y="21709"/>
                    </a:lnTo>
                    <a:lnTo>
                      <a:pt x="0" y="22118"/>
                    </a:lnTo>
                    <a:close/>
                    <a:moveTo>
                      <a:pt x="2528" y="34158"/>
                    </a:moveTo>
                    <a:lnTo>
                      <a:pt x="3231" y="33752"/>
                    </a:lnTo>
                    <a:lnTo>
                      <a:pt x="3231" y="27537"/>
                    </a:lnTo>
                    <a:lnTo>
                      <a:pt x="2528" y="279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3" name="Google Shape;183;p30"/>
            <p:cNvGrpSpPr/>
            <p:nvPr/>
          </p:nvGrpSpPr>
          <p:grpSpPr>
            <a:xfrm>
              <a:off x="5373919" y="2280667"/>
              <a:ext cx="574317" cy="3119363"/>
              <a:chOff x="2506200" y="2301225"/>
              <a:chExt cx="518150" cy="2814294"/>
            </a:xfrm>
          </p:grpSpPr>
          <p:sp>
            <p:nvSpPr>
              <p:cNvPr id="184" name="Google Shape;184;p30"/>
              <p:cNvSpPr/>
              <p:nvPr/>
            </p:nvSpPr>
            <p:spPr>
              <a:xfrm>
                <a:off x="2506200" y="2658325"/>
                <a:ext cx="268609" cy="2457194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97984" extrusionOk="0">
                    <a:moveTo>
                      <a:pt x="10365" y="97983"/>
                    </a:moveTo>
                    <a:lnTo>
                      <a:pt x="10365" y="6027"/>
                    </a:lnTo>
                    <a:lnTo>
                      <a:pt x="0" y="0"/>
                    </a:lnTo>
                    <a:lnTo>
                      <a:pt x="0" y="9199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765325" y="2665800"/>
                <a:ext cx="259025" cy="2438575"/>
              </a:xfrm>
              <a:custGeom>
                <a:avLst/>
                <a:gdLst/>
                <a:ahLst/>
                <a:cxnLst/>
                <a:rect l="l" t="t" r="r" b="b"/>
                <a:pathLst>
                  <a:path w="10361" h="97543" extrusionOk="0">
                    <a:moveTo>
                      <a:pt x="0" y="97543"/>
                    </a:moveTo>
                    <a:lnTo>
                      <a:pt x="10361" y="91555"/>
                    </a:lnTo>
                    <a:lnTo>
                      <a:pt x="10361" y="0"/>
                    </a:lnTo>
                    <a:lnTo>
                      <a:pt x="0" y="6027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2506200" y="2517200"/>
                <a:ext cx="518150" cy="299300"/>
              </a:xfrm>
              <a:custGeom>
                <a:avLst/>
                <a:gdLst/>
                <a:ahLst/>
                <a:cxnLst/>
                <a:rect l="l" t="t" r="r" b="b"/>
                <a:pathLst>
                  <a:path w="20726" h="11972" extrusionOk="0">
                    <a:moveTo>
                      <a:pt x="10287" y="0"/>
                    </a:moveTo>
                    <a:lnTo>
                      <a:pt x="20726" y="5944"/>
                    </a:lnTo>
                    <a:lnTo>
                      <a:pt x="10365" y="11971"/>
                    </a:lnTo>
                    <a:lnTo>
                      <a:pt x="0" y="5944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2540675" y="2328975"/>
                <a:ext cx="452275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8091" h="10459" extrusionOk="0">
                    <a:moveTo>
                      <a:pt x="9048" y="10458"/>
                    </a:moveTo>
                    <a:lnTo>
                      <a:pt x="0" y="5233"/>
                    </a:lnTo>
                    <a:lnTo>
                      <a:pt x="9062" y="1"/>
                    </a:lnTo>
                    <a:lnTo>
                      <a:pt x="18090" y="522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2540675" y="2459800"/>
                <a:ext cx="226550" cy="2353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9412" extrusionOk="0">
                    <a:moveTo>
                      <a:pt x="9048" y="5225"/>
                    </a:moveTo>
                    <a:lnTo>
                      <a:pt x="9062" y="9412"/>
                    </a:lnTo>
                    <a:lnTo>
                      <a:pt x="0" y="4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2766850" y="2459675"/>
                <a:ext cx="226625" cy="235425"/>
              </a:xfrm>
              <a:custGeom>
                <a:avLst/>
                <a:gdLst/>
                <a:ahLst/>
                <a:cxnLst/>
                <a:rect l="l" t="t" r="r" b="b"/>
                <a:pathLst>
                  <a:path w="9065" h="9417" extrusionOk="0">
                    <a:moveTo>
                      <a:pt x="9043" y="1"/>
                    </a:moveTo>
                    <a:lnTo>
                      <a:pt x="9064" y="4193"/>
                    </a:lnTo>
                    <a:lnTo>
                      <a:pt x="15" y="9417"/>
                    </a:lnTo>
                    <a:lnTo>
                      <a:pt x="1" y="52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2636200" y="2377150"/>
                <a:ext cx="1310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2" h="6050" extrusionOk="0">
                    <a:moveTo>
                      <a:pt x="5242" y="6050"/>
                    </a:moveTo>
                    <a:lnTo>
                      <a:pt x="5234" y="3028"/>
                    </a:lnTo>
                    <a:lnTo>
                      <a:pt x="1" y="0"/>
                    </a:lnTo>
                    <a:lnTo>
                      <a:pt x="1" y="30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2767050" y="2377150"/>
                <a:ext cx="1311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6050" extrusionOk="0">
                    <a:moveTo>
                      <a:pt x="5245" y="0"/>
                    </a:moveTo>
                    <a:lnTo>
                      <a:pt x="5245" y="3025"/>
                    </a:lnTo>
                    <a:lnTo>
                      <a:pt x="8" y="6050"/>
                    </a:lnTo>
                    <a:lnTo>
                      <a:pt x="0" y="302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2636200" y="2301225"/>
                <a:ext cx="262000" cy="151650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6066" extrusionOk="0">
                    <a:moveTo>
                      <a:pt x="1" y="3037"/>
                    </a:moveTo>
                    <a:lnTo>
                      <a:pt x="5260" y="1"/>
                    </a:lnTo>
                    <a:lnTo>
                      <a:pt x="10479" y="3037"/>
                    </a:lnTo>
                    <a:lnTo>
                      <a:pt x="5234" y="606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2827500" y="2901275"/>
                <a:ext cx="143000" cy="1845175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73807" extrusionOk="0">
                    <a:moveTo>
                      <a:pt x="1" y="818"/>
                    </a:moveTo>
                    <a:lnTo>
                      <a:pt x="1408" y="0"/>
                    </a:lnTo>
                    <a:lnTo>
                      <a:pt x="1408" y="12437"/>
                    </a:lnTo>
                    <a:lnTo>
                      <a:pt x="1" y="13248"/>
                    </a:lnTo>
                    <a:close/>
                    <a:moveTo>
                      <a:pt x="4312" y="21776"/>
                    </a:moveTo>
                    <a:lnTo>
                      <a:pt x="5719" y="20962"/>
                    </a:lnTo>
                    <a:lnTo>
                      <a:pt x="5719" y="8527"/>
                    </a:lnTo>
                    <a:lnTo>
                      <a:pt x="4312" y="9345"/>
                    </a:lnTo>
                    <a:close/>
                    <a:moveTo>
                      <a:pt x="3607" y="51334"/>
                    </a:moveTo>
                    <a:lnTo>
                      <a:pt x="5015" y="50521"/>
                    </a:lnTo>
                    <a:lnTo>
                      <a:pt x="5015" y="38085"/>
                    </a:lnTo>
                    <a:lnTo>
                      <a:pt x="3607" y="38903"/>
                    </a:lnTo>
                    <a:close/>
                    <a:moveTo>
                      <a:pt x="4503" y="73806"/>
                    </a:moveTo>
                    <a:lnTo>
                      <a:pt x="5527" y="73216"/>
                    </a:lnTo>
                    <a:lnTo>
                      <a:pt x="5527" y="64177"/>
                    </a:lnTo>
                    <a:lnTo>
                      <a:pt x="4503" y="64771"/>
                    </a:lnTo>
                    <a:close/>
                    <a:moveTo>
                      <a:pt x="1" y="70801"/>
                    </a:moveTo>
                    <a:lnTo>
                      <a:pt x="1408" y="69988"/>
                    </a:lnTo>
                    <a:lnTo>
                      <a:pt x="1408" y="57552"/>
                    </a:lnTo>
                    <a:lnTo>
                      <a:pt x="1" y="58371"/>
                    </a:lnTo>
                    <a:close/>
                    <a:moveTo>
                      <a:pt x="1" y="43957"/>
                    </a:moveTo>
                    <a:lnTo>
                      <a:pt x="1408" y="43144"/>
                    </a:lnTo>
                    <a:lnTo>
                      <a:pt x="1408" y="30709"/>
                    </a:lnTo>
                    <a:lnTo>
                      <a:pt x="1" y="3152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30"/>
            <p:cNvGrpSpPr/>
            <p:nvPr/>
          </p:nvGrpSpPr>
          <p:grpSpPr>
            <a:xfrm>
              <a:off x="4355896" y="3862903"/>
              <a:ext cx="595294" cy="1410162"/>
              <a:chOff x="1717700" y="3849300"/>
              <a:chExt cx="537075" cy="1272250"/>
            </a:xfrm>
          </p:grpSpPr>
          <p:sp>
            <p:nvSpPr>
              <p:cNvPr id="195" name="Google Shape;195;p30"/>
              <p:cNvSpPr/>
              <p:nvPr/>
            </p:nvSpPr>
            <p:spPr>
              <a:xfrm>
                <a:off x="1717700" y="4033725"/>
                <a:ext cx="2686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4" h="43513" extrusionOk="0">
                    <a:moveTo>
                      <a:pt x="10744" y="43513"/>
                    </a:moveTo>
                    <a:lnTo>
                      <a:pt x="10744" y="6248"/>
                    </a:lnTo>
                    <a:lnTo>
                      <a:pt x="0" y="0"/>
                    </a:lnTo>
                    <a:lnTo>
                      <a:pt x="0" y="3730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986275" y="4033725"/>
                <a:ext cx="268500" cy="1087825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43513" extrusionOk="0">
                    <a:moveTo>
                      <a:pt x="1" y="43513"/>
                    </a:moveTo>
                    <a:lnTo>
                      <a:pt x="10740" y="37307"/>
                    </a:lnTo>
                    <a:lnTo>
                      <a:pt x="10740" y="0"/>
                    </a:lnTo>
                    <a:lnTo>
                      <a:pt x="1" y="6248"/>
                    </a:lnTo>
                    <a:close/>
                  </a:path>
                </a:pathLst>
              </a:custGeom>
              <a:gradFill>
                <a:gsLst>
                  <a:gs pos="0">
                    <a:srgbClr val="AFCAE0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717700" y="3879675"/>
                <a:ext cx="537075" cy="310250"/>
              </a:xfrm>
              <a:custGeom>
                <a:avLst/>
                <a:gdLst/>
                <a:ahLst/>
                <a:cxnLst/>
                <a:rect l="l" t="t" r="r" b="b"/>
                <a:pathLst>
                  <a:path w="21483" h="12410" extrusionOk="0">
                    <a:moveTo>
                      <a:pt x="10663" y="1"/>
                    </a:moveTo>
                    <a:lnTo>
                      <a:pt x="21483" y="6162"/>
                    </a:lnTo>
                    <a:lnTo>
                      <a:pt x="10744" y="12410"/>
                    </a:lnTo>
                    <a:lnTo>
                      <a:pt x="0" y="616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816275" y="3849300"/>
                <a:ext cx="339475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3579" h="7850" extrusionOk="0">
                    <a:moveTo>
                      <a:pt x="6793" y="7850"/>
                    </a:moveTo>
                    <a:lnTo>
                      <a:pt x="1" y="3928"/>
                    </a:lnTo>
                    <a:lnTo>
                      <a:pt x="6803" y="1"/>
                    </a:lnTo>
                    <a:lnTo>
                      <a:pt x="13579" y="39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918150" y="3888675"/>
                <a:ext cx="679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139" extrusionOk="0">
                    <a:moveTo>
                      <a:pt x="2718" y="3138"/>
                    </a:moveTo>
                    <a:lnTo>
                      <a:pt x="2715" y="1571"/>
                    </a:lnTo>
                    <a:lnTo>
                      <a:pt x="1" y="1"/>
                    </a:lnTo>
                    <a:lnTo>
                      <a:pt x="1" y="1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986000" y="3888675"/>
                <a:ext cx="680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3139" extrusionOk="0">
                    <a:moveTo>
                      <a:pt x="2720" y="1"/>
                    </a:moveTo>
                    <a:lnTo>
                      <a:pt x="2720" y="1569"/>
                    </a:lnTo>
                    <a:lnTo>
                      <a:pt x="4" y="3138"/>
                    </a:lnTo>
                    <a:lnTo>
                      <a:pt x="1" y="15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918150" y="3849300"/>
                <a:ext cx="135875" cy="78650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3146" extrusionOk="0">
                    <a:moveTo>
                      <a:pt x="1" y="1576"/>
                    </a:moveTo>
                    <a:lnTo>
                      <a:pt x="2728" y="1"/>
                    </a:lnTo>
                    <a:lnTo>
                      <a:pt x="5434" y="1576"/>
                    </a:lnTo>
                    <a:lnTo>
                      <a:pt x="2715" y="314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816275" y="3947475"/>
                <a:ext cx="170075" cy="176650"/>
              </a:xfrm>
              <a:custGeom>
                <a:avLst/>
                <a:gdLst/>
                <a:ahLst/>
                <a:cxnLst/>
                <a:rect l="l" t="t" r="r" b="b"/>
                <a:pathLst>
                  <a:path w="6803" h="7066" extrusionOk="0">
                    <a:moveTo>
                      <a:pt x="6793" y="3923"/>
                    </a:moveTo>
                    <a:lnTo>
                      <a:pt x="6803" y="7065"/>
                    </a:lnTo>
                    <a:lnTo>
                      <a:pt x="1" y="3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986100" y="3947400"/>
                <a:ext cx="170050" cy="17672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7069" extrusionOk="0">
                    <a:moveTo>
                      <a:pt x="6786" y="1"/>
                    </a:moveTo>
                    <a:lnTo>
                      <a:pt x="6802" y="3147"/>
                    </a:lnTo>
                    <a:lnTo>
                      <a:pt x="10" y="7068"/>
                    </a:lnTo>
                    <a:lnTo>
                      <a:pt x="0" y="39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4" name="Google Shape;204;p30"/>
            <p:cNvGrpSpPr/>
            <p:nvPr/>
          </p:nvGrpSpPr>
          <p:grpSpPr>
            <a:xfrm>
              <a:off x="6495389" y="2498858"/>
              <a:ext cx="1775657" cy="2955044"/>
              <a:chOff x="3427050" y="2557600"/>
              <a:chExt cx="1602000" cy="2666045"/>
            </a:xfrm>
          </p:grpSpPr>
          <p:grpSp>
            <p:nvGrpSpPr>
              <p:cNvPr id="205" name="Google Shape;205;p30"/>
              <p:cNvGrpSpPr/>
              <p:nvPr/>
            </p:nvGrpSpPr>
            <p:grpSpPr>
              <a:xfrm>
                <a:off x="3745250" y="3110500"/>
                <a:ext cx="913875" cy="2113145"/>
                <a:chOff x="3745250" y="3110500"/>
                <a:chExt cx="913875" cy="2113145"/>
              </a:xfrm>
            </p:grpSpPr>
            <p:sp>
              <p:nvSpPr>
                <p:cNvPr id="206" name="Google Shape;206;p30"/>
                <p:cNvSpPr/>
                <p:nvPr/>
              </p:nvSpPr>
              <p:spPr>
                <a:xfrm>
                  <a:off x="3745250" y="3373175"/>
                  <a:ext cx="489382" cy="1850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1" h="74041" extrusionOk="0">
                      <a:moveTo>
                        <a:pt x="18281" y="74040"/>
                      </a:moveTo>
                      <a:lnTo>
                        <a:pt x="18281" y="10631"/>
                      </a:lnTo>
                      <a:lnTo>
                        <a:pt x="0" y="0"/>
                      </a:lnTo>
                      <a:lnTo>
                        <a:pt x="0" y="6348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30"/>
                <p:cNvSpPr/>
                <p:nvPr/>
              </p:nvSpPr>
              <p:spPr>
                <a:xfrm>
                  <a:off x="4202250" y="3372575"/>
                  <a:ext cx="456875" cy="185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5" h="74041" extrusionOk="0">
                      <a:moveTo>
                        <a:pt x="1" y="74040"/>
                      </a:moveTo>
                      <a:lnTo>
                        <a:pt x="18275" y="63481"/>
                      </a:lnTo>
                      <a:lnTo>
                        <a:pt x="18275" y="0"/>
                      </a:lnTo>
                      <a:lnTo>
                        <a:pt x="1" y="1063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FCAE0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" name="Google Shape;208;p30"/>
                <p:cNvSpPr/>
                <p:nvPr/>
              </p:nvSpPr>
              <p:spPr>
                <a:xfrm>
                  <a:off x="3745250" y="3110500"/>
                  <a:ext cx="913875" cy="52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5" h="21114" extrusionOk="0">
                      <a:moveTo>
                        <a:pt x="18144" y="0"/>
                      </a:moveTo>
                      <a:lnTo>
                        <a:pt x="36555" y="10483"/>
                      </a:lnTo>
                      <a:lnTo>
                        <a:pt x="18281" y="21114"/>
                      </a:lnTo>
                      <a:lnTo>
                        <a:pt x="0" y="1048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09" name="Google Shape;209;p30"/>
              <p:cNvGrpSpPr/>
              <p:nvPr/>
            </p:nvGrpSpPr>
            <p:grpSpPr>
              <a:xfrm>
                <a:off x="3710225" y="2557600"/>
                <a:ext cx="1027600" cy="1087125"/>
                <a:chOff x="3710225" y="2557600"/>
                <a:chExt cx="1027600" cy="1087125"/>
              </a:xfrm>
            </p:grpSpPr>
            <p:sp>
              <p:nvSpPr>
                <p:cNvPr id="210" name="Google Shape;210;p30"/>
                <p:cNvSpPr/>
                <p:nvPr/>
              </p:nvSpPr>
              <p:spPr>
                <a:xfrm>
                  <a:off x="3710250" y="3276525"/>
                  <a:ext cx="9929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8" h="14728" extrusionOk="0">
                      <a:moveTo>
                        <a:pt x="15" y="84"/>
                      </a:moveTo>
                      <a:cubicBezTo>
                        <a:pt x="16" y="86"/>
                        <a:pt x="17" y="90"/>
                        <a:pt x="17" y="93"/>
                      </a:cubicBezTo>
                      <a:cubicBezTo>
                        <a:pt x="28" y="120"/>
                        <a:pt x="41" y="146"/>
                        <a:pt x="57" y="170"/>
                      </a:cubicBezTo>
                      <a:cubicBezTo>
                        <a:pt x="61" y="175"/>
                        <a:pt x="63" y="179"/>
                        <a:pt x="66" y="183"/>
                      </a:cubicBezTo>
                      <a:cubicBezTo>
                        <a:pt x="85" y="210"/>
                        <a:pt x="108" y="234"/>
                        <a:pt x="132" y="256"/>
                      </a:cubicBezTo>
                      <a:cubicBezTo>
                        <a:pt x="150" y="272"/>
                        <a:pt x="169" y="285"/>
                        <a:pt x="190" y="298"/>
                      </a:cubicBezTo>
                      <a:cubicBezTo>
                        <a:pt x="206" y="312"/>
                        <a:pt x="224" y="324"/>
                        <a:pt x="242" y="335"/>
                      </a:cubicBezTo>
                      <a:lnTo>
                        <a:pt x="22889" y="13496"/>
                      </a:lnTo>
                      <a:cubicBezTo>
                        <a:pt x="22941" y="13525"/>
                        <a:pt x="22995" y="13549"/>
                        <a:pt x="23051" y="13567"/>
                      </a:cubicBezTo>
                      <a:cubicBezTo>
                        <a:pt x="23072" y="13575"/>
                        <a:pt x="23093" y="13581"/>
                        <a:pt x="23113" y="13587"/>
                      </a:cubicBezTo>
                      <a:cubicBezTo>
                        <a:pt x="23141" y="13594"/>
                        <a:pt x="23168" y="13602"/>
                        <a:pt x="23196" y="13608"/>
                      </a:cubicBezTo>
                      <a:cubicBezTo>
                        <a:pt x="23230" y="13614"/>
                        <a:pt x="23263" y="13621"/>
                        <a:pt x="23296" y="13625"/>
                      </a:cubicBezTo>
                      <a:cubicBezTo>
                        <a:pt x="23305" y="13625"/>
                        <a:pt x="23313" y="13627"/>
                        <a:pt x="23322" y="13628"/>
                      </a:cubicBezTo>
                      <a:cubicBezTo>
                        <a:pt x="23366" y="13632"/>
                        <a:pt x="23414" y="13636"/>
                        <a:pt x="23460" y="13636"/>
                      </a:cubicBezTo>
                      <a:lnTo>
                        <a:pt x="23482" y="13636"/>
                      </a:lnTo>
                      <a:cubicBezTo>
                        <a:pt x="23529" y="13636"/>
                        <a:pt x="23575" y="13632"/>
                        <a:pt x="23621" y="13628"/>
                      </a:cubicBezTo>
                      <a:cubicBezTo>
                        <a:pt x="23627" y="13627"/>
                        <a:pt x="23633" y="13627"/>
                        <a:pt x="23641" y="13627"/>
                      </a:cubicBezTo>
                      <a:cubicBezTo>
                        <a:pt x="23685" y="13621"/>
                        <a:pt x="23730" y="13613"/>
                        <a:pt x="23774" y="13603"/>
                      </a:cubicBezTo>
                      <a:cubicBezTo>
                        <a:pt x="23781" y="13602"/>
                        <a:pt x="23790" y="13599"/>
                        <a:pt x="23797" y="13597"/>
                      </a:cubicBezTo>
                      <a:cubicBezTo>
                        <a:pt x="23837" y="13588"/>
                        <a:pt x="23875" y="13576"/>
                        <a:pt x="23912" y="13562"/>
                      </a:cubicBezTo>
                      <a:cubicBezTo>
                        <a:pt x="23918" y="13560"/>
                        <a:pt x="23926" y="13558"/>
                        <a:pt x="23931" y="13555"/>
                      </a:cubicBezTo>
                      <a:cubicBezTo>
                        <a:pt x="23976" y="13539"/>
                        <a:pt x="24019" y="13519"/>
                        <a:pt x="24059" y="13495"/>
                      </a:cubicBezTo>
                      <a:lnTo>
                        <a:pt x="39470" y="4599"/>
                      </a:lnTo>
                      <a:cubicBezTo>
                        <a:pt x="39634" y="4504"/>
                        <a:pt x="39715" y="4379"/>
                        <a:pt x="39715" y="4257"/>
                      </a:cubicBezTo>
                      <a:lnTo>
                        <a:pt x="39718" y="5348"/>
                      </a:lnTo>
                      <a:cubicBezTo>
                        <a:pt x="39718" y="5471"/>
                        <a:pt x="39638" y="5594"/>
                        <a:pt x="39473" y="5689"/>
                      </a:cubicBezTo>
                      <a:lnTo>
                        <a:pt x="24062" y="14587"/>
                      </a:lnTo>
                      <a:cubicBezTo>
                        <a:pt x="24024" y="14609"/>
                        <a:pt x="23984" y="14628"/>
                        <a:pt x="23943" y="14644"/>
                      </a:cubicBezTo>
                      <a:cubicBezTo>
                        <a:pt x="23940" y="14645"/>
                        <a:pt x="23938" y="14646"/>
                        <a:pt x="23936" y="14646"/>
                      </a:cubicBezTo>
                      <a:cubicBezTo>
                        <a:pt x="23929" y="14649"/>
                        <a:pt x="23922" y="14651"/>
                        <a:pt x="23915" y="14654"/>
                      </a:cubicBezTo>
                      <a:cubicBezTo>
                        <a:pt x="23892" y="14662"/>
                        <a:pt x="23866" y="14671"/>
                        <a:pt x="23842" y="14678"/>
                      </a:cubicBezTo>
                      <a:lnTo>
                        <a:pt x="23800" y="14688"/>
                      </a:lnTo>
                      <a:cubicBezTo>
                        <a:pt x="23793" y="14690"/>
                        <a:pt x="23784" y="14692"/>
                        <a:pt x="23776" y="14694"/>
                      </a:cubicBezTo>
                      <a:cubicBezTo>
                        <a:pt x="23770" y="14696"/>
                        <a:pt x="23762" y="14697"/>
                        <a:pt x="23756" y="14699"/>
                      </a:cubicBezTo>
                      <a:cubicBezTo>
                        <a:pt x="23728" y="14705"/>
                        <a:pt x="23700" y="14710"/>
                        <a:pt x="23673" y="14713"/>
                      </a:cubicBezTo>
                      <a:cubicBezTo>
                        <a:pt x="23662" y="14715"/>
                        <a:pt x="23654" y="14715"/>
                        <a:pt x="23644" y="14717"/>
                      </a:cubicBezTo>
                      <a:cubicBezTo>
                        <a:pt x="23638" y="14718"/>
                        <a:pt x="23630" y="14718"/>
                        <a:pt x="23623" y="14719"/>
                      </a:cubicBezTo>
                      <a:cubicBezTo>
                        <a:pt x="23612" y="14721"/>
                        <a:pt x="23604" y="14722"/>
                        <a:pt x="23592" y="14723"/>
                      </a:cubicBezTo>
                      <a:cubicBezTo>
                        <a:pt x="23565" y="14725"/>
                        <a:pt x="23538" y="14726"/>
                        <a:pt x="23511" y="14726"/>
                      </a:cubicBezTo>
                      <a:cubicBezTo>
                        <a:pt x="23503" y="14727"/>
                        <a:pt x="23494" y="14727"/>
                        <a:pt x="23485" y="14726"/>
                      </a:cubicBezTo>
                      <a:lnTo>
                        <a:pt x="23463" y="14726"/>
                      </a:lnTo>
                      <a:cubicBezTo>
                        <a:pt x="23451" y="14726"/>
                        <a:pt x="23439" y="14727"/>
                        <a:pt x="23426" y="14726"/>
                      </a:cubicBezTo>
                      <a:cubicBezTo>
                        <a:pt x="23395" y="14725"/>
                        <a:pt x="23364" y="14723"/>
                        <a:pt x="23333" y="14721"/>
                      </a:cubicBezTo>
                      <a:cubicBezTo>
                        <a:pt x="23330" y="14720"/>
                        <a:pt x="23327" y="14720"/>
                        <a:pt x="23324" y="14719"/>
                      </a:cubicBezTo>
                      <a:cubicBezTo>
                        <a:pt x="23315" y="14718"/>
                        <a:pt x="23309" y="14717"/>
                        <a:pt x="23300" y="14715"/>
                      </a:cubicBezTo>
                      <a:cubicBezTo>
                        <a:pt x="23277" y="14712"/>
                        <a:pt x="23252" y="14710"/>
                        <a:pt x="23229" y="14706"/>
                      </a:cubicBezTo>
                      <a:cubicBezTo>
                        <a:pt x="23218" y="14704"/>
                        <a:pt x="23209" y="14701"/>
                        <a:pt x="23199" y="14698"/>
                      </a:cubicBezTo>
                      <a:cubicBezTo>
                        <a:pt x="23171" y="14692"/>
                        <a:pt x="23144" y="14686"/>
                        <a:pt x="23116" y="14677"/>
                      </a:cubicBezTo>
                      <a:cubicBezTo>
                        <a:pt x="23101" y="14674"/>
                        <a:pt x="23087" y="14672"/>
                        <a:pt x="23073" y="14668"/>
                      </a:cubicBezTo>
                      <a:cubicBezTo>
                        <a:pt x="23066" y="14665"/>
                        <a:pt x="23061" y="14661"/>
                        <a:pt x="23055" y="14659"/>
                      </a:cubicBezTo>
                      <a:cubicBezTo>
                        <a:pt x="22998" y="14640"/>
                        <a:pt x="22944" y="14617"/>
                        <a:pt x="22892" y="14588"/>
                      </a:cubicBezTo>
                      <a:lnTo>
                        <a:pt x="244" y="1426"/>
                      </a:lnTo>
                      <a:cubicBezTo>
                        <a:pt x="241" y="1424"/>
                        <a:pt x="238" y="1423"/>
                        <a:pt x="233" y="1421"/>
                      </a:cubicBezTo>
                      <a:cubicBezTo>
                        <a:pt x="219" y="1411"/>
                        <a:pt x="206" y="1400"/>
                        <a:pt x="192" y="1390"/>
                      </a:cubicBezTo>
                      <a:cubicBezTo>
                        <a:pt x="173" y="1375"/>
                        <a:pt x="151" y="1362"/>
                        <a:pt x="134" y="1346"/>
                      </a:cubicBezTo>
                      <a:cubicBezTo>
                        <a:pt x="132" y="1345"/>
                        <a:pt x="131" y="1343"/>
                        <a:pt x="129" y="1343"/>
                      </a:cubicBezTo>
                      <a:cubicBezTo>
                        <a:pt x="110" y="1325"/>
                        <a:pt x="93" y="1307"/>
                        <a:pt x="77" y="1288"/>
                      </a:cubicBezTo>
                      <a:cubicBezTo>
                        <a:pt x="74" y="1283"/>
                        <a:pt x="72" y="1279"/>
                        <a:pt x="68" y="1275"/>
                      </a:cubicBezTo>
                      <a:cubicBezTo>
                        <a:pt x="66" y="1271"/>
                        <a:pt x="62" y="1265"/>
                        <a:pt x="60" y="1261"/>
                      </a:cubicBezTo>
                      <a:cubicBezTo>
                        <a:pt x="55" y="1254"/>
                        <a:pt x="49" y="1246"/>
                        <a:pt x="45" y="1238"/>
                      </a:cubicBezTo>
                      <a:cubicBezTo>
                        <a:pt x="35" y="1224"/>
                        <a:pt x="28" y="1208"/>
                        <a:pt x="23" y="1192"/>
                      </a:cubicBezTo>
                      <a:cubicBezTo>
                        <a:pt x="22" y="1190"/>
                        <a:pt x="22" y="1186"/>
                        <a:pt x="20" y="1184"/>
                      </a:cubicBezTo>
                      <a:cubicBezTo>
                        <a:pt x="19" y="1181"/>
                        <a:pt x="18" y="1178"/>
                        <a:pt x="18" y="1176"/>
                      </a:cubicBezTo>
                      <a:cubicBezTo>
                        <a:pt x="14" y="1165"/>
                        <a:pt x="12" y="1155"/>
                        <a:pt x="9" y="1145"/>
                      </a:cubicBezTo>
                      <a:cubicBezTo>
                        <a:pt x="7" y="1129"/>
                        <a:pt x="5" y="1113"/>
                        <a:pt x="3" y="1097"/>
                      </a:cubicBezTo>
                      <a:lnTo>
                        <a:pt x="3" y="1091"/>
                      </a:lnTo>
                      <a:lnTo>
                        <a:pt x="0" y="0"/>
                      </a:lnTo>
                      <a:cubicBezTo>
                        <a:pt x="1" y="28"/>
                        <a:pt x="7" y="57"/>
                        <a:pt x="15" y="8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30"/>
                <p:cNvSpPr/>
                <p:nvPr/>
              </p:nvSpPr>
              <p:spPr>
                <a:xfrm>
                  <a:off x="4099625" y="3090225"/>
                  <a:ext cx="526050" cy="33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42" h="13318" extrusionOk="0">
                      <a:moveTo>
                        <a:pt x="0" y="0"/>
                      </a:moveTo>
                      <a:lnTo>
                        <a:pt x="3" y="1090"/>
                      </a:lnTo>
                      <a:lnTo>
                        <a:pt x="21042" y="13318"/>
                      </a:lnTo>
                      <a:lnTo>
                        <a:pt x="21038" y="122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0A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30"/>
                <p:cNvSpPr/>
                <p:nvPr/>
              </p:nvSpPr>
              <p:spPr>
                <a:xfrm>
                  <a:off x="3898200" y="3090225"/>
                  <a:ext cx="727400" cy="42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96" h="16880" extrusionOk="0">
                      <a:moveTo>
                        <a:pt x="0" y="4653"/>
                      </a:moveTo>
                      <a:lnTo>
                        <a:pt x="21039" y="16880"/>
                      </a:lnTo>
                      <a:lnTo>
                        <a:pt x="29095" y="12228"/>
                      </a:lnTo>
                      <a:lnTo>
                        <a:pt x="8057" y="0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30"/>
                <p:cNvSpPr/>
                <p:nvPr/>
              </p:nvSpPr>
              <p:spPr>
                <a:xfrm>
                  <a:off x="3710225" y="3043975"/>
                  <a:ext cx="995350" cy="5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14" h="23075" extrusionOk="0">
                      <a:moveTo>
                        <a:pt x="15712" y="186"/>
                      </a:moveTo>
                      <a:cubicBezTo>
                        <a:pt x="16037" y="0"/>
                        <a:pt x="16560" y="0"/>
                        <a:pt x="16882" y="186"/>
                      </a:cubicBezTo>
                      <a:lnTo>
                        <a:pt x="39493" y="13328"/>
                      </a:lnTo>
                      <a:cubicBezTo>
                        <a:pt x="39814" y="13514"/>
                        <a:pt x="39812" y="13818"/>
                        <a:pt x="39488" y="14004"/>
                      </a:cubicBezTo>
                      <a:lnTo>
                        <a:pt x="24101" y="22888"/>
                      </a:lnTo>
                      <a:cubicBezTo>
                        <a:pt x="23778" y="23075"/>
                        <a:pt x="23255" y="23075"/>
                        <a:pt x="22933" y="22889"/>
                      </a:cubicBezTo>
                      <a:lnTo>
                        <a:pt x="320" y="9747"/>
                      </a:lnTo>
                      <a:cubicBezTo>
                        <a:pt x="0" y="9561"/>
                        <a:pt x="1" y="9258"/>
                        <a:pt x="326" y="9071"/>
                      </a:cubicBezTo>
                      <a:close/>
                      <a:moveTo>
                        <a:pt x="28558" y="18730"/>
                      </a:moveTo>
                      <a:lnTo>
                        <a:pt x="36614" y="14078"/>
                      </a:lnTo>
                      <a:lnTo>
                        <a:pt x="15576" y="1850"/>
                      </a:lnTo>
                      <a:lnTo>
                        <a:pt x="7519" y="6503"/>
                      </a:lnTo>
                      <a:lnTo>
                        <a:pt x="28558" y="18730"/>
                      </a:lnTo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30"/>
                <p:cNvSpPr/>
                <p:nvPr/>
              </p:nvSpPr>
              <p:spPr>
                <a:xfrm>
                  <a:off x="3905800" y="3094700"/>
                  <a:ext cx="712050" cy="41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2" h="16522" extrusionOk="0">
                      <a:moveTo>
                        <a:pt x="7718" y="45"/>
                      </a:moveTo>
                      <a:cubicBezTo>
                        <a:pt x="7796" y="0"/>
                        <a:pt x="7921" y="0"/>
                        <a:pt x="8000" y="45"/>
                      </a:cubicBezTo>
                      <a:lnTo>
                        <a:pt x="8970" y="610"/>
                      </a:lnTo>
                      <a:cubicBezTo>
                        <a:pt x="9048" y="654"/>
                        <a:pt x="9047" y="728"/>
                        <a:pt x="8969" y="773"/>
                      </a:cubicBezTo>
                      <a:lnTo>
                        <a:pt x="8221" y="1205"/>
                      </a:lnTo>
                      <a:cubicBezTo>
                        <a:pt x="8143" y="1250"/>
                        <a:pt x="8017" y="1250"/>
                        <a:pt x="7938" y="1205"/>
                      </a:cubicBezTo>
                      <a:lnTo>
                        <a:pt x="6968" y="642"/>
                      </a:lnTo>
                      <a:cubicBezTo>
                        <a:pt x="6890" y="596"/>
                        <a:pt x="6891" y="523"/>
                        <a:pt x="6970" y="478"/>
                      </a:cubicBezTo>
                      <a:close/>
                      <a:moveTo>
                        <a:pt x="8331" y="1268"/>
                      </a:moveTo>
                      <a:cubicBezTo>
                        <a:pt x="8252" y="1314"/>
                        <a:pt x="8251" y="1388"/>
                        <a:pt x="8329" y="1432"/>
                      </a:cubicBezTo>
                      <a:lnTo>
                        <a:pt x="9299" y="1996"/>
                      </a:lnTo>
                      <a:cubicBezTo>
                        <a:pt x="9378" y="2042"/>
                        <a:pt x="9503" y="2041"/>
                        <a:pt x="9583" y="1996"/>
                      </a:cubicBezTo>
                      <a:lnTo>
                        <a:pt x="10330" y="1564"/>
                      </a:lnTo>
                      <a:cubicBezTo>
                        <a:pt x="10408" y="1519"/>
                        <a:pt x="10410" y="1446"/>
                        <a:pt x="10331" y="1400"/>
                      </a:cubicBezTo>
                      <a:lnTo>
                        <a:pt x="9361" y="836"/>
                      </a:lnTo>
                      <a:cubicBezTo>
                        <a:pt x="9283" y="792"/>
                        <a:pt x="9156" y="792"/>
                        <a:pt x="9079" y="836"/>
                      </a:cubicBezTo>
                      <a:close/>
                      <a:moveTo>
                        <a:pt x="9718" y="2075"/>
                      </a:moveTo>
                      <a:cubicBezTo>
                        <a:pt x="9640" y="2121"/>
                        <a:pt x="9640" y="2195"/>
                        <a:pt x="9716" y="2239"/>
                      </a:cubicBezTo>
                      <a:lnTo>
                        <a:pt x="10686" y="2803"/>
                      </a:lnTo>
                      <a:cubicBezTo>
                        <a:pt x="10765" y="2848"/>
                        <a:pt x="10892" y="2848"/>
                        <a:pt x="10972" y="2803"/>
                      </a:cubicBezTo>
                      <a:lnTo>
                        <a:pt x="11719" y="2371"/>
                      </a:lnTo>
                      <a:cubicBezTo>
                        <a:pt x="11796" y="2326"/>
                        <a:pt x="11796" y="2252"/>
                        <a:pt x="11719" y="2207"/>
                      </a:cubicBezTo>
                      <a:lnTo>
                        <a:pt x="10748" y="1644"/>
                      </a:lnTo>
                      <a:cubicBezTo>
                        <a:pt x="10672" y="1598"/>
                        <a:pt x="10544" y="1598"/>
                        <a:pt x="10466" y="1644"/>
                      </a:cubicBezTo>
                      <a:close/>
                      <a:moveTo>
                        <a:pt x="11123" y="2891"/>
                      </a:moveTo>
                      <a:cubicBezTo>
                        <a:pt x="11043" y="2937"/>
                        <a:pt x="11043" y="3009"/>
                        <a:pt x="11120" y="3055"/>
                      </a:cubicBezTo>
                      <a:lnTo>
                        <a:pt x="12090" y="3619"/>
                      </a:lnTo>
                      <a:cubicBezTo>
                        <a:pt x="12168" y="3664"/>
                        <a:pt x="12294" y="3663"/>
                        <a:pt x="12373" y="3619"/>
                      </a:cubicBezTo>
                      <a:lnTo>
                        <a:pt x="13121" y="3187"/>
                      </a:lnTo>
                      <a:cubicBezTo>
                        <a:pt x="13199" y="3141"/>
                        <a:pt x="13200" y="3069"/>
                        <a:pt x="13122" y="3023"/>
                      </a:cubicBezTo>
                      <a:lnTo>
                        <a:pt x="12151" y="2459"/>
                      </a:lnTo>
                      <a:cubicBezTo>
                        <a:pt x="12074" y="2414"/>
                        <a:pt x="11947" y="2414"/>
                        <a:pt x="11870" y="2459"/>
                      </a:cubicBezTo>
                      <a:close/>
                      <a:moveTo>
                        <a:pt x="12510" y="3697"/>
                      </a:moveTo>
                      <a:cubicBezTo>
                        <a:pt x="12431" y="3742"/>
                        <a:pt x="12430" y="3816"/>
                        <a:pt x="12508" y="3861"/>
                      </a:cubicBezTo>
                      <a:lnTo>
                        <a:pt x="13478" y="4425"/>
                      </a:lnTo>
                      <a:cubicBezTo>
                        <a:pt x="13557" y="4471"/>
                        <a:pt x="13684" y="4471"/>
                        <a:pt x="13762" y="4425"/>
                      </a:cubicBezTo>
                      <a:lnTo>
                        <a:pt x="14509" y="3993"/>
                      </a:lnTo>
                      <a:cubicBezTo>
                        <a:pt x="14588" y="3948"/>
                        <a:pt x="14589" y="3875"/>
                        <a:pt x="14509" y="3829"/>
                      </a:cubicBezTo>
                      <a:lnTo>
                        <a:pt x="13540" y="3265"/>
                      </a:lnTo>
                      <a:cubicBezTo>
                        <a:pt x="13462" y="3221"/>
                        <a:pt x="13336" y="3221"/>
                        <a:pt x="13258" y="3265"/>
                      </a:cubicBezTo>
                      <a:close/>
                      <a:moveTo>
                        <a:pt x="13899" y="4505"/>
                      </a:moveTo>
                      <a:cubicBezTo>
                        <a:pt x="13821" y="4551"/>
                        <a:pt x="13820" y="4624"/>
                        <a:pt x="13898" y="4669"/>
                      </a:cubicBezTo>
                      <a:lnTo>
                        <a:pt x="14869" y="5234"/>
                      </a:lnTo>
                      <a:cubicBezTo>
                        <a:pt x="14945" y="5278"/>
                        <a:pt x="15073" y="5277"/>
                        <a:pt x="15151" y="5232"/>
                      </a:cubicBezTo>
                      <a:lnTo>
                        <a:pt x="15899" y="4800"/>
                      </a:lnTo>
                      <a:cubicBezTo>
                        <a:pt x="15976" y="4756"/>
                        <a:pt x="15978" y="4683"/>
                        <a:pt x="15900" y="4637"/>
                      </a:cubicBezTo>
                      <a:lnTo>
                        <a:pt x="14929" y="4073"/>
                      </a:lnTo>
                      <a:cubicBezTo>
                        <a:pt x="14852" y="4027"/>
                        <a:pt x="14725" y="4028"/>
                        <a:pt x="14647" y="4073"/>
                      </a:cubicBezTo>
                      <a:close/>
                      <a:moveTo>
                        <a:pt x="15288" y="5311"/>
                      </a:moveTo>
                      <a:cubicBezTo>
                        <a:pt x="15209" y="5357"/>
                        <a:pt x="15208" y="5432"/>
                        <a:pt x="15287" y="5476"/>
                      </a:cubicBezTo>
                      <a:lnTo>
                        <a:pt x="16257" y="6040"/>
                      </a:lnTo>
                      <a:cubicBezTo>
                        <a:pt x="16334" y="6085"/>
                        <a:pt x="16461" y="6085"/>
                        <a:pt x="16540" y="6040"/>
                      </a:cubicBezTo>
                      <a:lnTo>
                        <a:pt x="17288" y="5608"/>
                      </a:lnTo>
                      <a:cubicBezTo>
                        <a:pt x="17366" y="5563"/>
                        <a:pt x="17366" y="5490"/>
                        <a:pt x="17289" y="5444"/>
                      </a:cubicBezTo>
                      <a:lnTo>
                        <a:pt x="16319" y="4881"/>
                      </a:lnTo>
                      <a:cubicBezTo>
                        <a:pt x="16240" y="4836"/>
                        <a:pt x="16112" y="4836"/>
                        <a:pt x="16035" y="4881"/>
                      </a:cubicBezTo>
                      <a:close/>
                      <a:moveTo>
                        <a:pt x="16677" y="6120"/>
                      </a:moveTo>
                      <a:cubicBezTo>
                        <a:pt x="16600" y="6165"/>
                        <a:pt x="16599" y="6238"/>
                        <a:pt x="16675" y="6284"/>
                      </a:cubicBezTo>
                      <a:lnTo>
                        <a:pt x="17646" y="6847"/>
                      </a:lnTo>
                      <a:cubicBezTo>
                        <a:pt x="17724" y="6892"/>
                        <a:pt x="17852" y="6892"/>
                        <a:pt x="17930" y="6847"/>
                      </a:cubicBezTo>
                      <a:lnTo>
                        <a:pt x="18678" y="6416"/>
                      </a:lnTo>
                      <a:cubicBezTo>
                        <a:pt x="18755" y="6371"/>
                        <a:pt x="18755" y="6297"/>
                        <a:pt x="18678" y="6251"/>
                      </a:cubicBezTo>
                      <a:lnTo>
                        <a:pt x="17708" y="5688"/>
                      </a:lnTo>
                      <a:cubicBezTo>
                        <a:pt x="17631" y="5642"/>
                        <a:pt x="17503" y="5642"/>
                        <a:pt x="17425" y="5688"/>
                      </a:cubicBezTo>
                      <a:close/>
                      <a:moveTo>
                        <a:pt x="18067" y="6926"/>
                      </a:moveTo>
                      <a:cubicBezTo>
                        <a:pt x="17988" y="6972"/>
                        <a:pt x="17987" y="7046"/>
                        <a:pt x="18065" y="7090"/>
                      </a:cubicBezTo>
                      <a:lnTo>
                        <a:pt x="19035" y="7654"/>
                      </a:lnTo>
                      <a:cubicBezTo>
                        <a:pt x="19113" y="7700"/>
                        <a:pt x="19239" y="7699"/>
                        <a:pt x="19318" y="7654"/>
                      </a:cubicBezTo>
                      <a:lnTo>
                        <a:pt x="20066" y="7222"/>
                      </a:lnTo>
                      <a:cubicBezTo>
                        <a:pt x="20144" y="7177"/>
                        <a:pt x="20146" y="7104"/>
                        <a:pt x="20066" y="7058"/>
                      </a:cubicBezTo>
                      <a:lnTo>
                        <a:pt x="19096" y="6495"/>
                      </a:lnTo>
                      <a:cubicBezTo>
                        <a:pt x="19018" y="6450"/>
                        <a:pt x="18891" y="6450"/>
                        <a:pt x="18814" y="6495"/>
                      </a:cubicBezTo>
                      <a:close/>
                      <a:moveTo>
                        <a:pt x="19459" y="7735"/>
                      </a:moveTo>
                      <a:cubicBezTo>
                        <a:pt x="19380" y="7781"/>
                        <a:pt x="19379" y="7855"/>
                        <a:pt x="19457" y="7900"/>
                      </a:cubicBezTo>
                      <a:lnTo>
                        <a:pt x="20429" y="8464"/>
                      </a:lnTo>
                      <a:cubicBezTo>
                        <a:pt x="20505" y="8509"/>
                        <a:pt x="20633" y="8509"/>
                        <a:pt x="20712" y="8463"/>
                      </a:cubicBezTo>
                      <a:lnTo>
                        <a:pt x="21460" y="8031"/>
                      </a:lnTo>
                      <a:cubicBezTo>
                        <a:pt x="21537" y="7987"/>
                        <a:pt x="21537" y="7914"/>
                        <a:pt x="21461" y="7868"/>
                      </a:cubicBezTo>
                      <a:lnTo>
                        <a:pt x="20491" y="7304"/>
                      </a:lnTo>
                      <a:cubicBezTo>
                        <a:pt x="20412" y="7259"/>
                        <a:pt x="20285" y="7259"/>
                        <a:pt x="20206" y="7303"/>
                      </a:cubicBezTo>
                      <a:close/>
                      <a:moveTo>
                        <a:pt x="20848" y="8541"/>
                      </a:moveTo>
                      <a:cubicBezTo>
                        <a:pt x="20769" y="8587"/>
                        <a:pt x="20768" y="8661"/>
                        <a:pt x="20846" y="8706"/>
                      </a:cubicBezTo>
                      <a:lnTo>
                        <a:pt x="21816" y="9269"/>
                      </a:lnTo>
                      <a:cubicBezTo>
                        <a:pt x="21895" y="9315"/>
                        <a:pt x="22020" y="9315"/>
                        <a:pt x="22099" y="9269"/>
                      </a:cubicBezTo>
                      <a:lnTo>
                        <a:pt x="22847" y="8838"/>
                      </a:lnTo>
                      <a:cubicBezTo>
                        <a:pt x="22925" y="8794"/>
                        <a:pt x="22927" y="8719"/>
                        <a:pt x="22848" y="8674"/>
                      </a:cubicBezTo>
                      <a:lnTo>
                        <a:pt x="21878" y="8111"/>
                      </a:lnTo>
                      <a:cubicBezTo>
                        <a:pt x="21799" y="8065"/>
                        <a:pt x="21674" y="8066"/>
                        <a:pt x="21596" y="8111"/>
                      </a:cubicBezTo>
                      <a:close/>
                      <a:moveTo>
                        <a:pt x="22238" y="9350"/>
                      </a:moveTo>
                      <a:cubicBezTo>
                        <a:pt x="22158" y="9395"/>
                        <a:pt x="22158" y="9468"/>
                        <a:pt x="22235" y="9514"/>
                      </a:cubicBezTo>
                      <a:lnTo>
                        <a:pt x="23206" y="10078"/>
                      </a:lnTo>
                      <a:cubicBezTo>
                        <a:pt x="23283" y="10122"/>
                        <a:pt x="23410" y="10122"/>
                        <a:pt x="23490" y="10077"/>
                      </a:cubicBezTo>
                      <a:lnTo>
                        <a:pt x="24238" y="9645"/>
                      </a:lnTo>
                      <a:cubicBezTo>
                        <a:pt x="24314" y="9600"/>
                        <a:pt x="24315" y="9528"/>
                        <a:pt x="24238" y="9482"/>
                      </a:cubicBezTo>
                      <a:lnTo>
                        <a:pt x="23266" y="8918"/>
                      </a:lnTo>
                      <a:cubicBezTo>
                        <a:pt x="23189" y="8872"/>
                        <a:pt x="23062" y="8872"/>
                        <a:pt x="22984" y="8918"/>
                      </a:cubicBezTo>
                      <a:close/>
                      <a:moveTo>
                        <a:pt x="23625" y="10155"/>
                      </a:moveTo>
                      <a:cubicBezTo>
                        <a:pt x="23547" y="10201"/>
                        <a:pt x="23546" y="10276"/>
                        <a:pt x="23624" y="10320"/>
                      </a:cubicBezTo>
                      <a:lnTo>
                        <a:pt x="24593" y="10884"/>
                      </a:lnTo>
                      <a:cubicBezTo>
                        <a:pt x="24672" y="10929"/>
                        <a:pt x="24799" y="10929"/>
                        <a:pt x="24877" y="10884"/>
                      </a:cubicBezTo>
                      <a:lnTo>
                        <a:pt x="25625" y="10452"/>
                      </a:lnTo>
                      <a:cubicBezTo>
                        <a:pt x="25704" y="10408"/>
                        <a:pt x="25704" y="10333"/>
                        <a:pt x="25625" y="10287"/>
                      </a:cubicBezTo>
                      <a:lnTo>
                        <a:pt x="24655" y="9724"/>
                      </a:lnTo>
                      <a:cubicBezTo>
                        <a:pt x="24577" y="9680"/>
                        <a:pt x="24450" y="9680"/>
                        <a:pt x="24373" y="9724"/>
                      </a:cubicBezTo>
                      <a:close/>
                      <a:moveTo>
                        <a:pt x="25015" y="10964"/>
                      </a:moveTo>
                      <a:cubicBezTo>
                        <a:pt x="24937" y="11009"/>
                        <a:pt x="24936" y="11083"/>
                        <a:pt x="25013" y="11128"/>
                      </a:cubicBezTo>
                      <a:lnTo>
                        <a:pt x="25984" y="11692"/>
                      </a:lnTo>
                      <a:cubicBezTo>
                        <a:pt x="26061" y="11737"/>
                        <a:pt x="26188" y="11736"/>
                        <a:pt x="26267" y="11692"/>
                      </a:cubicBezTo>
                      <a:lnTo>
                        <a:pt x="27013" y="11260"/>
                      </a:lnTo>
                      <a:cubicBezTo>
                        <a:pt x="27091" y="11215"/>
                        <a:pt x="27093" y="11142"/>
                        <a:pt x="27016" y="11096"/>
                      </a:cubicBezTo>
                      <a:lnTo>
                        <a:pt x="26045" y="10533"/>
                      </a:lnTo>
                      <a:cubicBezTo>
                        <a:pt x="25968" y="10487"/>
                        <a:pt x="25841" y="10487"/>
                        <a:pt x="25763" y="10533"/>
                      </a:cubicBezTo>
                      <a:close/>
                      <a:moveTo>
                        <a:pt x="26403" y="11770"/>
                      </a:moveTo>
                      <a:cubicBezTo>
                        <a:pt x="26324" y="11816"/>
                        <a:pt x="26324" y="11890"/>
                        <a:pt x="26402" y="11935"/>
                      </a:cubicBezTo>
                      <a:lnTo>
                        <a:pt x="27373" y="12498"/>
                      </a:lnTo>
                      <a:cubicBezTo>
                        <a:pt x="27450" y="12543"/>
                        <a:pt x="27577" y="12543"/>
                        <a:pt x="27656" y="12498"/>
                      </a:cubicBezTo>
                      <a:lnTo>
                        <a:pt x="28404" y="12066"/>
                      </a:lnTo>
                      <a:cubicBezTo>
                        <a:pt x="28482" y="12022"/>
                        <a:pt x="28482" y="11948"/>
                        <a:pt x="28404" y="11903"/>
                      </a:cubicBezTo>
                      <a:lnTo>
                        <a:pt x="27434" y="11340"/>
                      </a:lnTo>
                      <a:cubicBezTo>
                        <a:pt x="27356" y="11294"/>
                        <a:pt x="27228" y="11294"/>
                        <a:pt x="27151" y="11338"/>
                      </a:cubicBezTo>
                      <a:close/>
                      <a:moveTo>
                        <a:pt x="5823" y="1140"/>
                      </a:moveTo>
                      <a:cubicBezTo>
                        <a:pt x="5744" y="1184"/>
                        <a:pt x="5744" y="1258"/>
                        <a:pt x="5822" y="1302"/>
                      </a:cubicBezTo>
                      <a:lnTo>
                        <a:pt x="9094" y="3204"/>
                      </a:lnTo>
                      <a:cubicBezTo>
                        <a:pt x="9171" y="3249"/>
                        <a:pt x="9297" y="3249"/>
                        <a:pt x="9376" y="3204"/>
                      </a:cubicBezTo>
                      <a:lnTo>
                        <a:pt x="10124" y="2773"/>
                      </a:lnTo>
                      <a:cubicBezTo>
                        <a:pt x="10202" y="2727"/>
                        <a:pt x="10202" y="2655"/>
                        <a:pt x="10125" y="2609"/>
                      </a:cubicBezTo>
                      <a:lnTo>
                        <a:pt x="6853" y="708"/>
                      </a:lnTo>
                      <a:cubicBezTo>
                        <a:pt x="6774" y="662"/>
                        <a:pt x="6650" y="662"/>
                        <a:pt x="6571" y="708"/>
                      </a:cubicBezTo>
                      <a:close/>
                      <a:moveTo>
                        <a:pt x="9521" y="3289"/>
                      </a:moveTo>
                      <a:cubicBezTo>
                        <a:pt x="9443" y="3333"/>
                        <a:pt x="9443" y="3407"/>
                        <a:pt x="9521" y="3453"/>
                      </a:cubicBezTo>
                      <a:lnTo>
                        <a:pt x="10492" y="4016"/>
                      </a:lnTo>
                      <a:cubicBezTo>
                        <a:pt x="10569" y="4061"/>
                        <a:pt x="10696" y="4061"/>
                        <a:pt x="10774" y="4016"/>
                      </a:cubicBezTo>
                      <a:lnTo>
                        <a:pt x="11523" y="3585"/>
                      </a:lnTo>
                      <a:cubicBezTo>
                        <a:pt x="11600" y="3539"/>
                        <a:pt x="11600" y="3465"/>
                        <a:pt x="11523" y="3421"/>
                      </a:cubicBezTo>
                      <a:lnTo>
                        <a:pt x="10552" y="2857"/>
                      </a:lnTo>
                      <a:cubicBezTo>
                        <a:pt x="10474" y="2812"/>
                        <a:pt x="10348" y="2811"/>
                        <a:pt x="10269" y="2857"/>
                      </a:cubicBezTo>
                      <a:close/>
                      <a:moveTo>
                        <a:pt x="10910" y="4095"/>
                      </a:moveTo>
                      <a:cubicBezTo>
                        <a:pt x="10831" y="4141"/>
                        <a:pt x="10830" y="4213"/>
                        <a:pt x="10909" y="4259"/>
                      </a:cubicBezTo>
                      <a:lnTo>
                        <a:pt x="11880" y="4823"/>
                      </a:lnTo>
                      <a:cubicBezTo>
                        <a:pt x="11958" y="4868"/>
                        <a:pt x="12084" y="4869"/>
                        <a:pt x="12163" y="4823"/>
                      </a:cubicBezTo>
                      <a:lnTo>
                        <a:pt x="12911" y="4391"/>
                      </a:lnTo>
                      <a:cubicBezTo>
                        <a:pt x="12990" y="4345"/>
                        <a:pt x="12990" y="4273"/>
                        <a:pt x="12911" y="4227"/>
                      </a:cubicBezTo>
                      <a:lnTo>
                        <a:pt x="11941" y="3664"/>
                      </a:lnTo>
                      <a:cubicBezTo>
                        <a:pt x="11862" y="3618"/>
                        <a:pt x="11737" y="3618"/>
                        <a:pt x="11658" y="3664"/>
                      </a:cubicBezTo>
                      <a:close/>
                      <a:moveTo>
                        <a:pt x="12300" y="4903"/>
                      </a:moveTo>
                      <a:cubicBezTo>
                        <a:pt x="12222" y="4949"/>
                        <a:pt x="12221" y="5021"/>
                        <a:pt x="12299" y="5067"/>
                      </a:cubicBezTo>
                      <a:lnTo>
                        <a:pt x="13270" y="5630"/>
                      </a:lnTo>
                      <a:cubicBezTo>
                        <a:pt x="13347" y="5675"/>
                        <a:pt x="13474" y="5675"/>
                        <a:pt x="13552" y="5630"/>
                      </a:cubicBezTo>
                      <a:lnTo>
                        <a:pt x="14301" y="5199"/>
                      </a:lnTo>
                      <a:cubicBezTo>
                        <a:pt x="14378" y="5154"/>
                        <a:pt x="14380" y="5080"/>
                        <a:pt x="14301" y="5036"/>
                      </a:cubicBezTo>
                      <a:lnTo>
                        <a:pt x="13330" y="4471"/>
                      </a:lnTo>
                      <a:cubicBezTo>
                        <a:pt x="13253" y="4426"/>
                        <a:pt x="13127" y="4426"/>
                        <a:pt x="13049" y="4471"/>
                      </a:cubicBezTo>
                      <a:close/>
                      <a:moveTo>
                        <a:pt x="13688" y="5709"/>
                      </a:moveTo>
                      <a:cubicBezTo>
                        <a:pt x="13609" y="5755"/>
                        <a:pt x="13610" y="5827"/>
                        <a:pt x="13688" y="5873"/>
                      </a:cubicBezTo>
                      <a:lnTo>
                        <a:pt x="14657" y="6437"/>
                      </a:lnTo>
                      <a:cubicBezTo>
                        <a:pt x="14736" y="6482"/>
                        <a:pt x="14862" y="6483"/>
                        <a:pt x="14940" y="6437"/>
                      </a:cubicBezTo>
                      <a:lnTo>
                        <a:pt x="15688" y="6005"/>
                      </a:lnTo>
                      <a:cubicBezTo>
                        <a:pt x="15767" y="5959"/>
                        <a:pt x="15767" y="5887"/>
                        <a:pt x="15688" y="5841"/>
                      </a:cubicBezTo>
                      <a:lnTo>
                        <a:pt x="14719" y="5277"/>
                      </a:lnTo>
                      <a:cubicBezTo>
                        <a:pt x="14641" y="5233"/>
                        <a:pt x="14514" y="5233"/>
                        <a:pt x="14437" y="5277"/>
                      </a:cubicBezTo>
                      <a:close/>
                      <a:moveTo>
                        <a:pt x="15078" y="6517"/>
                      </a:moveTo>
                      <a:cubicBezTo>
                        <a:pt x="15000" y="6561"/>
                        <a:pt x="15000" y="6635"/>
                        <a:pt x="15077" y="6681"/>
                      </a:cubicBezTo>
                      <a:lnTo>
                        <a:pt x="16046" y="7244"/>
                      </a:lnTo>
                      <a:cubicBezTo>
                        <a:pt x="16125" y="7289"/>
                        <a:pt x="16251" y="7289"/>
                        <a:pt x="16329" y="7244"/>
                      </a:cubicBezTo>
                      <a:lnTo>
                        <a:pt x="17077" y="6813"/>
                      </a:lnTo>
                      <a:cubicBezTo>
                        <a:pt x="17156" y="6767"/>
                        <a:pt x="17156" y="6694"/>
                        <a:pt x="17079" y="6649"/>
                      </a:cubicBezTo>
                      <a:lnTo>
                        <a:pt x="16108" y="6085"/>
                      </a:lnTo>
                      <a:cubicBezTo>
                        <a:pt x="16029" y="6040"/>
                        <a:pt x="15904" y="6040"/>
                        <a:pt x="15825" y="6085"/>
                      </a:cubicBezTo>
                      <a:close/>
                      <a:moveTo>
                        <a:pt x="16466" y="7323"/>
                      </a:moveTo>
                      <a:cubicBezTo>
                        <a:pt x="16387" y="7369"/>
                        <a:pt x="16388" y="7442"/>
                        <a:pt x="16466" y="7488"/>
                      </a:cubicBezTo>
                      <a:lnTo>
                        <a:pt x="17436" y="8052"/>
                      </a:lnTo>
                      <a:cubicBezTo>
                        <a:pt x="17513" y="8097"/>
                        <a:pt x="17639" y="8097"/>
                        <a:pt x="17718" y="8052"/>
                      </a:cubicBezTo>
                      <a:lnTo>
                        <a:pt x="18466" y="7619"/>
                      </a:lnTo>
                      <a:cubicBezTo>
                        <a:pt x="18545" y="7574"/>
                        <a:pt x="18544" y="7501"/>
                        <a:pt x="18467" y="7456"/>
                      </a:cubicBezTo>
                      <a:lnTo>
                        <a:pt x="17496" y="6892"/>
                      </a:lnTo>
                      <a:cubicBezTo>
                        <a:pt x="17418" y="6847"/>
                        <a:pt x="17291" y="6847"/>
                        <a:pt x="17213" y="6892"/>
                      </a:cubicBezTo>
                      <a:close/>
                      <a:moveTo>
                        <a:pt x="17859" y="8133"/>
                      </a:moveTo>
                      <a:cubicBezTo>
                        <a:pt x="17781" y="8179"/>
                        <a:pt x="17782" y="8252"/>
                        <a:pt x="17858" y="8297"/>
                      </a:cubicBezTo>
                      <a:lnTo>
                        <a:pt x="18828" y="8861"/>
                      </a:lnTo>
                      <a:cubicBezTo>
                        <a:pt x="18906" y="8906"/>
                        <a:pt x="19033" y="8906"/>
                        <a:pt x="19112" y="8862"/>
                      </a:cubicBezTo>
                      <a:lnTo>
                        <a:pt x="19859" y="8430"/>
                      </a:lnTo>
                      <a:cubicBezTo>
                        <a:pt x="19937" y="8384"/>
                        <a:pt x="19937" y="8311"/>
                        <a:pt x="19859" y="8265"/>
                      </a:cubicBezTo>
                      <a:lnTo>
                        <a:pt x="18889" y="7702"/>
                      </a:lnTo>
                      <a:cubicBezTo>
                        <a:pt x="18812" y="7656"/>
                        <a:pt x="18685" y="7656"/>
                        <a:pt x="18607" y="7702"/>
                      </a:cubicBezTo>
                      <a:close/>
                      <a:moveTo>
                        <a:pt x="19248" y="8940"/>
                      </a:moveTo>
                      <a:cubicBezTo>
                        <a:pt x="19168" y="8986"/>
                        <a:pt x="19168" y="9058"/>
                        <a:pt x="19247" y="9104"/>
                      </a:cubicBezTo>
                      <a:lnTo>
                        <a:pt x="20217" y="9667"/>
                      </a:lnTo>
                      <a:cubicBezTo>
                        <a:pt x="20295" y="9713"/>
                        <a:pt x="20421" y="9713"/>
                        <a:pt x="20499" y="9667"/>
                      </a:cubicBezTo>
                      <a:lnTo>
                        <a:pt x="21247" y="9235"/>
                      </a:lnTo>
                      <a:cubicBezTo>
                        <a:pt x="21326" y="9189"/>
                        <a:pt x="21326" y="9117"/>
                        <a:pt x="21248" y="9071"/>
                      </a:cubicBezTo>
                      <a:lnTo>
                        <a:pt x="20278" y="8508"/>
                      </a:lnTo>
                      <a:cubicBezTo>
                        <a:pt x="20200" y="8463"/>
                        <a:pt x="20075" y="8463"/>
                        <a:pt x="19996" y="8508"/>
                      </a:cubicBezTo>
                      <a:close/>
                      <a:moveTo>
                        <a:pt x="20636" y="9747"/>
                      </a:moveTo>
                      <a:cubicBezTo>
                        <a:pt x="20559" y="9793"/>
                        <a:pt x="20559" y="9866"/>
                        <a:pt x="20637" y="9911"/>
                      </a:cubicBezTo>
                      <a:lnTo>
                        <a:pt x="21608" y="10475"/>
                      </a:lnTo>
                      <a:cubicBezTo>
                        <a:pt x="21684" y="10519"/>
                        <a:pt x="21811" y="10520"/>
                        <a:pt x="21890" y="10475"/>
                      </a:cubicBezTo>
                      <a:lnTo>
                        <a:pt x="22636" y="10043"/>
                      </a:lnTo>
                      <a:cubicBezTo>
                        <a:pt x="22715" y="9998"/>
                        <a:pt x="22715" y="9925"/>
                        <a:pt x="22638" y="9880"/>
                      </a:cubicBezTo>
                      <a:lnTo>
                        <a:pt x="21667" y="9316"/>
                      </a:lnTo>
                      <a:cubicBezTo>
                        <a:pt x="21590" y="9270"/>
                        <a:pt x="21462" y="9269"/>
                        <a:pt x="21383" y="9315"/>
                      </a:cubicBezTo>
                      <a:close/>
                      <a:moveTo>
                        <a:pt x="22026" y="10554"/>
                      </a:moveTo>
                      <a:cubicBezTo>
                        <a:pt x="21947" y="10600"/>
                        <a:pt x="21946" y="10672"/>
                        <a:pt x="22025" y="10718"/>
                      </a:cubicBezTo>
                      <a:lnTo>
                        <a:pt x="22996" y="11281"/>
                      </a:lnTo>
                      <a:cubicBezTo>
                        <a:pt x="23074" y="11327"/>
                        <a:pt x="23200" y="11327"/>
                        <a:pt x="23279" y="11282"/>
                      </a:cubicBezTo>
                      <a:lnTo>
                        <a:pt x="24027" y="10850"/>
                      </a:lnTo>
                      <a:cubicBezTo>
                        <a:pt x="24105" y="10804"/>
                        <a:pt x="24105" y="10732"/>
                        <a:pt x="24027" y="10685"/>
                      </a:cubicBezTo>
                      <a:lnTo>
                        <a:pt x="23056" y="10122"/>
                      </a:lnTo>
                      <a:cubicBezTo>
                        <a:pt x="22978" y="10077"/>
                        <a:pt x="22851" y="10077"/>
                        <a:pt x="22774" y="10122"/>
                      </a:cubicBezTo>
                      <a:close/>
                      <a:moveTo>
                        <a:pt x="23415" y="11362"/>
                      </a:moveTo>
                      <a:cubicBezTo>
                        <a:pt x="23338" y="11408"/>
                        <a:pt x="23337" y="11480"/>
                        <a:pt x="23415" y="11526"/>
                      </a:cubicBezTo>
                      <a:lnTo>
                        <a:pt x="24385" y="12090"/>
                      </a:lnTo>
                      <a:cubicBezTo>
                        <a:pt x="24463" y="12134"/>
                        <a:pt x="24589" y="12134"/>
                        <a:pt x="24668" y="12090"/>
                      </a:cubicBezTo>
                      <a:lnTo>
                        <a:pt x="25414" y="11658"/>
                      </a:lnTo>
                      <a:cubicBezTo>
                        <a:pt x="25494" y="11612"/>
                        <a:pt x="25494" y="11540"/>
                        <a:pt x="25417" y="11494"/>
                      </a:cubicBezTo>
                      <a:lnTo>
                        <a:pt x="24445" y="10930"/>
                      </a:lnTo>
                      <a:cubicBezTo>
                        <a:pt x="24367" y="10885"/>
                        <a:pt x="24242" y="10885"/>
                        <a:pt x="24163" y="10930"/>
                      </a:cubicBezTo>
                      <a:close/>
                      <a:moveTo>
                        <a:pt x="24804" y="12168"/>
                      </a:moveTo>
                      <a:cubicBezTo>
                        <a:pt x="24725" y="12213"/>
                        <a:pt x="24726" y="12288"/>
                        <a:pt x="24804" y="12331"/>
                      </a:cubicBezTo>
                      <a:lnTo>
                        <a:pt x="25773" y="12896"/>
                      </a:lnTo>
                      <a:cubicBezTo>
                        <a:pt x="25852" y="12941"/>
                        <a:pt x="25978" y="12942"/>
                        <a:pt x="26057" y="12896"/>
                      </a:cubicBezTo>
                      <a:lnTo>
                        <a:pt x="26804" y="12464"/>
                      </a:lnTo>
                      <a:cubicBezTo>
                        <a:pt x="26883" y="12418"/>
                        <a:pt x="26883" y="12345"/>
                        <a:pt x="26804" y="12299"/>
                      </a:cubicBezTo>
                      <a:lnTo>
                        <a:pt x="25835" y="11736"/>
                      </a:lnTo>
                      <a:cubicBezTo>
                        <a:pt x="25758" y="11692"/>
                        <a:pt x="25630" y="11691"/>
                        <a:pt x="25552" y="11736"/>
                      </a:cubicBezTo>
                      <a:close/>
                      <a:moveTo>
                        <a:pt x="4669" y="1805"/>
                      </a:moveTo>
                      <a:cubicBezTo>
                        <a:pt x="4590" y="1850"/>
                        <a:pt x="4590" y="1923"/>
                        <a:pt x="4668" y="1968"/>
                      </a:cubicBezTo>
                      <a:lnTo>
                        <a:pt x="5716" y="2578"/>
                      </a:lnTo>
                      <a:cubicBezTo>
                        <a:pt x="5794" y="2623"/>
                        <a:pt x="5920" y="2623"/>
                        <a:pt x="5998" y="2578"/>
                      </a:cubicBezTo>
                      <a:lnTo>
                        <a:pt x="6747" y="2146"/>
                      </a:lnTo>
                      <a:cubicBezTo>
                        <a:pt x="6824" y="2100"/>
                        <a:pt x="6824" y="2028"/>
                        <a:pt x="6747" y="1982"/>
                      </a:cubicBezTo>
                      <a:lnTo>
                        <a:pt x="5698" y="1374"/>
                      </a:lnTo>
                      <a:cubicBezTo>
                        <a:pt x="5620" y="1328"/>
                        <a:pt x="5494" y="1328"/>
                        <a:pt x="5416" y="1374"/>
                      </a:cubicBezTo>
                      <a:close/>
                      <a:moveTo>
                        <a:pt x="6115" y="2645"/>
                      </a:moveTo>
                      <a:cubicBezTo>
                        <a:pt x="6035" y="2691"/>
                        <a:pt x="6036" y="2763"/>
                        <a:pt x="6115" y="2809"/>
                      </a:cubicBezTo>
                      <a:lnTo>
                        <a:pt x="7163" y="3419"/>
                      </a:lnTo>
                      <a:cubicBezTo>
                        <a:pt x="7240" y="3463"/>
                        <a:pt x="7366" y="3463"/>
                        <a:pt x="7445" y="3419"/>
                      </a:cubicBezTo>
                      <a:lnTo>
                        <a:pt x="8193" y="2987"/>
                      </a:lnTo>
                      <a:cubicBezTo>
                        <a:pt x="8271" y="2941"/>
                        <a:pt x="8272" y="2869"/>
                        <a:pt x="8194" y="2823"/>
                      </a:cubicBezTo>
                      <a:lnTo>
                        <a:pt x="7146" y="2214"/>
                      </a:lnTo>
                      <a:cubicBezTo>
                        <a:pt x="7067" y="2168"/>
                        <a:pt x="6940" y="2167"/>
                        <a:pt x="6862" y="2213"/>
                      </a:cubicBezTo>
                      <a:close/>
                      <a:moveTo>
                        <a:pt x="2378" y="3128"/>
                      </a:moveTo>
                      <a:cubicBezTo>
                        <a:pt x="2298" y="3174"/>
                        <a:pt x="2298" y="3246"/>
                        <a:pt x="2377" y="3292"/>
                      </a:cubicBezTo>
                      <a:lnTo>
                        <a:pt x="3111" y="3718"/>
                      </a:lnTo>
                      <a:cubicBezTo>
                        <a:pt x="3190" y="3763"/>
                        <a:pt x="3314" y="3763"/>
                        <a:pt x="3394" y="3718"/>
                      </a:cubicBezTo>
                      <a:lnTo>
                        <a:pt x="5281" y="2628"/>
                      </a:lnTo>
                      <a:cubicBezTo>
                        <a:pt x="5359" y="2582"/>
                        <a:pt x="5360" y="2510"/>
                        <a:pt x="5283" y="2464"/>
                      </a:cubicBezTo>
                      <a:lnTo>
                        <a:pt x="4549" y="2039"/>
                      </a:lnTo>
                      <a:cubicBezTo>
                        <a:pt x="4471" y="1993"/>
                        <a:pt x="4343" y="1993"/>
                        <a:pt x="4265" y="2039"/>
                      </a:cubicBezTo>
                      <a:close/>
                      <a:moveTo>
                        <a:pt x="4671" y="3141"/>
                      </a:moveTo>
                      <a:cubicBezTo>
                        <a:pt x="4593" y="3186"/>
                        <a:pt x="4592" y="3259"/>
                        <a:pt x="4671" y="3305"/>
                      </a:cubicBezTo>
                      <a:lnTo>
                        <a:pt x="5719" y="3914"/>
                      </a:lnTo>
                      <a:cubicBezTo>
                        <a:pt x="5797" y="3959"/>
                        <a:pt x="5925" y="3959"/>
                        <a:pt x="6002" y="3915"/>
                      </a:cubicBezTo>
                      <a:lnTo>
                        <a:pt x="6750" y="3483"/>
                      </a:lnTo>
                      <a:cubicBezTo>
                        <a:pt x="6830" y="3438"/>
                        <a:pt x="6830" y="3363"/>
                        <a:pt x="6751" y="3319"/>
                      </a:cubicBezTo>
                      <a:lnTo>
                        <a:pt x="5703" y="2709"/>
                      </a:lnTo>
                      <a:cubicBezTo>
                        <a:pt x="5625" y="2663"/>
                        <a:pt x="5499" y="2664"/>
                        <a:pt x="5420" y="2709"/>
                      </a:cubicBezTo>
                      <a:close/>
                      <a:moveTo>
                        <a:pt x="9045" y="4342"/>
                      </a:moveTo>
                      <a:cubicBezTo>
                        <a:pt x="8967" y="4387"/>
                        <a:pt x="8965" y="4459"/>
                        <a:pt x="9044" y="4505"/>
                      </a:cubicBezTo>
                      <a:lnTo>
                        <a:pt x="10014" y="5069"/>
                      </a:lnTo>
                      <a:cubicBezTo>
                        <a:pt x="10092" y="5114"/>
                        <a:pt x="10219" y="5113"/>
                        <a:pt x="10296" y="5069"/>
                      </a:cubicBezTo>
                      <a:lnTo>
                        <a:pt x="11044" y="4637"/>
                      </a:lnTo>
                      <a:cubicBezTo>
                        <a:pt x="11123" y="4591"/>
                        <a:pt x="11125" y="4519"/>
                        <a:pt x="11046" y="4473"/>
                      </a:cubicBezTo>
                      <a:lnTo>
                        <a:pt x="10076" y="3909"/>
                      </a:lnTo>
                      <a:cubicBezTo>
                        <a:pt x="9997" y="3863"/>
                        <a:pt x="9871" y="3864"/>
                        <a:pt x="9793" y="3909"/>
                      </a:cubicBezTo>
                      <a:close/>
                      <a:moveTo>
                        <a:pt x="6496" y="4187"/>
                      </a:moveTo>
                      <a:cubicBezTo>
                        <a:pt x="6417" y="4232"/>
                        <a:pt x="6417" y="4307"/>
                        <a:pt x="6496" y="4353"/>
                      </a:cubicBezTo>
                      <a:lnTo>
                        <a:pt x="8414" y="5468"/>
                      </a:lnTo>
                      <a:cubicBezTo>
                        <a:pt x="8493" y="5512"/>
                        <a:pt x="8619" y="5512"/>
                        <a:pt x="8698" y="5467"/>
                      </a:cubicBezTo>
                      <a:lnTo>
                        <a:pt x="9445" y="5035"/>
                      </a:lnTo>
                      <a:cubicBezTo>
                        <a:pt x="9524" y="4990"/>
                        <a:pt x="9525" y="4917"/>
                        <a:pt x="9447" y="4872"/>
                      </a:cubicBezTo>
                      <a:lnTo>
                        <a:pt x="8638" y="4402"/>
                      </a:lnTo>
                      <a:lnTo>
                        <a:pt x="9642" y="3822"/>
                      </a:lnTo>
                      <a:cubicBezTo>
                        <a:pt x="9720" y="3777"/>
                        <a:pt x="9720" y="3703"/>
                        <a:pt x="9644" y="3658"/>
                      </a:cubicBezTo>
                      <a:lnTo>
                        <a:pt x="8673" y="3094"/>
                      </a:lnTo>
                      <a:cubicBezTo>
                        <a:pt x="8596" y="3049"/>
                        <a:pt x="8468" y="3049"/>
                        <a:pt x="8389" y="3094"/>
                      </a:cubicBezTo>
                      <a:lnTo>
                        <a:pt x="7245" y="3755"/>
                      </a:lnTo>
                      <a:lnTo>
                        <a:pt x="6970" y="3913"/>
                      </a:lnTo>
                      <a:close/>
                      <a:moveTo>
                        <a:pt x="10432" y="5149"/>
                      </a:moveTo>
                      <a:cubicBezTo>
                        <a:pt x="10354" y="5193"/>
                        <a:pt x="10354" y="5267"/>
                        <a:pt x="10432" y="5312"/>
                      </a:cubicBezTo>
                      <a:lnTo>
                        <a:pt x="11403" y="5875"/>
                      </a:lnTo>
                      <a:cubicBezTo>
                        <a:pt x="11480" y="5921"/>
                        <a:pt x="11608" y="5921"/>
                        <a:pt x="11685" y="5875"/>
                      </a:cubicBezTo>
                      <a:lnTo>
                        <a:pt x="12433" y="5444"/>
                      </a:lnTo>
                      <a:cubicBezTo>
                        <a:pt x="12511" y="5399"/>
                        <a:pt x="12512" y="5325"/>
                        <a:pt x="12434" y="5280"/>
                      </a:cubicBezTo>
                      <a:lnTo>
                        <a:pt x="11465" y="4717"/>
                      </a:lnTo>
                      <a:cubicBezTo>
                        <a:pt x="11386" y="4671"/>
                        <a:pt x="11259" y="4671"/>
                        <a:pt x="11180" y="4717"/>
                      </a:cubicBezTo>
                      <a:close/>
                      <a:moveTo>
                        <a:pt x="11823" y="5956"/>
                      </a:moveTo>
                      <a:cubicBezTo>
                        <a:pt x="11745" y="6001"/>
                        <a:pt x="11744" y="6075"/>
                        <a:pt x="11823" y="6119"/>
                      </a:cubicBezTo>
                      <a:lnTo>
                        <a:pt x="12792" y="6684"/>
                      </a:lnTo>
                      <a:cubicBezTo>
                        <a:pt x="12870" y="6728"/>
                        <a:pt x="12997" y="6728"/>
                        <a:pt x="13075" y="6684"/>
                      </a:cubicBezTo>
                      <a:lnTo>
                        <a:pt x="13823" y="6252"/>
                      </a:lnTo>
                      <a:cubicBezTo>
                        <a:pt x="13902" y="6207"/>
                        <a:pt x="13902" y="6133"/>
                        <a:pt x="13824" y="6087"/>
                      </a:cubicBezTo>
                      <a:lnTo>
                        <a:pt x="12854" y="5523"/>
                      </a:lnTo>
                      <a:cubicBezTo>
                        <a:pt x="12776" y="5479"/>
                        <a:pt x="12648" y="5479"/>
                        <a:pt x="12571" y="5524"/>
                      </a:cubicBezTo>
                      <a:close/>
                      <a:moveTo>
                        <a:pt x="13210" y="6763"/>
                      </a:moveTo>
                      <a:cubicBezTo>
                        <a:pt x="13132" y="6807"/>
                        <a:pt x="13132" y="6881"/>
                        <a:pt x="13210" y="6926"/>
                      </a:cubicBezTo>
                      <a:lnTo>
                        <a:pt x="14180" y="7490"/>
                      </a:lnTo>
                      <a:cubicBezTo>
                        <a:pt x="14258" y="7536"/>
                        <a:pt x="14384" y="7535"/>
                        <a:pt x="14462" y="7490"/>
                      </a:cubicBezTo>
                      <a:lnTo>
                        <a:pt x="15210" y="7058"/>
                      </a:lnTo>
                      <a:cubicBezTo>
                        <a:pt x="15289" y="7013"/>
                        <a:pt x="15290" y="6940"/>
                        <a:pt x="15212" y="6894"/>
                      </a:cubicBezTo>
                      <a:lnTo>
                        <a:pt x="14242" y="6331"/>
                      </a:lnTo>
                      <a:cubicBezTo>
                        <a:pt x="14163" y="6285"/>
                        <a:pt x="14037" y="6285"/>
                        <a:pt x="13957" y="6331"/>
                      </a:cubicBezTo>
                      <a:close/>
                      <a:moveTo>
                        <a:pt x="14601" y="7570"/>
                      </a:moveTo>
                      <a:cubicBezTo>
                        <a:pt x="14522" y="7615"/>
                        <a:pt x="14522" y="7689"/>
                        <a:pt x="14598" y="7734"/>
                      </a:cubicBezTo>
                      <a:lnTo>
                        <a:pt x="15570" y="8298"/>
                      </a:lnTo>
                      <a:cubicBezTo>
                        <a:pt x="15648" y="8342"/>
                        <a:pt x="15774" y="8342"/>
                        <a:pt x="15852" y="8298"/>
                      </a:cubicBezTo>
                      <a:lnTo>
                        <a:pt x="16600" y="7866"/>
                      </a:lnTo>
                      <a:cubicBezTo>
                        <a:pt x="16680" y="7821"/>
                        <a:pt x="16680" y="7748"/>
                        <a:pt x="16602" y="7702"/>
                      </a:cubicBezTo>
                      <a:lnTo>
                        <a:pt x="15632" y="7138"/>
                      </a:lnTo>
                      <a:cubicBezTo>
                        <a:pt x="15554" y="7093"/>
                        <a:pt x="15426" y="7093"/>
                        <a:pt x="15349" y="7138"/>
                      </a:cubicBezTo>
                      <a:close/>
                      <a:moveTo>
                        <a:pt x="15989" y="8378"/>
                      </a:moveTo>
                      <a:cubicBezTo>
                        <a:pt x="15911" y="8422"/>
                        <a:pt x="15910" y="8496"/>
                        <a:pt x="15989" y="8540"/>
                      </a:cubicBezTo>
                      <a:lnTo>
                        <a:pt x="16958" y="9104"/>
                      </a:lnTo>
                      <a:cubicBezTo>
                        <a:pt x="17037" y="9150"/>
                        <a:pt x="17163" y="9149"/>
                        <a:pt x="17241" y="9104"/>
                      </a:cubicBezTo>
                      <a:lnTo>
                        <a:pt x="17988" y="8673"/>
                      </a:lnTo>
                      <a:cubicBezTo>
                        <a:pt x="18067" y="8628"/>
                        <a:pt x="18069" y="8554"/>
                        <a:pt x="17990" y="8508"/>
                      </a:cubicBezTo>
                      <a:lnTo>
                        <a:pt x="17020" y="7946"/>
                      </a:lnTo>
                      <a:cubicBezTo>
                        <a:pt x="16941" y="7899"/>
                        <a:pt x="16816" y="7900"/>
                        <a:pt x="16737" y="7946"/>
                      </a:cubicBezTo>
                      <a:close/>
                      <a:moveTo>
                        <a:pt x="17382" y="9186"/>
                      </a:moveTo>
                      <a:cubicBezTo>
                        <a:pt x="17304" y="9231"/>
                        <a:pt x="17303" y="9305"/>
                        <a:pt x="17382" y="9350"/>
                      </a:cubicBezTo>
                      <a:lnTo>
                        <a:pt x="18351" y="9914"/>
                      </a:lnTo>
                      <a:cubicBezTo>
                        <a:pt x="18429" y="9960"/>
                        <a:pt x="18556" y="9959"/>
                        <a:pt x="18633" y="9914"/>
                      </a:cubicBezTo>
                      <a:lnTo>
                        <a:pt x="19381" y="9483"/>
                      </a:lnTo>
                      <a:cubicBezTo>
                        <a:pt x="19460" y="9437"/>
                        <a:pt x="19461" y="9364"/>
                        <a:pt x="19383" y="9318"/>
                      </a:cubicBezTo>
                      <a:lnTo>
                        <a:pt x="18413" y="8754"/>
                      </a:lnTo>
                      <a:cubicBezTo>
                        <a:pt x="18334" y="8710"/>
                        <a:pt x="18207" y="8710"/>
                        <a:pt x="18129" y="8754"/>
                      </a:cubicBezTo>
                      <a:close/>
                      <a:moveTo>
                        <a:pt x="18770" y="9994"/>
                      </a:moveTo>
                      <a:cubicBezTo>
                        <a:pt x="18692" y="10038"/>
                        <a:pt x="18692" y="10112"/>
                        <a:pt x="18769" y="10158"/>
                      </a:cubicBezTo>
                      <a:lnTo>
                        <a:pt x="19739" y="10720"/>
                      </a:lnTo>
                      <a:cubicBezTo>
                        <a:pt x="19817" y="10766"/>
                        <a:pt x="19945" y="10766"/>
                        <a:pt x="20022" y="10721"/>
                      </a:cubicBezTo>
                      <a:lnTo>
                        <a:pt x="20770" y="10289"/>
                      </a:lnTo>
                      <a:cubicBezTo>
                        <a:pt x="20849" y="10245"/>
                        <a:pt x="20850" y="10170"/>
                        <a:pt x="20771" y="10125"/>
                      </a:cubicBezTo>
                      <a:lnTo>
                        <a:pt x="19800" y="9561"/>
                      </a:lnTo>
                      <a:cubicBezTo>
                        <a:pt x="19723" y="9516"/>
                        <a:pt x="19596" y="9516"/>
                        <a:pt x="19517" y="9561"/>
                      </a:cubicBezTo>
                      <a:close/>
                      <a:moveTo>
                        <a:pt x="20160" y="10801"/>
                      </a:moveTo>
                      <a:cubicBezTo>
                        <a:pt x="20082" y="10847"/>
                        <a:pt x="20080" y="10919"/>
                        <a:pt x="20159" y="10965"/>
                      </a:cubicBezTo>
                      <a:lnTo>
                        <a:pt x="21130" y="11528"/>
                      </a:lnTo>
                      <a:cubicBezTo>
                        <a:pt x="21208" y="11574"/>
                        <a:pt x="21334" y="11574"/>
                        <a:pt x="21412" y="11528"/>
                      </a:cubicBezTo>
                      <a:lnTo>
                        <a:pt x="22160" y="11097"/>
                      </a:lnTo>
                      <a:cubicBezTo>
                        <a:pt x="22239" y="11051"/>
                        <a:pt x="22240" y="10978"/>
                        <a:pt x="22162" y="10932"/>
                      </a:cubicBezTo>
                      <a:lnTo>
                        <a:pt x="21192" y="10369"/>
                      </a:lnTo>
                      <a:cubicBezTo>
                        <a:pt x="21113" y="10323"/>
                        <a:pt x="20987" y="10323"/>
                        <a:pt x="20908" y="10369"/>
                      </a:cubicBezTo>
                      <a:close/>
                      <a:moveTo>
                        <a:pt x="21548" y="11608"/>
                      </a:moveTo>
                      <a:cubicBezTo>
                        <a:pt x="21470" y="11652"/>
                        <a:pt x="21470" y="11726"/>
                        <a:pt x="21548" y="11772"/>
                      </a:cubicBezTo>
                      <a:lnTo>
                        <a:pt x="22517" y="12336"/>
                      </a:lnTo>
                      <a:cubicBezTo>
                        <a:pt x="22595" y="12380"/>
                        <a:pt x="22723" y="12380"/>
                        <a:pt x="22800" y="12336"/>
                      </a:cubicBezTo>
                      <a:lnTo>
                        <a:pt x="23548" y="11903"/>
                      </a:lnTo>
                      <a:cubicBezTo>
                        <a:pt x="23627" y="11858"/>
                        <a:pt x="23628" y="11784"/>
                        <a:pt x="23550" y="11740"/>
                      </a:cubicBezTo>
                      <a:lnTo>
                        <a:pt x="22580" y="11176"/>
                      </a:lnTo>
                      <a:cubicBezTo>
                        <a:pt x="22501" y="11131"/>
                        <a:pt x="22375" y="11131"/>
                        <a:pt x="22296" y="11176"/>
                      </a:cubicBezTo>
                      <a:close/>
                      <a:moveTo>
                        <a:pt x="22958" y="12427"/>
                      </a:moveTo>
                      <a:cubicBezTo>
                        <a:pt x="22879" y="12473"/>
                        <a:pt x="22878" y="12545"/>
                        <a:pt x="22957" y="12591"/>
                      </a:cubicBezTo>
                      <a:lnTo>
                        <a:pt x="25078" y="13824"/>
                      </a:lnTo>
                      <a:cubicBezTo>
                        <a:pt x="25155" y="13869"/>
                        <a:pt x="25282" y="13869"/>
                        <a:pt x="25360" y="13824"/>
                      </a:cubicBezTo>
                      <a:lnTo>
                        <a:pt x="26108" y="13392"/>
                      </a:lnTo>
                      <a:cubicBezTo>
                        <a:pt x="26187" y="13346"/>
                        <a:pt x="26187" y="13273"/>
                        <a:pt x="26110" y="13227"/>
                      </a:cubicBezTo>
                      <a:lnTo>
                        <a:pt x="23990" y="11995"/>
                      </a:lnTo>
                      <a:cubicBezTo>
                        <a:pt x="23911" y="11949"/>
                        <a:pt x="23784" y="11950"/>
                        <a:pt x="23707" y="11995"/>
                      </a:cubicBezTo>
                      <a:close/>
                      <a:moveTo>
                        <a:pt x="8834" y="5546"/>
                      </a:moveTo>
                      <a:cubicBezTo>
                        <a:pt x="8755" y="5591"/>
                        <a:pt x="8755" y="5666"/>
                        <a:pt x="8832" y="5710"/>
                      </a:cubicBezTo>
                      <a:lnTo>
                        <a:pt x="9802" y="6273"/>
                      </a:lnTo>
                      <a:cubicBezTo>
                        <a:pt x="9880" y="6319"/>
                        <a:pt x="10008" y="6319"/>
                        <a:pt x="10086" y="6273"/>
                      </a:cubicBezTo>
                      <a:lnTo>
                        <a:pt x="10834" y="5842"/>
                      </a:lnTo>
                      <a:cubicBezTo>
                        <a:pt x="10912" y="5798"/>
                        <a:pt x="10912" y="5723"/>
                        <a:pt x="10834" y="5678"/>
                      </a:cubicBezTo>
                      <a:lnTo>
                        <a:pt x="9863" y="5114"/>
                      </a:lnTo>
                      <a:cubicBezTo>
                        <a:pt x="9786" y="5069"/>
                        <a:pt x="9659" y="5069"/>
                        <a:pt x="9581" y="5114"/>
                      </a:cubicBezTo>
                      <a:close/>
                      <a:moveTo>
                        <a:pt x="10224" y="6354"/>
                      </a:moveTo>
                      <a:cubicBezTo>
                        <a:pt x="10145" y="6400"/>
                        <a:pt x="10144" y="6472"/>
                        <a:pt x="10221" y="6518"/>
                      </a:cubicBezTo>
                      <a:lnTo>
                        <a:pt x="11192" y="7082"/>
                      </a:lnTo>
                      <a:cubicBezTo>
                        <a:pt x="11269" y="7126"/>
                        <a:pt x="11397" y="7125"/>
                        <a:pt x="11475" y="7081"/>
                      </a:cubicBezTo>
                      <a:lnTo>
                        <a:pt x="12223" y="6650"/>
                      </a:lnTo>
                      <a:cubicBezTo>
                        <a:pt x="12300" y="6604"/>
                        <a:pt x="12301" y="6531"/>
                        <a:pt x="12223" y="6486"/>
                      </a:cubicBezTo>
                      <a:lnTo>
                        <a:pt x="11253" y="5922"/>
                      </a:lnTo>
                      <a:cubicBezTo>
                        <a:pt x="11176" y="5876"/>
                        <a:pt x="11049" y="5877"/>
                        <a:pt x="10970" y="5922"/>
                      </a:cubicBezTo>
                      <a:close/>
                      <a:moveTo>
                        <a:pt x="11612" y="7159"/>
                      </a:moveTo>
                      <a:cubicBezTo>
                        <a:pt x="11533" y="7205"/>
                        <a:pt x="11533" y="7280"/>
                        <a:pt x="11610" y="7325"/>
                      </a:cubicBezTo>
                      <a:lnTo>
                        <a:pt x="12581" y="7889"/>
                      </a:lnTo>
                      <a:cubicBezTo>
                        <a:pt x="12659" y="7933"/>
                        <a:pt x="12786" y="7933"/>
                        <a:pt x="12864" y="7888"/>
                      </a:cubicBezTo>
                      <a:lnTo>
                        <a:pt x="13613" y="7456"/>
                      </a:lnTo>
                      <a:cubicBezTo>
                        <a:pt x="13691" y="7412"/>
                        <a:pt x="13691" y="7338"/>
                        <a:pt x="13613" y="7292"/>
                      </a:cubicBezTo>
                      <a:lnTo>
                        <a:pt x="12643" y="6730"/>
                      </a:lnTo>
                      <a:cubicBezTo>
                        <a:pt x="12565" y="6684"/>
                        <a:pt x="12438" y="6684"/>
                        <a:pt x="12360" y="6730"/>
                      </a:cubicBezTo>
                      <a:close/>
                      <a:moveTo>
                        <a:pt x="13002" y="7968"/>
                      </a:moveTo>
                      <a:cubicBezTo>
                        <a:pt x="12923" y="8014"/>
                        <a:pt x="12923" y="8088"/>
                        <a:pt x="12999" y="8132"/>
                      </a:cubicBezTo>
                      <a:lnTo>
                        <a:pt x="13971" y="8696"/>
                      </a:lnTo>
                      <a:cubicBezTo>
                        <a:pt x="14048" y="8741"/>
                        <a:pt x="14176" y="8741"/>
                        <a:pt x="14255" y="8696"/>
                      </a:cubicBezTo>
                      <a:lnTo>
                        <a:pt x="15003" y="8264"/>
                      </a:lnTo>
                      <a:cubicBezTo>
                        <a:pt x="15080" y="8219"/>
                        <a:pt x="15080" y="8146"/>
                        <a:pt x="15003" y="8100"/>
                      </a:cubicBezTo>
                      <a:lnTo>
                        <a:pt x="14032" y="7537"/>
                      </a:lnTo>
                      <a:cubicBezTo>
                        <a:pt x="13955" y="7492"/>
                        <a:pt x="13828" y="7492"/>
                        <a:pt x="13751" y="7537"/>
                      </a:cubicBezTo>
                      <a:close/>
                      <a:moveTo>
                        <a:pt x="14390" y="8775"/>
                      </a:moveTo>
                      <a:cubicBezTo>
                        <a:pt x="14312" y="8820"/>
                        <a:pt x="14310" y="8894"/>
                        <a:pt x="14389" y="8939"/>
                      </a:cubicBezTo>
                      <a:lnTo>
                        <a:pt x="15358" y="9503"/>
                      </a:lnTo>
                      <a:cubicBezTo>
                        <a:pt x="15437" y="9548"/>
                        <a:pt x="15563" y="9548"/>
                        <a:pt x="15642" y="9502"/>
                      </a:cubicBezTo>
                      <a:lnTo>
                        <a:pt x="16390" y="9070"/>
                      </a:lnTo>
                      <a:cubicBezTo>
                        <a:pt x="16468" y="9025"/>
                        <a:pt x="16469" y="8952"/>
                        <a:pt x="16391" y="8907"/>
                      </a:cubicBezTo>
                      <a:lnTo>
                        <a:pt x="15421" y="8344"/>
                      </a:lnTo>
                      <a:cubicBezTo>
                        <a:pt x="15342" y="8298"/>
                        <a:pt x="15216" y="8299"/>
                        <a:pt x="15139" y="8344"/>
                      </a:cubicBezTo>
                      <a:close/>
                      <a:moveTo>
                        <a:pt x="15784" y="9584"/>
                      </a:moveTo>
                      <a:cubicBezTo>
                        <a:pt x="15705" y="9630"/>
                        <a:pt x="15704" y="9704"/>
                        <a:pt x="15783" y="9749"/>
                      </a:cubicBezTo>
                      <a:lnTo>
                        <a:pt x="16752" y="10313"/>
                      </a:lnTo>
                      <a:cubicBezTo>
                        <a:pt x="16830" y="10358"/>
                        <a:pt x="16957" y="10358"/>
                        <a:pt x="17036" y="10312"/>
                      </a:cubicBezTo>
                      <a:lnTo>
                        <a:pt x="17784" y="9881"/>
                      </a:lnTo>
                      <a:cubicBezTo>
                        <a:pt x="17862" y="9835"/>
                        <a:pt x="17862" y="9761"/>
                        <a:pt x="17785" y="9717"/>
                      </a:cubicBezTo>
                      <a:lnTo>
                        <a:pt x="16815" y="9153"/>
                      </a:lnTo>
                      <a:cubicBezTo>
                        <a:pt x="16736" y="9107"/>
                        <a:pt x="16608" y="9107"/>
                        <a:pt x="16531" y="9153"/>
                      </a:cubicBezTo>
                      <a:close/>
                      <a:moveTo>
                        <a:pt x="17172" y="10391"/>
                      </a:moveTo>
                      <a:cubicBezTo>
                        <a:pt x="17093" y="10436"/>
                        <a:pt x="17092" y="10511"/>
                        <a:pt x="17170" y="10555"/>
                      </a:cubicBezTo>
                      <a:lnTo>
                        <a:pt x="18140" y="11119"/>
                      </a:lnTo>
                      <a:cubicBezTo>
                        <a:pt x="18218" y="11164"/>
                        <a:pt x="18346" y="11164"/>
                        <a:pt x="18424" y="11119"/>
                      </a:cubicBezTo>
                      <a:lnTo>
                        <a:pt x="19171" y="10686"/>
                      </a:lnTo>
                      <a:cubicBezTo>
                        <a:pt x="19249" y="10643"/>
                        <a:pt x="19251" y="10569"/>
                        <a:pt x="19172" y="10524"/>
                      </a:cubicBezTo>
                      <a:lnTo>
                        <a:pt x="18201" y="9960"/>
                      </a:lnTo>
                      <a:cubicBezTo>
                        <a:pt x="18124" y="9915"/>
                        <a:pt x="17997" y="9915"/>
                        <a:pt x="17919" y="9960"/>
                      </a:cubicBezTo>
                      <a:close/>
                      <a:moveTo>
                        <a:pt x="18562" y="11199"/>
                      </a:moveTo>
                      <a:cubicBezTo>
                        <a:pt x="18482" y="11244"/>
                        <a:pt x="18482" y="11317"/>
                        <a:pt x="18561" y="11364"/>
                      </a:cubicBezTo>
                      <a:lnTo>
                        <a:pt x="19530" y="11927"/>
                      </a:lnTo>
                      <a:cubicBezTo>
                        <a:pt x="19609" y="11973"/>
                        <a:pt x="19735" y="11972"/>
                        <a:pt x="19814" y="11926"/>
                      </a:cubicBezTo>
                      <a:lnTo>
                        <a:pt x="20561" y="11494"/>
                      </a:lnTo>
                      <a:cubicBezTo>
                        <a:pt x="20638" y="11449"/>
                        <a:pt x="20641" y="11377"/>
                        <a:pt x="20562" y="11331"/>
                      </a:cubicBezTo>
                      <a:lnTo>
                        <a:pt x="19592" y="10767"/>
                      </a:lnTo>
                      <a:cubicBezTo>
                        <a:pt x="19514" y="10721"/>
                        <a:pt x="19386" y="10721"/>
                        <a:pt x="19309" y="10767"/>
                      </a:cubicBezTo>
                      <a:close/>
                      <a:moveTo>
                        <a:pt x="19951" y="12005"/>
                      </a:moveTo>
                      <a:cubicBezTo>
                        <a:pt x="19871" y="12051"/>
                        <a:pt x="19871" y="12125"/>
                        <a:pt x="19948" y="12169"/>
                      </a:cubicBezTo>
                      <a:lnTo>
                        <a:pt x="20919" y="12733"/>
                      </a:lnTo>
                      <a:cubicBezTo>
                        <a:pt x="20997" y="12779"/>
                        <a:pt x="21125" y="12779"/>
                        <a:pt x="21203" y="12733"/>
                      </a:cubicBezTo>
                      <a:lnTo>
                        <a:pt x="21951" y="12301"/>
                      </a:lnTo>
                      <a:cubicBezTo>
                        <a:pt x="22028" y="12257"/>
                        <a:pt x="22029" y="12183"/>
                        <a:pt x="21951" y="12137"/>
                      </a:cubicBezTo>
                      <a:lnTo>
                        <a:pt x="20980" y="11574"/>
                      </a:lnTo>
                      <a:cubicBezTo>
                        <a:pt x="20902" y="11529"/>
                        <a:pt x="20776" y="11529"/>
                        <a:pt x="20698" y="11574"/>
                      </a:cubicBezTo>
                      <a:close/>
                      <a:moveTo>
                        <a:pt x="21341" y="12813"/>
                      </a:moveTo>
                      <a:cubicBezTo>
                        <a:pt x="21261" y="12859"/>
                        <a:pt x="21261" y="12932"/>
                        <a:pt x="21338" y="12977"/>
                      </a:cubicBezTo>
                      <a:lnTo>
                        <a:pt x="22309" y="13542"/>
                      </a:lnTo>
                      <a:cubicBezTo>
                        <a:pt x="22386" y="13587"/>
                        <a:pt x="22513" y="13587"/>
                        <a:pt x="22592" y="13540"/>
                      </a:cubicBezTo>
                      <a:lnTo>
                        <a:pt x="23340" y="13109"/>
                      </a:lnTo>
                      <a:cubicBezTo>
                        <a:pt x="23417" y="13064"/>
                        <a:pt x="23420" y="12991"/>
                        <a:pt x="23341" y="12945"/>
                      </a:cubicBezTo>
                      <a:lnTo>
                        <a:pt x="22370" y="12382"/>
                      </a:lnTo>
                      <a:cubicBezTo>
                        <a:pt x="22292" y="12336"/>
                        <a:pt x="22165" y="12336"/>
                        <a:pt x="22089" y="12382"/>
                      </a:cubicBezTo>
                      <a:close/>
                      <a:moveTo>
                        <a:pt x="22728" y="13620"/>
                      </a:moveTo>
                      <a:cubicBezTo>
                        <a:pt x="22648" y="13665"/>
                        <a:pt x="22648" y="13740"/>
                        <a:pt x="22727" y="13784"/>
                      </a:cubicBezTo>
                      <a:lnTo>
                        <a:pt x="23932" y="14485"/>
                      </a:lnTo>
                      <a:cubicBezTo>
                        <a:pt x="24010" y="14529"/>
                        <a:pt x="24138" y="14529"/>
                        <a:pt x="24216" y="14485"/>
                      </a:cubicBezTo>
                      <a:lnTo>
                        <a:pt x="24963" y="14053"/>
                      </a:lnTo>
                      <a:cubicBezTo>
                        <a:pt x="25041" y="14008"/>
                        <a:pt x="25042" y="13934"/>
                        <a:pt x="24964" y="13890"/>
                      </a:cubicBezTo>
                      <a:lnTo>
                        <a:pt x="23759" y="13189"/>
                      </a:lnTo>
                      <a:cubicBezTo>
                        <a:pt x="23680" y="13144"/>
                        <a:pt x="23554" y="13144"/>
                        <a:pt x="23476" y="13189"/>
                      </a:cubicBezTo>
                      <a:close/>
                      <a:moveTo>
                        <a:pt x="3533" y="3798"/>
                      </a:moveTo>
                      <a:cubicBezTo>
                        <a:pt x="3454" y="3844"/>
                        <a:pt x="3454" y="3918"/>
                        <a:pt x="3531" y="3962"/>
                      </a:cubicBezTo>
                      <a:lnTo>
                        <a:pt x="4581" y="4571"/>
                      </a:lnTo>
                      <a:cubicBezTo>
                        <a:pt x="4658" y="4618"/>
                        <a:pt x="4785" y="4618"/>
                        <a:pt x="4864" y="4572"/>
                      </a:cubicBezTo>
                      <a:lnTo>
                        <a:pt x="5611" y="4141"/>
                      </a:lnTo>
                      <a:cubicBezTo>
                        <a:pt x="5690" y="4094"/>
                        <a:pt x="5689" y="4022"/>
                        <a:pt x="5610" y="3976"/>
                      </a:cubicBezTo>
                      <a:lnTo>
                        <a:pt x="4563" y="3367"/>
                      </a:lnTo>
                      <a:cubicBezTo>
                        <a:pt x="4485" y="3322"/>
                        <a:pt x="4359" y="3322"/>
                        <a:pt x="4280" y="3367"/>
                      </a:cubicBezTo>
                      <a:close/>
                      <a:moveTo>
                        <a:pt x="5041" y="4669"/>
                      </a:moveTo>
                      <a:cubicBezTo>
                        <a:pt x="4965" y="4713"/>
                        <a:pt x="4964" y="4787"/>
                        <a:pt x="5041" y="4833"/>
                      </a:cubicBezTo>
                      <a:lnTo>
                        <a:pt x="6321" y="5576"/>
                      </a:lnTo>
                      <a:cubicBezTo>
                        <a:pt x="6398" y="5621"/>
                        <a:pt x="6525" y="5621"/>
                        <a:pt x="6604" y="5576"/>
                      </a:cubicBezTo>
                      <a:lnTo>
                        <a:pt x="7351" y="5144"/>
                      </a:lnTo>
                      <a:cubicBezTo>
                        <a:pt x="7431" y="5099"/>
                        <a:pt x="7431" y="5025"/>
                        <a:pt x="7353" y="4980"/>
                      </a:cubicBezTo>
                      <a:lnTo>
                        <a:pt x="6074" y="4236"/>
                      </a:lnTo>
                      <a:cubicBezTo>
                        <a:pt x="5996" y="4191"/>
                        <a:pt x="5869" y="4191"/>
                        <a:pt x="5789" y="4236"/>
                      </a:cubicBezTo>
                      <a:close/>
                      <a:moveTo>
                        <a:pt x="6755" y="5663"/>
                      </a:moveTo>
                      <a:cubicBezTo>
                        <a:pt x="6678" y="5709"/>
                        <a:pt x="6675" y="5782"/>
                        <a:pt x="6754" y="5827"/>
                      </a:cubicBezTo>
                      <a:lnTo>
                        <a:pt x="7723" y="6391"/>
                      </a:lnTo>
                      <a:cubicBezTo>
                        <a:pt x="7802" y="6437"/>
                        <a:pt x="7929" y="6436"/>
                        <a:pt x="8006" y="6391"/>
                      </a:cubicBezTo>
                      <a:lnTo>
                        <a:pt x="8753" y="5959"/>
                      </a:lnTo>
                      <a:cubicBezTo>
                        <a:pt x="8832" y="5913"/>
                        <a:pt x="8833" y="5841"/>
                        <a:pt x="8755" y="5795"/>
                      </a:cubicBezTo>
                      <a:lnTo>
                        <a:pt x="7786" y="5232"/>
                      </a:lnTo>
                      <a:cubicBezTo>
                        <a:pt x="7707" y="5186"/>
                        <a:pt x="7582" y="5187"/>
                        <a:pt x="7502" y="5233"/>
                      </a:cubicBezTo>
                      <a:close/>
                      <a:moveTo>
                        <a:pt x="8143" y="6470"/>
                      </a:moveTo>
                      <a:cubicBezTo>
                        <a:pt x="8065" y="6516"/>
                        <a:pt x="8065" y="6589"/>
                        <a:pt x="8143" y="6635"/>
                      </a:cubicBezTo>
                      <a:lnTo>
                        <a:pt x="9114" y="7199"/>
                      </a:lnTo>
                      <a:cubicBezTo>
                        <a:pt x="9191" y="7243"/>
                        <a:pt x="9318" y="7243"/>
                        <a:pt x="9396" y="7199"/>
                      </a:cubicBezTo>
                      <a:lnTo>
                        <a:pt x="10143" y="6767"/>
                      </a:lnTo>
                      <a:cubicBezTo>
                        <a:pt x="10221" y="6721"/>
                        <a:pt x="10223" y="6648"/>
                        <a:pt x="10145" y="6603"/>
                      </a:cubicBezTo>
                      <a:lnTo>
                        <a:pt x="9176" y="6039"/>
                      </a:lnTo>
                      <a:cubicBezTo>
                        <a:pt x="9097" y="5993"/>
                        <a:pt x="8969" y="5993"/>
                        <a:pt x="8890" y="6039"/>
                      </a:cubicBezTo>
                      <a:close/>
                      <a:moveTo>
                        <a:pt x="9532" y="7279"/>
                      </a:moveTo>
                      <a:cubicBezTo>
                        <a:pt x="9454" y="7324"/>
                        <a:pt x="9454" y="7397"/>
                        <a:pt x="9531" y="7441"/>
                      </a:cubicBezTo>
                      <a:lnTo>
                        <a:pt x="10501" y="8005"/>
                      </a:lnTo>
                      <a:cubicBezTo>
                        <a:pt x="10579" y="8051"/>
                        <a:pt x="10708" y="8051"/>
                        <a:pt x="10785" y="8006"/>
                      </a:cubicBezTo>
                      <a:lnTo>
                        <a:pt x="11532" y="7574"/>
                      </a:lnTo>
                      <a:cubicBezTo>
                        <a:pt x="11611" y="7529"/>
                        <a:pt x="11612" y="7455"/>
                        <a:pt x="11533" y="7409"/>
                      </a:cubicBezTo>
                      <a:lnTo>
                        <a:pt x="10564" y="6847"/>
                      </a:lnTo>
                      <a:cubicBezTo>
                        <a:pt x="10486" y="6801"/>
                        <a:pt x="10359" y="6801"/>
                        <a:pt x="10280" y="6847"/>
                      </a:cubicBezTo>
                      <a:close/>
                      <a:moveTo>
                        <a:pt x="10920" y="8085"/>
                      </a:moveTo>
                      <a:cubicBezTo>
                        <a:pt x="10843" y="8130"/>
                        <a:pt x="10843" y="8204"/>
                        <a:pt x="10920" y="8250"/>
                      </a:cubicBezTo>
                      <a:lnTo>
                        <a:pt x="11891" y="8813"/>
                      </a:lnTo>
                      <a:cubicBezTo>
                        <a:pt x="11968" y="8858"/>
                        <a:pt x="12095" y="8858"/>
                        <a:pt x="12173" y="8813"/>
                      </a:cubicBezTo>
                      <a:lnTo>
                        <a:pt x="12921" y="8382"/>
                      </a:lnTo>
                      <a:cubicBezTo>
                        <a:pt x="12999" y="8336"/>
                        <a:pt x="13000" y="8263"/>
                        <a:pt x="12923" y="8217"/>
                      </a:cubicBezTo>
                      <a:lnTo>
                        <a:pt x="11951" y="7653"/>
                      </a:lnTo>
                      <a:cubicBezTo>
                        <a:pt x="11874" y="7608"/>
                        <a:pt x="11747" y="7608"/>
                        <a:pt x="11668" y="7653"/>
                      </a:cubicBezTo>
                      <a:close/>
                      <a:moveTo>
                        <a:pt x="12311" y="8893"/>
                      </a:moveTo>
                      <a:cubicBezTo>
                        <a:pt x="12232" y="8938"/>
                        <a:pt x="12232" y="9012"/>
                        <a:pt x="12310" y="9056"/>
                      </a:cubicBezTo>
                      <a:lnTo>
                        <a:pt x="13280" y="9620"/>
                      </a:lnTo>
                      <a:cubicBezTo>
                        <a:pt x="13357" y="9665"/>
                        <a:pt x="13485" y="9665"/>
                        <a:pt x="13562" y="9620"/>
                      </a:cubicBezTo>
                      <a:lnTo>
                        <a:pt x="14310" y="9189"/>
                      </a:lnTo>
                      <a:cubicBezTo>
                        <a:pt x="14388" y="9144"/>
                        <a:pt x="14390" y="9069"/>
                        <a:pt x="14312" y="9024"/>
                      </a:cubicBezTo>
                      <a:lnTo>
                        <a:pt x="13341" y="8461"/>
                      </a:lnTo>
                      <a:cubicBezTo>
                        <a:pt x="13263" y="8416"/>
                        <a:pt x="13137" y="8416"/>
                        <a:pt x="13058" y="8462"/>
                      </a:cubicBezTo>
                      <a:close/>
                      <a:moveTo>
                        <a:pt x="13699" y="9700"/>
                      </a:moveTo>
                      <a:cubicBezTo>
                        <a:pt x="13622" y="9745"/>
                        <a:pt x="13620" y="9818"/>
                        <a:pt x="13698" y="9864"/>
                      </a:cubicBezTo>
                      <a:lnTo>
                        <a:pt x="14668" y="10427"/>
                      </a:lnTo>
                      <a:cubicBezTo>
                        <a:pt x="14746" y="10474"/>
                        <a:pt x="14873" y="10472"/>
                        <a:pt x="14951" y="10427"/>
                      </a:cubicBezTo>
                      <a:lnTo>
                        <a:pt x="15699" y="9996"/>
                      </a:lnTo>
                      <a:cubicBezTo>
                        <a:pt x="15777" y="9950"/>
                        <a:pt x="15778" y="9877"/>
                        <a:pt x="15701" y="9831"/>
                      </a:cubicBezTo>
                      <a:lnTo>
                        <a:pt x="14730" y="9267"/>
                      </a:lnTo>
                      <a:cubicBezTo>
                        <a:pt x="14652" y="9222"/>
                        <a:pt x="14525" y="9222"/>
                        <a:pt x="14447" y="9267"/>
                      </a:cubicBezTo>
                      <a:close/>
                      <a:moveTo>
                        <a:pt x="15091" y="10509"/>
                      </a:moveTo>
                      <a:cubicBezTo>
                        <a:pt x="15013" y="10553"/>
                        <a:pt x="15013" y="10628"/>
                        <a:pt x="15091" y="10674"/>
                      </a:cubicBezTo>
                      <a:lnTo>
                        <a:pt x="16060" y="11236"/>
                      </a:lnTo>
                      <a:cubicBezTo>
                        <a:pt x="16139" y="11282"/>
                        <a:pt x="16266" y="11282"/>
                        <a:pt x="16343" y="11236"/>
                      </a:cubicBezTo>
                      <a:lnTo>
                        <a:pt x="17091" y="10805"/>
                      </a:lnTo>
                      <a:cubicBezTo>
                        <a:pt x="17170" y="10760"/>
                        <a:pt x="17171" y="10686"/>
                        <a:pt x="17092" y="10642"/>
                      </a:cubicBezTo>
                      <a:lnTo>
                        <a:pt x="16123" y="10078"/>
                      </a:lnTo>
                      <a:cubicBezTo>
                        <a:pt x="16045" y="10032"/>
                        <a:pt x="15917" y="10032"/>
                        <a:pt x="15838" y="10078"/>
                      </a:cubicBezTo>
                      <a:close/>
                      <a:moveTo>
                        <a:pt x="16481" y="11316"/>
                      </a:moveTo>
                      <a:cubicBezTo>
                        <a:pt x="16403" y="11361"/>
                        <a:pt x="16402" y="11434"/>
                        <a:pt x="16478" y="11480"/>
                      </a:cubicBezTo>
                      <a:lnTo>
                        <a:pt x="17449" y="12043"/>
                      </a:lnTo>
                      <a:cubicBezTo>
                        <a:pt x="17527" y="12089"/>
                        <a:pt x="17654" y="12089"/>
                        <a:pt x="17732" y="12044"/>
                      </a:cubicBezTo>
                      <a:lnTo>
                        <a:pt x="18480" y="11612"/>
                      </a:lnTo>
                      <a:cubicBezTo>
                        <a:pt x="18559" y="11567"/>
                        <a:pt x="18559" y="11493"/>
                        <a:pt x="18482" y="11447"/>
                      </a:cubicBezTo>
                      <a:lnTo>
                        <a:pt x="17510" y="10884"/>
                      </a:lnTo>
                      <a:cubicBezTo>
                        <a:pt x="17433" y="10840"/>
                        <a:pt x="17306" y="10840"/>
                        <a:pt x="17227" y="10884"/>
                      </a:cubicBezTo>
                      <a:close/>
                      <a:moveTo>
                        <a:pt x="17870" y="12124"/>
                      </a:moveTo>
                      <a:cubicBezTo>
                        <a:pt x="17792" y="12168"/>
                        <a:pt x="17791" y="12242"/>
                        <a:pt x="17870" y="12288"/>
                      </a:cubicBezTo>
                      <a:lnTo>
                        <a:pt x="18839" y="12851"/>
                      </a:lnTo>
                      <a:cubicBezTo>
                        <a:pt x="18917" y="12896"/>
                        <a:pt x="19045" y="12896"/>
                        <a:pt x="19122" y="12851"/>
                      </a:cubicBezTo>
                      <a:lnTo>
                        <a:pt x="19870" y="12419"/>
                      </a:lnTo>
                      <a:cubicBezTo>
                        <a:pt x="19948" y="12374"/>
                        <a:pt x="19950" y="12300"/>
                        <a:pt x="19871" y="12255"/>
                      </a:cubicBezTo>
                      <a:lnTo>
                        <a:pt x="18902" y="11692"/>
                      </a:lnTo>
                      <a:cubicBezTo>
                        <a:pt x="18823" y="11646"/>
                        <a:pt x="18697" y="11646"/>
                        <a:pt x="18618" y="11692"/>
                      </a:cubicBezTo>
                      <a:close/>
                      <a:moveTo>
                        <a:pt x="19257" y="12930"/>
                      </a:moveTo>
                      <a:cubicBezTo>
                        <a:pt x="19180" y="12975"/>
                        <a:pt x="19180" y="13048"/>
                        <a:pt x="19257" y="13094"/>
                      </a:cubicBezTo>
                      <a:lnTo>
                        <a:pt x="20229" y="13658"/>
                      </a:lnTo>
                      <a:cubicBezTo>
                        <a:pt x="20305" y="13703"/>
                        <a:pt x="20433" y="13703"/>
                        <a:pt x="20511" y="13658"/>
                      </a:cubicBezTo>
                      <a:lnTo>
                        <a:pt x="21259" y="13227"/>
                      </a:lnTo>
                      <a:cubicBezTo>
                        <a:pt x="21337" y="13181"/>
                        <a:pt x="21337" y="13107"/>
                        <a:pt x="21261" y="13062"/>
                      </a:cubicBezTo>
                      <a:lnTo>
                        <a:pt x="20291" y="12498"/>
                      </a:lnTo>
                      <a:cubicBezTo>
                        <a:pt x="20212" y="12452"/>
                        <a:pt x="20085" y="12452"/>
                        <a:pt x="20006" y="12498"/>
                      </a:cubicBezTo>
                      <a:close/>
                      <a:moveTo>
                        <a:pt x="20667" y="13749"/>
                      </a:moveTo>
                      <a:cubicBezTo>
                        <a:pt x="20591" y="13794"/>
                        <a:pt x="20589" y="13867"/>
                        <a:pt x="20667" y="13913"/>
                      </a:cubicBezTo>
                      <a:lnTo>
                        <a:pt x="22789" y="15145"/>
                      </a:lnTo>
                      <a:cubicBezTo>
                        <a:pt x="22865" y="15190"/>
                        <a:pt x="22994" y="15190"/>
                        <a:pt x="23072" y="15145"/>
                      </a:cubicBezTo>
                      <a:lnTo>
                        <a:pt x="23819" y="14713"/>
                      </a:lnTo>
                      <a:cubicBezTo>
                        <a:pt x="23897" y="14669"/>
                        <a:pt x="23897" y="14595"/>
                        <a:pt x="23821" y="14549"/>
                      </a:cubicBezTo>
                      <a:lnTo>
                        <a:pt x="21699" y="13316"/>
                      </a:lnTo>
                      <a:cubicBezTo>
                        <a:pt x="21620" y="13272"/>
                        <a:pt x="21495" y="13273"/>
                        <a:pt x="21416" y="13317"/>
                      </a:cubicBezTo>
                      <a:close/>
                      <a:moveTo>
                        <a:pt x="80" y="4455"/>
                      </a:moveTo>
                      <a:cubicBezTo>
                        <a:pt x="1" y="4501"/>
                        <a:pt x="0" y="4574"/>
                        <a:pt x="78" y="4619"/>
                      </a:cubicBezTo>
                      <a:lnTo>
                        <a:pt x="812" y="5046"/>
                      </a:lnTo>
                      <a:cubicBezTo>
                        <a:pt x="891" y="5091"/>
                        <a:pt x="1017" y="5091"/>
                        <a:pt x="1096" y="5045"/>
                      </a:cubicBezTo>
                      <a:lnTo>
                        <a:pt x="2991" y="3952"/>
                      </a:lnTo>
                      <a:cubicBezTo>
                        <a:pt x="3070" y="3906"/>
                        <a:pt x="3071" y="3832"/>
                        <a:pt x="2993" y="3788"/>
                      </a:cubicBezTo>
                      <a:lnTo>
                        <a:pt x="2259" y="3360"/>
                      </a:lnTo>
                      <a:cubicBezTo>
                        <a:pt x="2180" y="3315"/>
                        <a:pt x="2054" y="3316"/>
                        <a:pt x="1974" y="3361"/>
                      </a:cubicBezTo>
                      <a:close/>
                      <a:moveTo>
                        <a:pt x="2354" y="4446"/>
                      </a:moveTo>
                      <a:cubicBezTo>
                        <a:pt x="2275" y="4491"/>
                        <a:pt x="2274" y="4564"/>
                        <a:pt x="2352" y="4610"/>
                      </a:cubicBezTo>
                      <a:lnTo>
                        <a:pt x="3458" y="5253"/>
                      </a:lnTo>
                      <a:cubicBezTo>
                        <a:pt x="3537" y="5299"/>
                        <a:pt x="3663" y="5299"/>
                        <a:pt x="3741" y="5253"/>
                      </a:cubicBezTo>
                      <a:lnTo>
                        <a:pt x="4490" y="4823"/>
                      </a:lnTo>
                      <a:cubicBezTo>
                        <a:pt x="4569" y="4777"/>
                        <a:pt x="4569" y="4703"/>
                        <a:pt x="4490" y="4657"/>
                      </a:cubicBezTo>
                      <a:lnTo>
                        <a:pt x="3384" y="4014"/>
                      </a:lnTo>
                      <a:cubicBezTo>
                        <a:pt x="3305" y="3969"/>
                        <a:pt x="3178" y="3970"/>
                        <a:pt x="3101" y="4014"/>
                      </a:cubicBezTo>
                      <a:close/>
                      <a:moveTo>
                        <a:pt x="3884" y="5337"/>
                      </a:moveTo>
                      <a:cubicBezTo>
                        <a:pt x="3806" y="5382"/>
                        <a:pt x="3806" y="5455"/>
                        <a:pt x="3884" y="5501"/>
                      </a:cubicBezTo>
                      <a:lnTo>
                        <a:pt x="4432" y="5820"/>
                      </a:lnTo>
                      <a:cubicBezTo>
                        <a:pt x="4509" y="5865"/>
                        <a:pt x="4637" y="5865"/>
                        <a:pt x="4715" y="5821"/>
                      </a:cubicBezTo>
                      <a:lnTo>
                        <a:pt x="5464" y="5388"/>
                      </a:lnTo>
                      <a:cubicBezTo>
                        <a:pt x="5542" y="5343"/>
                        <a:pt x="5542" y="5269"/>
                        <a:pt x="5464" y="5224"/>
                      </a:cubicBezTo>
                      <a:lnTo>
                        <a:pt x="4916" y="4905"/>
                      </a:lnTo>
                      <a:cubicBezTo>
                        <a:pt x="4838" y="4860"/>
                        <a:pt x="4710" y="4860"/>
                        <a:pt x="4632" y="4905"/>
                      </a:cubicBezTo>
                      <a:close/>
                      <a:moveTo>
                        <a:pt x="4899" y="5926"/>
                      </a:moveTo>
                      <a:cubicBezTo>
                        <a:pt x="4821" y="5971"/>
                        <a:pt x="4820" y="6044"/>
                        <a:pt x="4898" y="6090"/>
                      </a:cubicBezTo>
                      <a:lnTo>
                        <a:pt x="5472" y="6423"/>
                      </a:lnTo>
                      <a:cubicBezTo>
                        <a:pt x="5550" y="6469"/>
                        <a:pt x="5677" y="6469"/>
                        <a:pt x="5755" y="6423"/>
                      </a:cubicBezTo>
                      <a:lnTo>
                        <a:pt x="6503" y="5992"/>
                      </a:lnTo>
                      <a:cubicBezTo>
                        <a:pt x="6582" y="5946"/>
                        <a:pt x="6582" y="5872"/>
                        <a:pt x="6504" y="5827"/>
                      </a:cubicBezTo>
                      <a:lnTo>
                        <a:pt x="5930" y="5494"/>
                      </a:lnTo>
                      <a:cubicBezTo>
                        <a:pt x="5852" y="5449"/>
                        <a:pt x="5725" y="5450"/>
                        <a:pt x="5647" y="5495"/>
                      </a:cubicBezTo>
                      <a:close/>
                      <a:moveTo>
                        <a:pt x="5911" y="6515"/>
                      </a:moveTo>
                      <a:cubicBezTo>
                        <a:pt x="5834" y="6560"/>
                        <a:pt x="5834" y="6634"/>
                        <a:pt x="5910" y="6678"/>
                      </a:cubicBezTo>
                      <a:lnTo>
                        <a:pt x="7501" y="7602"/>
                      </a:lnTo>
                      <a:cubicBezTo>
                        <a:pt x="7579" y="7648"/>
                        <a:pt x="7706" y="7648"/>
                        <a:pt x="7784" y="7602"/>
                      </a:cubicBezTo>
                      <a:lnTo>
                        <a:pt x="8532" y="7171"/>
                      </a:lnTo>
                      <a:cubicBezTo>
                        <a:pt x="8611" y="7125"/>
                        <a:pt x="8612" y="7051"/>
                        <a:pt x="8532" y="7006"/>
                      </a:cubicBezTo>
                      <a:lnTo>
                        <a:pt x="6942" y="6082"/>
                      </a:lnTo>
                      <a:cubicBezTo>
                        <a:pt x="6866" y="6037"/>
                        <a:pt x="6737" y="6037"/>
                        <a:pt x="6659" y="6083"/>
                      </a:cubicBezTo>
                      <a:close/>
                      <a:moveTo>
                        <a:pt x="7921" y="7683"/>
                      </a:moveTo>
                      <a:cubicBezTo>
                        <a:pt x="7844" y="7727"/>
                        <a:pt x="7843" y="7801"/>
                        <a:pt x="7920" y="7847"/>
                      </a:cubicBezTo>
                      <a:lnTo>
                        <a:pt x="8890" y="8409"/>
                      </a:lnTo>
                      <a:cubicBezTo>
                        <a:pt x="8968" y="8455"/>
                        <a:pt x="9096" y="8454"/>
                        <a:pt x="9172" y="8409"/>
                      </a:cubicBezTo>
                      <a:lnTo>
                        <a:pt x="9920" y="7979"/>
                      </a:lnTo>
                      <a:cubicBezTo>
                        <a:pt x="9999" y="7933"/>
                        <a:pt x="10000" y="7858"/>
                        <a:pt x="9923" y="7815"/>
                      </a:cubicBezTo>
                      <a:lnTo>
                        <a:pt x="8952" y="7252"/>
                      </a:lnTo>
                      <a:cubicBezTo>
                        <a:pt x="8875" y="7206"/>
                        <a:pt x="8748" y="7207"/>
                        <a:pt x="8669" y="7252"/>
                      </a:cubicBezTo>
                      <a:close/>
                      <a:moveTo>
                        <a:pt x="9309" y="8488"/>
                      </a:moveTo>
                      <a:cubicBezTo>
                        <a:pt x="9232" y="8534"/>
                        <a:pt x="9231" y="8608"/>
                        <a:pt x="9309" y="8654"/>
                      </a:cubicBezTo>
                      <a:lnTo>
                        <a:pt x="10279" y="9217"/>
                      </a:lnTo>
                      <a:cubicBezTo>
                        <a:pt x="10357" y="9262"/>
                        <a:pt x="10484" y="9262"/>
                        <a:pt x="10561" y="9217"/>
                      </a:cubicBezTo>
                      <a:lnTo>
                        <a:pt x="11309" y="8785"/>
                      </a:lnTo>
                      <a:cubicBezTo>
                        <a:pt x="11388" y="8740"/>
                        <a:pt x="11389" y="8666"/>
                        <a:pt x="11311" y="8621"/>
                      </a:cubicBezTo>
                      <a:lnTo>
                        <a:pt x="10341" y="8057"/>
                      </a:lnTo>
                      <a:cubicBezTo>
                        <a:pt x="10262" y="8013"/>
                        <a:pt x="10135" y="8013"/>
                        <a:pt x="10057" y="8057"/>
                      </a:cubicBezTo>
                      <a:close/>
                      <a:moveTo>
                        <a:pt x="10699" y="9297"/>
                      </a:moveTo>
                      <a:cubicBezTo>
                        <a:pt x="10622" y="9341"/>
                        <a:pt x="10620" y="9416"/>
                        <a:pt x="10698" y="9461"/>
                      </a:cubicBezTo>
                      <a:lnTo>
                        <a:pt x="11668" y="10023"/>
                      </a:lnTo>
                      <a:cubicBezTo>
                        <a:pt x="11746" y="10069"/>
                        <a:pt x="11874" y="10069"/>
                        <a:pt x="11951" y="10026"/>
                      </a:cubicBezTo>
                      <a:lnTo>
                        <a:pt x="12699" y="9594"/>
                      </a:lnTo>
                      <a:cubicBezTo>
                        <a:pt x="12779" y="9548"/>
                        <a:pt x="12779" y="9473"/>
                        <a:pt x="12700" y="9429"/>
                      </a:cubicBezTo>
                      <a:lnTo>
                        <a:pt x="11730" y="8865"/>
                      </a:lnTo>
                      <a:cubicBezTo>
                        <a:pt x="11652" y="8820"/>
                        <a:pt x="11525" y="8820"/>
                        <a:pt x="11446" y="8866"/>
                      </a:cubicBezTo>
                      <a:close/>
                      <a:moveTo>
                        <a:pt x="12088" y="10104"/>
                      </a:moveTo>
                      <a:cubicBezTo>
                        <a:pt x="12011" y="10149"/>
                        <a:pt x="12009" y="10222"/>
                        <a:pt x="12088" y="10267"/>
                      </a:cubicBezTo>
                      <a:lnTo>
                        <a:pt x="13057" y="10831"/>
                      </a:lnTo>
                      <a:cubicBezTo>
                        <a:pt x="13136" y="10877"/>
                        <a:pt x="13262" y="10876"/>
                        <a:pt x="13340" y="10831"/>
                      </a:cubicBezTo>
                      <a:lnTo>
                        <a:pt x="14087" y="10400"/>
                      </a:lnTo>
                      <a:cubicBezTo>
                        <a:pt x="14167" y="10354"/>
                        <a:pt x="14168" y="10281"/>
                        <a:pt x="14089" y="10235"/>
                      </a:cubicBezTo>
                      <a:lnTo>
                        <a:pt x="13119" y="9672"/>
                      </a:lnTo>
                      <a:cubicBezTo>
                        <a:pt x="13041" y="9627"/>
                        <a:pt x="12914" y="9627"/>
                        <a:pt x="12836" y="9672"/>
                      </a:cubicBezTo>
                      <a:close/>
                      <a:moveTo>
                        <a:pt x="13480" y="10914"/>
                      </a:moveTo>
                      <a:cubicBezTo>
                        <a:pt x="13403" y="10958"/>
                        <a:pt x="13402" y="11032"/>
                        <a:pt x="13480" y="11077"/>
                      </a:cubicBezTo>
                      <a:lnTo>
                        <a:pt x="14450" y="11642"/>
                      </a:lnTo>
                      <a:cubicBezTo>
                        <a:pt x="14527" y="11686"/>
                        <a:pt x="14655" y="11686"/>
                        <a:pt x="14733" y="11642"/>
                      </a:cubicBezTo>
                      <a:lnTo>
                        <a:pt x="15480" y="11210"/>
                      </a:lnTo>
                      <a:cubicBezTo>
                        <a:pt x="15559" y="11164"/>
                        <a:pt x="15560" y="11090"/>
                        <a:pt x="15483" y="11045"/>
                      </a:cubicBezTo>
                      <a:lnTo>
                        <a:pt x="14512" y="10482"/>
                      </a:lnTo>
                      <a:cubicBezTo>
                        <a:pt x="14434" y="10436"/>
                        <a:pt x="14306" y="10436"/>
                        <a:pt x="14228" y="10482"/>
                      </a:cubicBezTo>
                      <a:close/>
                      <a:moveTo>
                        <a:pt x="14869" y="11720"/>
                      </a:moveTo>
                      <a:cubicBezTo>
                        <a:pt x="14792" y="11765"/>
                        <a:pt x="14789" y="11839"/>
                        <a:pt x="14869" y="11884"/>
                      </a:cubicBezTo>
                      <a:lnTo>
                        <a:pt x="15838" y="12447"/>
                      </a:lnTo>
                      <a:cubicBezTo>
                        <a:pt x="15916" y="12493"/>
                        <a:pt x="16042" y="12493"/>
                        <a:pt x="16120" y="12447"/>
                      </a:cubicBezTo>
                      <a:lnTo>
                        <a:pt x="16868" y="12015"/>
                      </a:lnTo>
                      <a:cubicBezTo>
                        <a:pt x="16947" y="11970"/>
                        <a:pt x="16949" y="11897"/>
                        <a:pt x="16870" y="11852"/>
                      </a:cubicBezTo>
                      <a:lnTo>
                        <a:pt x="15900" y="11287"/>
                      </a:lnTo>
                      <a:cubicBezTo>
                        <a:pt x="15822" y="11243"/>
                        <a:pt x="15695" y="11243"/>
                        <a:pt x="15617" y="11288"/>
                      </a:cubicBezTo>
                      <a:close/>
                      <a:moveTo>
                        <a:pt x="16257" y="12528"/>
                      </a:moveTo>
                      <a:cubicBezTo>
                        <a:pt x="16181" y="12573"/>
                        <a:pt x="16179" y="12646"/>
                        <a:pt x="16258" y="12691"/>
                      </a:cubicBezTo>
                      <a:lnTo>
                        <a:pt x="17227" y="13256"/>
                      </a:lnTo>
                      <a:cubicBezTo>
                        <a:pt x="17306" y="13301"/>
                        <a:pt x="17433" y="13300"/>
                        <a:pt x="17509" y="13256"/>
                      </a:cubicBezTo>
                      <a:lnTo>
                        <a:pt x="18258" y="12824"/>
                      </a:lnTo>
                      <a:cubicBezTo>
                        <a:pt x="18337" y="12778"/>
                        <a:pt x="18338" y="12705"/>
                        <a:pt x="18259" y="12659"/>
                      </a:cubicBezTo>
                      <a:lnTo>
                        <a:pt x="17290" y="12096"/>
                      </a:lnTo>
                      <a:cubicBezTo>
                        <a:pt x="17211" y="12050"/>
                        <a:pt x="17084" y="12050"/>
                        <a:pt x="17005" y="12096"/>
                      </a:cubicBezTo>
                      <a:close/>
                      <a:moveTo>
                        <a:pt x="17647" y="13334"/>
                      </a:moveTo>
                      <a:cubicBezTo>
                        <a:pt x="17569" y="13379"/>
                        <a:pt x="17569" y="13454"/>
                        <a:pt x="17646" y="13498"/>
                      </a:cubicBezTo>
                      <a:lnTo>
                        <a:pt x="18616" y="14062"/>
                      </a:lnTo>
                      <a:cubicBezTo>
                        <a:pt x="18694" y="14108"/>
                        <a:pt x="18821" y="14108"/>
                        <a:pt x="18899" y="14062"/>
                      </a:cubicBezTo>
                      <a:lnTo>
                        <a:pt x="19647" y="13630"/>
                      </a:lnTo>
                      <a:cubicBezTo>
                        <a:pt x="19726" y="13586"/>
                        <a:pt x="19726" y="13511"/>
                        <a:pt x="19649" y="13466"/>
                      </a:cubicBezTo>
                      <a:lnTo>
                        <a:pt x="18678" y="12902"/>
                      </a:lnTo>
                      <a:cubicBezTo>
                        <a:pt x="18600" y="12857"/>
                        <a:pt x="18473" y="12857"/>
                        <a:pt x="18395" y="12902"/>
                      </a:cubicBezTo>
                      <a:close/>
                      <a:moveTo>
                        <a:pt x="19037" y="14142"/>
                      </a:moveTo>
                      <a:cubicBezTo>
                        <a:pt x="18960" y="14188"/>
                        <a:pt x="18957" y="14260"/>
                        <a:pt x="19037" y="14306"/>
                      </a:cubicBezTo>
                      <a:lnTo>
                        <a:pt x="20006" y="14871"/>
                      </a:lnTo>
                      <a:cubicBezTo>
                        <a:pt x="20085" y="14914"/>
                        <a:pt x="20212" y="14914"/>
                        <a:pt x="20288" y="14871"/>
                      </a:cubicBezTo>
                      <a:lnTo>
                        <a:pt x="21036" y="14438"/>
                      </a:lnTo>
                      <a:cubicBezTo>
                        <a:pt x="21115" y="14392"/>
                        <a:pt x="21116" y="14319"/>
                        <a:pt x="21038" y="14274"/>
                      </a:cubicBezTo>
                      <a:lnTo>
                        <a:pt x="20068" y="13710"/>
                      </a:lnTo>
                      <a:cubicBezTo>
                        <a:pt x="19990" y="13664"/>
                        <a:pt x="19864" y="13665"/>
                        <a:pt x="19785" y="13710"/>
                      </a:cubicBezTo>
                      <a:close/>
                      <a:moveTo>
                        <a:pt x="20426" y="14949"/>
                      </a:moveTo>
                      <a:cubicBezTo>
                        <a:pt x="20348" y="14994"/>
                        <a:pt x="20347" y="15068"/>
                        <a:pt x="20426" y="15113"/>
                      </a:cubicBezTo>
                      <a:lnTo>
                        <a:pt x="21395" y="15677"/>
                      </a:lnTo>
                      <a:cubicBezTo>
                        <a:pt x="21473" y="15722"/>
                        <a:pt x="21600" y="15722"/>
                        <a:pt x="21678" y="15677"/>
                      </a:cubicBezTo>
                      <a:lnTo>
                        <a:pt x="22426" y="15245"/>
                      </a:lnTo>
                      <a:cubicBezTo>
                        <a:pt x="22503" y="15201"/>
                        <a:pt x="22505" y="15126"/>
                        <a:pt x="22427" y="15081"/>
                      </a:cubicBezTo>
                      <a:lnTo>
                        <a:pt x="21457" y="14518"/>
                      </a:lnTo>
                      <a:cubicBezTo>
                        <a:pt x="21379" y="14473"/>
                        <a:pt x="21252" y="14473"/>
                        <a:pt x="21174" y="14518"/>
                      </a:cubicBezTo>
                      <a:close/>
                      <a:moveTo>
                        <a:pt x="1658" y="5373"/>
                      </a:moveTo>
                      <a:cubicBezTo>
                        <a:pt x="1579" y="5418"/>
                        <a:pt x="1578" y="5491"/>
                        <a:pt x="1657" y="5537"/>
                      </a:cubicBezTo>
                      <a:lnTo>
                        <a:pt x="2626" y="6100"/>
                      </a:lnTo>
                      <a:cubicBezTo>
                        <a:pt x="2704" y="6146"/>
                        <a:pt x="2830" y="6145"/>
                        <a:pt x="2909" y="6100"/>
                      </a:cubicBezTo>
                      <a:lnTo>
                        <a:pt x="3658" y="5668"/>
                      </a:lnTo>
                      <a:cubicBezTo>
                        <a:pt x="3735" y="5624"/>
                        <a:pt x="3738" y="5550"/>
                        <a:pt x="3658" y="5505"/>
                      </a:cubicBezTo>
                      <a:lnTo>
                        <a:pt x="2688" y="4941"/>
                      </a:lnTo>
                      <a:cubicBezTo>
                        <a:pt x="2609" y="4895"/>
                        <a:pt x="2482" y="4896"/>
                        <a:pt x="2406" y="4941"/>
                      </a:cubicBezTo>
                      <a:close/>
                      <a:moveTo>
                        <a:pt x="3046" y="6179"/>
                      </a:moveTo>
                      <a:cubicBezTo>
                        <a:pt x="2968" y="6225"/>
                        <a:pt x="2967" y="6299"/>
                        <a:pt x="3045" y="6343"/>
                      </a:cubicBezTo>
                      <a:lnTo>
                        <a:pt x="4014" y="6907"/>
                      </a:lnTo>
                      <a:cubicBezTo>
                        <a:pt x="4092" y="6952"/>
                        <a:pt x="4220" y="6952"/>
                        <a:pt x="4299" y="6906"/>
                      </a:cubicBezTo>
                      <a:lnTo>
                        <a:pt x="5045" y="6475"/>
                      </a:lnTo>
                      <a:cubicBezTo>
                        <a:pt x="5123" y="6431"/>
                        <a:pt x="5123" y="6356"/>
                        <a:pt x="5047" y="6311"/>
                      </a:cubicBezTo>
                      <a:lnTo>
                        <a:pt x="4077" y="5749"/>
                      </a:lnTo>
                      <a:cubicBezTo>
                        <a:pt x="3999" y="5704"/>
                        <a:pt x="3871" y="5704"/>
                        <a:pt x="3793" y="5748"/>
                      </a:cubicBezTo>
                      <a:close/>
                      <a:moveTo>
                        <a:pt x="4450" y="6994"/>
                      </a:moveTo>
                      <a:cubicBezTo>
                        <a:pt x="4370" y="7040"/>
                        <a:pt x="4369" y="7114"/>
                        <a:pt x="4448" y="7158"/>
                      </a:cubicBezTo>
                      <a:lnTo>
                        <a:pt x="5418" y="7723"/>
                      </a:lnTo>
                      <a:cubicBezTo>
                        <a:pt x="5497" y="7768"/>
                        <a:pt x="5622" y="7767"/>
                        <a:pt x="5702" y="7722"/>
                      </a:cubicBezTo>
                      <a:lnTo>
                        <a:pt x="6448" y="7291"/>
                      </a:lnTo>
                      <a:cubicBezTo>
                        <a:pt x="6525" y="7246"/>
                        <a:pt x="6528" y="7173"/>
                        <a:pt x="6450" y="7127"/>
                      </a:cubicBezTo>
                      <a:lnTo>
                        <a:pt x="5478" y="6564"/>
                      </a:lnTo>
                      <a:cubicBezTo>
                        <a:pt x="5401" y="6519"/>
                        <a:pt x="5274" y="6519"/>
                        <a:pt x="5197" y="6564"/>
                      </a:cubicBezTo>
                      <a:close/>
                      <a:moveTo>
                        <a:pt x="5837" y="7801"/>
                      </a:moveTo>
                      <a:cubicBezTo>
                        <a:pt x="5759" y="7847"/>
                        <a:pt x="5758" y="7920"/>
                        <a:pt x="5837" y="7966"/>
                      </a:cubicBezTo>
                      <a:lnTo>
                        <a:pt x="6806" y="8530"/>
                      </a:lnTo>
                      <a:cubicBezTo>
                        <a:pt x="6884" y="8574"/>
                        <a:pt x="7011" y="8574"/>
                        <a:pt x="7090" y="8530"/>
                      </a:cubicBezTo>
                      <a:lnTo>
                        <a:pt x="7838" y="8097"/>
                      </a:lnTo>
                      <a:cubicBezTo>
                        <a:pt x="7916" y="8052"/>
                        <a:pt x="7916" y="7979"/>
                        <a:pt x="7838" y="7934"/>
                      </a:cubicBezTo>
                      <a:lnTo>
                        <a:pt x="6868" y="7370"/>
                      </a:lnTo>
                      <a:cubicBezTo>
                        <a:pt x="6791" y="7325"/>
                        <a:pt x="6664" y="7325"/>
                        <a:pt x="6585" y="7370"/>
                      </a:cubicBezTo>
                      <a:close/>
                      <a:moveTo>
                        <a:pt x="7228" y="8609"/>
                      </a:moveTo>
                      <a:cubicBezTo>
                        <a:pt x="7148" y="8654"/>
                        <a:pt x="7148" y="8728"/>
                        <a:pt x="7225" y="8773"/>
                      </a:cubicBezTo>
                      <a:lnTo>
                        <a:pt x="13755" y="12568"/>
                      </a:lnTo>
                      <a:cubicBezTo>
                        <a:pt x="13834" y="12613"/>
                        <a:pt x="13960" y="12612"/>
                        <a:pt x="14038" y="12568"/>
                      </a:cubicBezTo>
                      <a:lnTo>
                        <a:pt x="14786" y="12136"/>
                      </a:lnTo>
                      <a:cubicBezTo>
                        <a:pt x="14864" y="12091"/>
                        <a:pt x="14866" y="12017"/>
                        <a:pt x="14788" y="11973"/>
                      </a:cubicBezTo>
                      <a:lnTo>
                        <a:pt x="8257" y="8178"/>
                      </a:lnTo>
                      <a:cubicBezTo>
                        <a:pt x="8179" y="8133"/>
                        <a:pt x="8052" y="8133"/>
                        <a:pt x="7974" y="8178"/>
                      </a:cubicBezTo>
                      <a:close/>
                      <a:moveTo>
                        <a:pt x="14175" y="12646"/>
                      </a:moveTo>
                      <a:cubicBezTo>
                        <a:pt x="14096" y="12692"/>
                        <a:pt x="14096" y="12766"/>
                        <a:pt x="14173" y="12811"/>
                      </a:cubicBezTo>
                      <a:lnTo>
                        <a:pt x="15143" y="13375"/>
                      </a:lnTo>
                      <a:cubicBezTo>
                        <a:pt x="15221" y="13420"/>
                        <a:pt x="15349" y="13420"/>
                        <a:pt x="15427" y="13375"/>
                      </a:cubicBezTo>
                      <a:lnTo>
                        <a:pt x="16175" y="12944"/>
                      </a:lnTo>
                      <a:cubicBezTo>
                        <a:pt x="16253" y="12899"/>
                        <a:pt x="16253" y="12824"/>
                        <a:pt x="16175" y="12779"/>
                      </a:cubicBezTo>
                      <a:lnTo>
                        <a:pt x="15205" y="12215"/>
                      </a:lnTo>
                      <a:cubicBezTo>
                        <a:pt x="15128" y="12170"/>
                        <a:pt x="15001" y="12170"/>
                        <a:pt x="14922" y="12215"/>
                      </a:cubicBezTo>
                      <a:close/>
                      <a:moveTo>
                        <a:pt x="15565" y="13455"/>
                      </a:moveTo>
                      <a:cubicBezTo>
                        <a:pt x="15486" y="13500"/>
                        <a:pt x="15485" y="13573"/>
                        <a:pt x="15562" y="13618"/>
                      </a:cubicBezTo>
                      <a:lnTo>
                        <a:pt x="16533" y="14182"/>
                      </a:lnTo>
                      <a:cubicBezTo>
                        <a:pt x="16611" y="14228"/>
                        <a:pt x="16738" y="14227"/>
                        <a:pt x="16817" y="14182"/>
                      </a:cubicBezTo>
                      <a:lnTo>
                        <a:pt x="17565" y="13750"/>
                      </a:lnTo>
                      <a:cubicBezTo>
                        <a:pt x="17642" y="13705"/>
                        <a:pt x="17642" y="13632"/>
                        <a:pt x="17565" y="13587"/>
                      </a:cubicBezTo>
                      <a:lnTo>
                        <a:pt x="16593" y="13023"/>
                      </a:lnTo>
                      <a:cubicBezTo>
                        <a:pt x="16516" y="12977"/>
                        <a:pt x="16389" y="12978"/>
                        <a:pt x="16311" y="13023"/>
                      </a:cubicBezTo>
                      <a:close/>
                      <a:moveTo>
                        <a:pt x="16953" y="14261"/>
                      </a:moveTo>
                      <a:cubicBezTo>
                        <a:pt x="16874" y="14306"/>
                        <a:pt x="16874" y="14380"/>
                        <a:pt x="16953" y="14426"/>
                      </a:cubicBezTo>
                      <a:lnTo>
                        <a:pt x="17922" y="14990"/>
                      </a:lnTo>
                      <a:cubicBezTo>
                        <a:pt x="18000" y="15035"/>
                        <a:pt x="18126" y="15035"/>
                        <a:pt x="18205" y="14988"/>
                      </a:cubicBezTo>
                      <a:lnTo>
                        <a:pt x="18953" y="14557"/>
                      </a:lnTo>
                      <a:cubicBezTo>
                        <a:pt x="19031" y="14512"/>
                        <a:pt x="19031" y="14439"/>
                        <a:pt x="18954" y="14393"/>
                      </a:cubicBezTo>
                      <a:lnTo>
                        <a:pt x="17984" y="13830"/>
                      </a:lnTo>
                      <a:cubicBezTo>
                        <a:pt x="17906" y="13784"/>
                        <a:pt x="17779" y="13784"/>
                        <a:pt x="17701" y="13830"/>
                      </a:cubicBezTo>
                      <a:close/>
                      <a:moveTo>
                        <a:pt x="18342" y="15069"/>
                      </a:moveTo>
                      <a:cubicBezTo>
                        <a:pt x="18264" y="15114"/>
                        <a:pt x="18264" y="15189"/>
                        <a:pt x="18340" y="15232"/>
                      </a:cubicBezTo>
                      <a:lnTo>
                        <a:pt x="19311" y="15796"/>
                      </a:lnTo>
                      <a:cubicBezTo>
                        <a:pt x="19389" y="15842"/>
                        <a:pt x="19516" y="15842"/>
                        <a:pt x="19595" y="15796"/>
                      </a:cubicBezTo>
                      <a:lnTo>
                        <a:pt x="20343" y="15365"/>
                      </a:lnTo>
                      <a:cubicBezTo>
                        <a:pt x="20420" y="15320"/>
                        <a:pt x="20420" y="15246"/>
                        <a:pt x="20343" y="15201"/>
                      </a:cubicBezTo>
                      <a:lnTo>
                        <a:pt x="19372" y="14637"/>
                      </a:lnTo>
                      <a:cubicBezTo>
                        <a:pt x="19296" y="14592"/>
                        <a:pt x="19168" y="14592"/>
                        <a:pt x="19090" y="14637"/>
                      </a:cubicBezTo>
                      <a:close/>
                      <a:moveTo>
                        <a:pt x="19731" y="15875"/>
                      </a:moveTo>
                      <a:cubicBezTo>
                        <a:pt x="19652" y="15921"/>
                        <a:pt x="19651" y="15995"/>
                        <a:pt x="19731" y="16040"/>
                      </a:cubicBezTo>
                      <a:lnTo>
                        <a:pt x="20483" y="16477"/>
                      </a:lnTo>
                      <a:cubicBezTo>
                        <a:pt x="20559" y="16522"/>
                        <a:pt x="20687" y="16522"/>
                        <a:pt x="20766" y="16477"/>
                      </a:cubicBezTo>
                      <a:lnTo>
                        <a:pt x="21513" y="16045"/>
                      </a:lnTo>
                      <a:cubicBezTo>
                        <a:pt x="21591" y="16001"/>
                        <a:pt x="21592" y="15926"/>
                        <a:pt x="21514" y="15883"/>
                      </a:cubicBezTo>
                      <a:lnTo>
                        <a:pt x="20762" y="15444"/>
                      </a:lnTo>
                      <a:cubicBezTo>
                        <a:pt x="20683" y="15398"/>
                        <a:pt x="20555" y="15398"/>
                        <a:pt x="20478" y="1544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11372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86274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30"/>
                <p:cNvSpPr/>
                <p:nvPr/>
              </p:nvSpPr>
              <p:spPr>
                <a:xfrm>
                  <a:off x="4129975" y="2963975"/>
                  <a:ext cx="40650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" h="1729" extrusionOk="0">
                      <a:moveTo>
                        <a:pt x="944" y="1"/>
                      </a:moveTo>
                      <a:cubicBezTo>
                        <a:pt x="944" y="46"/>
                        <a:pt x="946" y="90"/>
                        <a:pt x="952" y="134"/>
                      </a:cubicBezTo>
                      <a:cubicBezTo>
                        <a:pt x="956" y="166"/>
                        <a:pt x="961" y="198"/>
                        <a:pt x="968" y="229"/>
                      </a:cubicBezTo>
                      <a:cubicBezTo>
                        <a:pt x="974" y="254"/>
                        <a:pt x="980" y="281"/>
                        <a:pt x="987" y="307"/>
                      </a:cubicBezTo>
                      <a:cubicBezTo>
                        <a:pt x="995" y="330"/>
                        <a:pt x="1001" y="353"/>
                        <a:pt x="1009" y="377"/>
                      </a:cubicBezTo>
                      <a:cubicBezTo>
                        <a:pt x="1016" y="400"/>
                        <a:pt x="1024" y="419"/>
                        <a:pt x="1031" y="440"/>
                      </a:cubicBezTo>
                      <a:cubicBezTo>
                        <a:pt x="1040" y="462"/>
                        <a:pt x="1048" y="482"/>
                        <a:pt x="1057" y="502"/>
                      </a:cubicBezTo>
                      <a:cubicBezTo>
                        <a:pt x="1066" y="521"/>
                        <a:pt x="1075" y="541"/>
                        <a:pt x="1083" y="562"/>
                      </a:cubicBezTo>
                      <a:cubicBezTo>
                        <a:pt x="1093" y="582"/>
                        <a:pt x="1102" y="601"/>
                        <a:pt x="1113" y="620"/>
                      </a:cubicBezTo>
                      <a:cubicBezTo>
                        <a:pt x="1123" y="638"/>
                        <a:pt x="1134" y="658"/>
                        <a:pt x="1145" y="678"/>
                      </a:cubicBezTo>
                      <a:cubicBezTo>
                        <a:pt x="1157" y="697"/>
                        <a:pt x="1168" y="717"/>
                        <a:pt x="1180" y="736"/>
                      </a:cubicBezTo>
                      <a:cubicBezTo>
                        <a:pt x="1193" y="754"/>
                        <a:pt x="1207" y="776"/>
                        <a:pt x="1220" y="795"/>
                      </a:cubicBezTo>
                      <a:cubicBezTo>
                        <a:pt x="1233" y="814"/>
                        <a:pt x="1251" y="836"/>
                        <a:pt x="1266" y="856"/>
                      </a:cubicBezTo>
                      <a:cubicBezTo>
                        <a:pt x="1284" y="880"/>
                        <a:pt x="1302" y="902"/>
                        <a:pt x="1321" y="924"/>
                      </a:cubicBezTo>
                      <a:cubicBezTo>
                        <a:pt x="1346" y="952"/>
                        <a:pt x="1370" y="979"/>
                        <a:pt x="1397" y="1004"/>
                      </a:cubicBezTo>
                      <a:cubicBezTo>
                        <a:pt x="1465" y="1072"/>
                        <a:pt x="1542" y="1132"/>
                        <a:pt x="1626" y="1182"/>
                      </a:cubicBezTo>
                      <a:lnTo>
                        <a:pt x="683" y="1729"/>
                      </a:lnTo>
                      <a:cubicBezTo>
                        <a:pt x="600" y="1680"/>
                        <a:pt x="524" y="1620"/>
                        <a:pt x="454" y="1552"/>
                      </a:cubicBezTo>
                      <a:cubicBezTo>
                        <a:pt x="429" y="1527"/>
                        <a:pt x="404" y="1500"/>
                        <a:pt x="380" y="1472"/>
                      </a:cubicBezTo>
                      <a:cubicBezTo>
                        <a:pt x="361" y="1451"/>
                        <a:pt x="342" y="1429"/>
                        <a:pt x="325" y="1405"/>
                      </a:cubicBezTo>
                      <a:cubicBezTo>
                        <a:pt x="309" y="1384"/>
                        <a:pt x="294" y="1364"/>
                        <a:pt x="278" y="1344"/>
                      </a:cubicBezTo>
                      <a:cubicBezTo>
                        <a:pt x="263" y="1322"/>
                        <a:pt x="251" y="1304"/>
                        <a:pt x="238" y="1284"/>
                      </a:cubicBezTo>
                      <a:cubicBezTo>
                        <a:pt x="225" y="1264"/>
                        <a:pt x="215" y="1245"/>
                        <a:pt x="203" y="1226"/>
                      </a:cubicBezTo>
                      <a:cubicBezTo>
                        <a:pt x="192" y="1207"/>
                        <a:pt x="181" y="1187"/>
                        <a:pt x="170" y="1168"/>
                      </a:cubicBezTo>
                      <a:cubicBezTo>
                        <a:pt x="160" y="1149"/>
                        <a:pt x="150" y="1130"/>
                        <a:pt x="142" y="1110"/>
                      </a:cubicBezTo>
                      <a:cubicBezTo>
                        <a:pt x="132" y="1090"/>
                        <a:pt x="122" y="1070"/>
                        <a:pt x="115" y="1050"/>
                      </a:cubicBezTo>
                      <a:cubicBezTo>
                        <a:pt x="106" y="1031"/>
                        <a:pt x="97" y="1010"/>
                        <a:pt x="89" y="989"/>
                      </a:cubicBezTo>
                      <a:cubicBezTo>
                        <a:pt x="82" y="968"/>
                        <a:pt x="74" y="946"/>
                        <a:pt x="66" y="924"/>
                      </a:cubicBezTo>
                      <a:cubicBezTo>
                        <a:pt x="60" y="903"/>
                        <a:pt x="51" y="878"/>
                        <a:pt x="45" y="855"/>
                      </a:cubicBezTo>
                      <a:cubicBezTo>
                        <a:pt x="37" y="829"/>
                        <a:pt x="32" y="802"/>
                        <a:pt x="26" y="777"/>
                      </a:cubicBezTo>
                      <a:cubicBezTo>
                        <a:pt x="19" y="745"/>
                        <a:pt x="14" y="714"/>
                        <a:pt x="10" y="682"/>
                      </a:cubicBezTo>
                      <a:cubicBezTo>
                        <a:pt x="3" y="637"/>
                        <a:pt x="0" y="594"/>
                        <a:pt x="1" y="549"/>
                      </a:cubicBez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" name="Google Shape;216;p30"/>
                <p:cNvSpPr/>
                <p:nvPr/>
              </p:nvSpPr>
              <p:spPr>
                <a:xfrm>
                  <a:off x="4130000" y="2605075"/>
                  <a:ext cx="24575" cy="3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14905" extrusionOk="0">
                      <a:moveTo>
                        <a:pt x="0" y="14905"/>
                      </a:moveTo>
                      <a:lnTo>
                        <a:pt x="943" y="14357"/>
                      </a:lnTo>
                      <a:lnTo>
                        <a:pt x="982" y="3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7" name="Google Shape;217;p30"/>
                <p:cNvSpPr/>
                <p:nvPr/>
              </p:nvSpPr>
              <p:spPr>
                <a:xfrm>
                  <a:off x="4147075" y="2993500"/>
                  <a:ext cx="552300" cy="32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92" h="13104" extrusionOk="0">
                      <a:moveTo>
                        <a:pt x="21532" y="13103"/>
                      </a:moveTo>
                      <a:lnTo>
                        <a:pt x="22092" y="12212"/>
                      </a:lnTo>
                      <a:lnTo>
                        <a:pt x="942" y="1"/>
                      </a:lnTo>
                      <a:lnTo>
                        <a:pt x="0" y="549"/>
                      </a:lnTo>
                      <a:close/>
                    </a:path>
                  </a:pathLst>
                </a:custGeom>
                <a:solidFill>
                  <a:srgbClr val="817F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8" name="Google Shape;218;p30"/>
                <p:cNvSpPr/>
                <p:nvPr/>
              </p:nvSpPr>
              <p:spPr>
                <a:xfrm>
                  <a:off x="4705225" y="2911875"/>
                  <a:ext cx="32550" cy="46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8646" extrusionOk="0">
                      <a:moveTo>
                        <a:pt x="1" y="18645"/>
                      </a:moveTo>
                      <a:lnTo>
                        <a:pt x="1168" y="17813"/>
                      </a:lnTo>
                      <a:cubicBezTo>
                        <a:pt x="1168" y="17813"/>
                        <a:pt x="1245" y="17721"/>
                        <a:pt x="1264" y="17685"/>
                      </a:cubicBezTo>
                      <a:cubicBezTo>
                        <a:pt x="1302" y="17614"/>
                        <a:pt x="1302" y="17400"/>
                        <a:pt x="1302" y="17400"/>
                      </a:cubicBezTo>
                      <a:lnTo>
                        <a:pt x="1302" y="1"/>
                      </a:lnTo>
                      <a:lnTo>
                        <a:pt x="120" y="565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30"/>
                <p:cNvSpPr/>
                <p:nvPr/>
              </p:nvSpPr>
              <p:spPr>
                <a:xfrm>
                  <a:off x="4121700" y="2557600"/>
                  <a:ext cx="598975" cy="3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59" h="13731" extrusionOk="0">
                      <a:moveTo>
                        <a:pt x="23017" y="13730"/>
                      </a:moveTo>
                      <a:lnTo>
                        <a:pt x="23959" y="13183"/>
                      </a:lnTo>
                      <a:lnTo>
                        <a:pt x="1144" y="0"/>
                      </a:lnTo>
                      <a:lnTo>
                        <a:pt x="0" y="511"/>
                      </a:ln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30"/>
                <p:cNvSpPr/>
                <p:nvPr/>
              </p:nvSpPr>
              <p:spPr>
                <a:xfrm>
                  <a:off x="4697125" y="2887175"/>
                  <a:ext cx="40700" cy="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61" extrusionOk="0">
                      <a:moveTo>
                        <a:pt x="942" y="0"/>
                      </a:moveTo>
                      <a:cubicBezTo>
                        <a:pt x="1266" y="188"/>
                        <a:pt x="1627" y="616"/>
                        <a:pt x="1626" y="989"/>
                      </a:cubicBezTo>
                      <a:lnTo>
                        <a:pt x="585" y="1560"/>
                      </a:lnTo>
                      <a:cubicBezTo>
                        <a:pt x="584" y="1504"/>
                        <a:pt x="579" y="1446"/>
                        <a:pt x="568" y="1391"/>
                      </a:cubicBezTo>
                      <a:cubicBezTo>
                        <a:pt x="567" y="1386"/>
                        <a:pt x="567" y="1381"/>
                        <a:pt x="566" y="1376"/>
                      </a:cubicBezTo>
                      <a:cubicBezTo>
                        <a:pt x="554" y="1316"/>
                        <a:pt x="537" y="1257"/>
                        <a:pt x="516" y="1199"/>
                      </a:cubicBezTo>
                      <a:lnTo>
                        <a:pt x="516" y="1199"/>
                      </a:lnTo>
                      <a:cubicBezTo>
                        <a:pt x="469" y="1077"/>
                        <a:pt x="407" y="961"/>
                        <a:pt x="330" y="856"/>
                      </a:cubicBezTo>
                      <a:cubicBezTo>
                        <a:pt x="329" y="853"/>
                        <a:pt x="327" y="850"/>
                        <a:pt x="325" y="849"/>
                      </a:cubicBezTo>
                      <a:cubicBezTo>
                        <a:pt x="298" y="812"/>
                        <a:pt x="268" y="777"/>
                        <a:pt x="238" y="744"/>
                      </a:cubicBezTo>
                      <a:cubicBezTo>
                        <a:pt x="231" y="737"/>
                        <a:pt x="225" y="729"/>
                        <a:pt x="217" y="722"/>
                      </a:cubicBezTo>
                      <a:cubicBezTo>
                        <a:pt x="194" y="698"/>
                        <a:pt x="169" y="676"/>
                        <a:pt x="146" y="656"/>
                      </a:cubicBezTo>
                      <a:cubicBezTo>
                        <a:pt x="134" y="645"/>
                        <a:pt x="123" y="633"/>
                        <a:pt x="110" y="624"/>
                      </a:cubicBezTo>
                      <a:cubicBezTo>
                        <a:pt x="76" y="595"/>
                        <a:pt x="39" y="570"/>
                        <a:pt x="0" y="547"/>
                      </a:cubicBezTo>
                      <a:close/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30"/>
                <p:cNvSpPr/>
                <p:nvPr/>
              </p:nvSpPr>
              <p:spPr>
                <a:xfrm>
                  <a:off x="4112175" y="2567700"/>
                  <a:ext cx="599600" cy="8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4" h="32543" extrusionOk="0">
                      <a:moveTo>
                        <a:pt x="23398" y="13326"/>
                      </a:moveTo>
                      <a:cubicBezTo>
                        <a:pt x="23723" y="13513"/>
                        <a:pt x="23983" y="13967"/>
                        <a:pt x="23983" y="14340"/>
                      </a:cubicBezTo>
                      <a:lnTo>
                        <a:pt x="23933" y="32021"/>
                      </a:lnTo>
                      <a:cubicBezTo>
                        <a:pt x="23932" y="32393"/>
                        <a:pt x="23669" y="32543"/>
                        <a:pt x="23345" y="32356"/>
                      </a:cubicBezTo>
                      <a:lnTo>
                        <a:pt x="587" y="19216"/>
                      </a:lnTo>
                      <a:cubicBezTo>
                        <a:pt x="262" y="19029"/>
                        <a:pt x="0" y="18576"/>
                        <a:pt x="1" y="18203"/>
                      </a:cubicBezTo>
                      <a:lnTo>
                        <a:pt x="50" y="523"/>
                      </a:lnTo>
                      <a:cubicBezTo>
                        <a:pt x="52" y="150"/>
                        <a:pt x="315" y="0"/>
                        <a:pt x="640" y="188"/>
                      </a:cubicBezTo>
                      <a:close/>
                      <a:moveTo>
                        <a:pt x="713" y="16400"/>
                      </a:moveTo>
                      <a:cubicBezTo>
                        <a:pt x="712" y="16833"/>
                        <a:pt x="1019" y="17363"/>
                        <a:pt x="1396" y="17581"/>
                      </a:cubicBezTo>
                      <a:lnTo>
                        <a:pt x="22546" y="29792"/>
                      </a:lnTo>
                      <a:cubicBezTo>
                        <a:pt x="22924" y="30010"/>
                        <a:pt x="23231" y="29834"/>
                        <a:pt x="23232" y="29401"/>
                      </a:cubicBezTo>
                      <a:lnTo>
                        <a:pt x="23272" y="15424"/>
                      </a:lnTo>
                      <a:cubicBezTo>
                        <a:pt x="23274" y="14989"/>
                        <a:pt x="22968" y="14460"/>
                        <a:pt x="22591" y="14242"/>
                      </a:cubicBezTo>
                      <a:lnTo>
                        <a:pt x="1440" y="2032"/>
                      </a:lnTo>
                      <a:cubicBezTo>
                        <a:pt x="1063" y="1813"/>
                        <a:pt x="755" y="1988"/>
                        <a:pt x="753" y="2423"/>
                      </a:cubicBezTo>
                      <a:lnTo>
                        <a:pt x="713" y="16400"/>
                      </a:lnTo>
                    </a:path>
                  </a:pathLst>
                </a:custGeom>
                <a:solidFill>
                  <a:srgbClr val="216CD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30"/>
                <p:cNvSpPr/>
                <p:nvPr/>
              </p:nvSpPr>
              <p:spPr>
                <a:xfrm>
                  <a:off x="4128025" y="2609175"/>
                  <a:ext cx="567900" cy="7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6" h="28388" extrusionOk="0">
                      <a:moveTo>
                        <a:pt x="3" y="14683"/>
                      </a:moveTo>
                      <a:cubicBezTo>
                        <a:pt x="0" y="15121"/>
                        <a:pt x="310" y="15655"/>
                        <a:pt x="691" y="15873"/>
                      </a:cubicBezTo>
                      <a:lnTo>
                        <a:pt x="13612" y="23333"/>
                      </a:lnTo>
                      <a:lnTo>
                        <a:pt x="21984" y="28168"/>
                      </a:lnTo>
                      <a:cubicBezTo>
                        <a:pt x="22363" y="28388"/>
                        <a:pt x="22673" y="28211"/>
                        <a:pt x="22676" y="27774"/>
                      </a:cubicBezTo>
                      <a:lnTo>
                        <a:pt x="22714" y="13704"/>
                      </a:lnTo>
                      <a:cubicBezTo>
                        <a:pt x="22715" y="13265"/>
                        <a:pt x="22409" y="12733"/>
                        <a:pt x="22028" y="12513"/>
                      </a:cubicBezTo>
                      <a:lnTo>
                        <a:pt x="11533" y="6454"/>
                      </a:lnTo>
                      <a:lnTo>
                        <a:pt x="735" y="218"/>
                      </a:lnTo>
                      <a:cubicBezTo>
                        <a:pt x="355" y="0"/>
                        <a:pt x="43" y="175"/>
                        <a:pt x="43" y="614"/>
                      </a:cubicBezTo>
                      <a:close/>
                    </a:path>
                  </a:pathLst>
                </a:custGeom>
                <a:solidFill>
                  <a:srgbClr val="10ECFF">
                    <a:alpha val="1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30"/>
                <p:cNvSpPr/>
                <p:nvPr/>
              </p:nvSpPr>
              <p:spPr>
                <a:xfrm>
                  <a:off x="4461725" y="2910500"/>
                  <a:ext cx="177200" cy="2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8" h="10069" extrusionOk="0">
                      <a:moveTo>
                        <a:pt x="2191" y="87"/>
                      </a:moveTo>
                      <a:cubicBezTo>
                        <a:pt x="2608" y="87"/>
                        <a:pt x="3065" y="212"/>
                        <a:pt x="3546" y="478"/>
                      </a:cubicBezTo>
                      <a:cubicBezTo>
                        <a:pt x="5466" y="1541"/>
                        <a:pt x="7029" y="4451"/>
                        <a:pt x="7029" y="6965"/>
                      </a:cubicBezTo>
                      <a:cubicBezTo>
                        <a:pt x="7029" y="8850"/>
                        <a:pt x="6151" y="9984"/>
                        <a:pt x="4901" y="9984"/>
                      </a:cubicBezTo>
                      <a:cubicBezTo>
                        <a:pt x="4484" y="9984"/>
                        <a:pt x="4026" y="9858"/>
                        <a:pt x="3546" y="9592"/>
                      </a:cubicBezTo>
                      <a:cubicBezTo>
                        <a:pt x="1623" y="8527"/>
                        <a:pt x="61" y="5617"/>
                        <a:pt x="61" y="3104"/>
                      </a:cubicBezTo>
                      <a:cubicBezTo>
                        <a:pt x="61" y="1219"/>
                        <a:pt x="941" y="87"/>
                        <a:pt x="2191" y="87"/>
                      </a:cubicBezTo>
                      <a:close/>
                      <a:moveTo>
                        <a:pt x="2167" y="0"/>
                      </a:moveTo>
                      <a:cubicBezTo>
                        <a:pt x="895" y="0"/>
                        <a:pt x="1" y="1154"/>
                        <a:pt x="1" y="3070"/>
                      </a:cubicBezTo>
                      <a:cubicBezTo>
                        <a:pt x="1" y="5626"/>
                        <a:pt x="1591" y="8587"/>
                        <a:pt x="3544" y="9669"/>
                      </a:cubicBezTo>
                      <a:cubicBezTo>
                        <a:pt x="4033" y="9940"/>
                        <a:pt x="4499" y="10069"/>
                        <a:pt x="4923" y="10069"/>
                      </a:cubicBezTo>
                      <a:cubicBezTo>
                        <a:pt x="6194" y="10069"/>
                        <a:pt x="7087" y="8916"/>
                        <a:pt x="7087" y="6998"/>
                      </a:cubicBezTo>
                      <a:cubicBezTo>
                        <a:pt x="7087" y="4441"/>
                        <a:pt x="5500" y="1480"/>
                        <a:pt x="3544" y="398"/>
                      </a:cubicBezTo>
                      <a:cubicBezTo>
                        <a:pt x="3056" y="128"/>
                        <a:pt x="2591" y="0"/>
                        <a:pt x="21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30"/>
                <p:cNvSpPr/>
                <p:nvPr/>
              </p:nvSpPr>
              <p:spPr>
                <a:xfrm>
                  <a:off x="4452025" y="2877700"/>
                  <a:ext cx="100075" cy="28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" h="11528" extrusionOk="0">
                      <a:moveTo>
                        <a:pt x="3932" y="1202"/>
                      </a:moveTo>
                      <a:cubicBezTo>
                        <a:pt x="3957" y="1215"/>
                        <a:pt x="3980" y="1229"/>
                        <a:pt x="4003" y="1243"/>
                      </a:cubicBezTo>
                      <a:lnTo>
                        <a:pt x="4003" y="2340"/>
                      </a:lnTo>
                      <a:cubicBezTo>
                        <a:pt x="3980" y="2326"/>
                        <a:pt x="3957" y="2311"/>
                        <a:pt x="3932" y="2298"/>
                      </a:cubicBezTo>
                      <a:cubicBezTo>
                        <a:pt x="2226" y="1353"/>
                        <a:pt x="837" y="2399"/>
                        <a:pt x="837" y="4631"/>
                      </a:cubicBezTo>
                      <a:cubicBezTo>
                        <a:pt x="837" y="6863"/>
                        <a:pt x="2226" y="9448"/>
                        <a:pt x="3932" y="10394"/>
                      </a:cubicBezTo>
                      <a:cubicBezTo>
                        <a:pt x="3957" y="10407"/>
                        <a:pt x="3980" y="10418"/>
                        <a:pt x="4003" y="10431"/>
                      </a:cubicBezTo>
                      <a:lnTo>
                        <a:pt x="4003" y="11527"/>
                      </a:lnTo>
                      <a:cubicBezTo>
                        <a:pt x="3980" y="11514"/>
                        <a:pt x="3957" y="11503"/>
                        <a:pt x="3932" y="11491"/>
                      </a:cubicBezTo>
                      <a:cubicBezTo>
                        <a:pt x="1764" y="10289"/>
                        <a:pt x="0" y="7003"/>
                        <a:pt x="0" y="4166"/>
                      </a:cubicBezTo>
                      <a:cubicBezTo>
                        <a:pt x="0" y="1329"/>
                        <a:pt x="1764" y="1"/>
                        <a:pt x="3932" y="120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5" name="Google Shape;225;p30"/>
                <p:cNvSpPr/>
                <p:nvPr/>
              </p:nvSpPr>
              <p:spPr>
                <a:xfrm>
                  <a:off x="4277725" y="2861875"/>
                  <a:ext cx="120825" cy="17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" h="6867" extrusionOk="0">
                      <a:moveTo>
                        <a:pt x="1493" y="60"/>
                      </a:moveTo>
                      <a:cubicBezTo>
                        <a:pt x="1777" y="60"/>
                        <a:pt x="2089" y="146"/>
                        <a:pt x="2416" y="327"/>
                      </a:cubicBezTo>
                      <a:cubicBezTo>
                        <a:pt x="3726" y="1052"/>
                        <a:pt x="4791" y="3036"/>
                        <a:pt x="4791" y="4750"/>
                      </a:cubicBezTo>
                      <a:cubicBezTo>
                        <a:pt x="4791" y="6035"/>
                        <a:pt x="4193" y="6809"/>
                        <a:pt x="3340" y="6809"/>
                      </a:cubicBezTo>
                      <a:cubicBezTo>
                        <a:pt x="3056" y="6809"/>
                        <a:pt x="2744" y="6723"/>
                        <a:pt x="2416" y="6542"/>
                      </a:cubicBezTo>
                      <a:cubicBezTo>
                        <a:pt x="1107" y="5816"/>
                        <a:pt x="41" y="3831"/>
                        <a:pt x="41" y="2118"/>
                      </a:cubicBezTo>
                      <a:cubicBezTo>
                        <a:pt x="41" y="832"/>
                        <a:pt x="640" y="60"/>
                        <a:pt x="1493" y="60"/>
                      </a:cubicBezTo>
                      <a:close/>
                      <a:moveTo>
                        <a:pt x="1477" y="1"/>
                      </a:moveTo>
                      <a:cubicBezTo>
                        <a:pt x="610" y="1"/>
                        <a:pt x="0" y="788"/>
                        <a:pt x="0" y="2095"/>
                      </a:cubicBezTo>
                      <a:cubicBezTo>
                        <a:pt x="0" y="3838"/>
                        <a:pt x="1084" y="5856"/>
                        <a:pt x="2416" y="6595"/>
                      </a:cubicBezTo>
                      <a:cubicBezTo>
                        <a:pt x="2749" y="6779"/>
                        <a:pt x="3067" y="6867"/>
                        <a:pt x="3356" y="6867"/>
                      </a:cubicBezTo>
                      <a:cubicBezTo>
                        <a:pt x="4223" y="6867"/>
                        <a:pt x="4833" y="6080"/>
                        <a:pt x="4833" y="4773"/>
                      </a:cubicBezTo>
                      <a:cubicBezTo>
                        <a:pt x="4833" y="3030"/>
                        <a:pt x="3750" y="1011"/>
                        <a:pt x="2416" y="273"/>
                      </a:cubicBezTo>
                      <a:cubicBezTo>
                        <a:pt x="2083" y="88"/>
                        <a:pt x="1766" y="1"/>
                        <a:pt x="1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6" name="Google Shape;226;p30"/>
                <p:cNvSpPr/>
                <p:nvPr/>
              </p:nvSpPr>
              <p:spPr>
                <a:xfrm>
                  <a:off x="4271075" y="2839525"/>
                  <a:ext cx="68275" cy="19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1" h="7863" extrusionOk="0">
                      <a:moveTo>
                        <a:pt x="2682" y="820"/>
                      </a:moveTo>
                      <a:cubicBezTo>
                        <a:pt x="2698" y="829"/>
                        <a:pt x="2714" y="839"/>
                        <a:pt x="2730" y="848"/>
                      </a:cubicBezTo>
                      <a:lnTo>
                        <a:pt x="2730" y="1596"/>
                      </a:lnTo>
                      <a:cubicBezTo>
                        <a:pt x="2714" y="1586"/>
                        <a:pt x="2698" y="1578"/>
                        <a:pt x="2682" y="1568"/>
                      </a:cubicBezTo>
                      <a:cubicBezTo>
                        <a:pt x="1520" y="923"/>
                        <a:pt x="572" y="1636"/>
                        <a:pt x="572" y="3159"/>
                      </a:cubicBezTo>
                      <a:cubicBezTo>
                        <a:pt x="572" y="4681"/>
                        <a:pt x="1520" y="6444"/>
                        <a:pt x="2682" y="7089"/>
                      </a:cubicBezTo>
                      <a:cubicBezTo>
                        <a:pt x="2698" y="7097"/>
                        <a:pt x="2714" y="7105"/>
                        <a:pt x="2730" y="7114"/>
                      </a:cubicBezTo>
                      <a:lnTo>
                        <a:pt x="2730" y="7862"/>
                      </a:lnTo>
                      <a:cubicBezTo>
                        <a:pt x="2714" y="7853"/>
                        <a:pt x="2698" y="7845"/>
                        <a:pt x="2682" y="7837"/>
                      </a:cubicBezTo>
                      <a:cubicBezTo>
                        <a:pt x="1204" y="7016"/>
                        <a:pt x="0" y="4777"/>
                        <a:pt x="0" y="2843"/>
                      </a:cubicBezTo>
                      <a:cubicBezTo>
                        <a:pt x="0" y="909"/>
                        <a:pt x="1204" y="1"/>
                        <a:pt x="2682" y="8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4160650" y="2798450"/>
                  <a:ext cx="93025" cy="13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5288" extrusionOk="0">
                      <a:moveTo>
                        <a:pt x="1149" y="47"/>
                      </a:moveTo>
                      <a:cubicBezTo>
                        <a:pt x="1368" y="47"/>
                        <a:pt x="1609" y="113"/>
                        <a:pt x="1861" y="252"/>
                      </a:cubicBezTo>
                      <a:cubicBezTo>
                        <a:pt x="2869" y="810"/>
                        <a:pt x="3690" y="2338"/>
                        <a:pt x="3690" y="3657"/>
                      </a:cubicBezTo>
                      <a:cubicBezTo>
                        <a:pt x="3690" y="4647"/>
                        <a:pt x="3229" y="5243"/>
                        <a:pt x="2572" y="5243"/>
                      </a:cubicBezTo>
                      <a:cubicBezTo>
                        <a:pt x="2354" y="5243"/>
                        <a:pt x="2113" y="5177"/>
                        <a:pt x="1861" y="5037"/>
                      </a:cubicBezTo>
                      <a:cubicBezTo>
                        <a:pt x="852" y="4478"/>
                        <a:pt x="32" y="2950"/>
                        <a:pt x="32" y="1631"/>
                      </a:cubicBezTo>
                      <a:cubicBezTo>
                        <a:pt x="32" y="642"/>
                        <a:pt x="493" y="47"/>
                        <a:pt x="1149" y="47"/>
                      </a:cubicBezTo>
                      <a:close/>
                      <a:moveTo>
                        <a:pt x="1136" y="1"/>
                      </a:moveTo>
                      <a:cubicBezTo>
                        <a:pt x="469" y="1"/>
                        <a:pt x="1" y="606"/>
                        <a:pt x="1" y="1613"/>
                      </a:cubicBezTo>
                      <a:cubicBezTo>
                        <a:pt x="1" y="2957"/>
                        <a:pt x="835" y="4509"/>
                        <a:pt x="1861" y="5078"/>
                      </a:cubicBezTo>
                      <a:cubicBezTo>
                        <a:pt x="2117" y="5220"/>
                        <a:pt x="2361" y="5287"/>
                        <a:pt x="2583" y="5287"/>
                      </a:cubicBezTo>
                      <a:cubicBezTo>
                        <a:pt x="3251" y="5287"/>
                        <a:pt x="3720" y="4681"/>
                        <a:pt x="3720" y="3675"/>
                      </a:cubicBezTo>
                      <a:cubicBezTo>
                        <a:pt x="3720" y="2333"/>
                        <a:pt x="2887" y="780"/>
                        <a:pt x="1861" y="211"/>
                      </a:cubicBezTo>
                      <a:cubicBezTo>
                        <a:pt x="1604" y="68"/>
                        <a:pt x="1359" y="1"/>
                        <a:pt x="11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4155525" y="2781250"/>
                  <a:ext cx="52575" cy="15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3" h="6054" extrusionOk="0">
                      <a:moveTo>
                        <a:pt x="2066" y="631"/>
                      </a:moveTo>
                      <a:cubicBezTo>
                        <a:pt x="2078" y="638"/>
                        <a:pt x="2090" y="646"/>
                        <a:pt x="2103" y="653"/>
                      </a:cubicBezTo>
                      <a:lnTo>
                        <a:pt x="2103" y="1230"/>
                      </a:lnTo>
                      <a:lnTo>
                        <a:pt x="2066" y="1207"/>
                      </a:lnTo>
                      <a:cubicBezTo>
                        <a:pt x="1170" y="710"/>
                        <a:pt x="441" y="1260"/>
                        <a:pt x="441" y="2432"/>
                      </a:cubicBezTo>
                      <a:cubicBezTo>
                        <a:pt x="441" y="3603"/>
                        <a:pt x="1170" y="4961"/>
                        <a:pt x="2066" y="5458"/>
                      </a:cubicBezTo>
                      <a:cubicBezTo>
                        <a:pt x="2078" y="5464"/>
                        <a:pt x="2090" y="5470"/>
                        <a:pt x="2103" y="5478"/>
                      </a:cubicBezTo>
                      <a:lnTo>
                        <a:pt x="2103" y="6053"/>
                      </a:lnTo>
                      <a:cubicBezTo>
                        <a:pt x="2090" y="6046"/>
                        <a:pt x="2078" y="6041"/>
                        <a:pt x="2066" y="6033"/>
                      </a:cubicBezTo>
                      <a:cubicBezTo>
                        <a:pt x="927" y="5402"/>
                        <a:pt x="1" y="3678"/>
                        <a:pt x="1" y="2188"/>
                      </a:cubicBezTo>
                      <a:cubicBezTo>
                        <a:pt x="1" y="699"/>
                        <a:pt x="927" y="1"/>
                        <a:pt x="2066" y="6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29" name="Google Shape;229;p30"/>
              <p:cNvGrpSpPr/>
              <p:nvPr/>
            </p:nvGrpSpPr>
            <p:grpSpPr>
              <a:xfrm>
                <a:off x="3427050" y="3494700"/>
                <a:ext cx="1602000" cy="1298025"/>
                <a:chOff x="3427050" y="3494700"/>
                <a:chExt cx="1602000" cy="1298025"/>
              </a:xfrm>
            </p:grpSpPr>
            <p:sp>
              <p:nvSpPr>
                <p:cNvPr id="230" name="Google Shape;230;p30"/>
                <p:cNvSpPr/>
                <p:nvPr/>
              </p:nvSpPr>
              <p:spPr>
                <a:xfrm>
                  <a:off x="4385725" y="4014375"/>
                  <a:ext cx="633975" cy="77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9" h="31134" extrusionOk="0">
                      <a:moveTo>
                        <a:pt x="22564" y="19610"/>
                      </a:moveTo>
                      <a:cubicBezTo>
                        <a:pt x="23939" y="17729"/>
                        <a:pt x="24636" y="15758"/>
                        <a:pt x="24636" y="13750"/>
                      </a:cubicBezTo>
                      <a:cubicBezTo>
                        <a:pt x="24636" y="9637"/>
                        <a:pt x="21627" y="5627"/>
                        <a:pt x="16164" y="2457"/>
                      </a:cubicBezTo>
                      <a:cubicBezTo>
                        <a:pt x="15131" y="1858"/>
                        <a:pt x="14025" y="1298"/>
                        <a:pt x="12852" y="773"/>
                      </a:cubicBezTo>
                      <a:lnTo>
                        <a:pt x="12852" y="1"/>
                      </a:lnTo>
                      <a:cubicBezTo>
                        <a:pt x="14160" y="572"/>
                        <a:pt x="15391" y="1189"/>
                        <a:pt x="16533" y="1851"/>
                      </a:cubicBezTo>
                      <a:cubicBezTo>
                        <a:pt x="22224" y="5152"/>
                        <a:pt x="25359" y="9378"/>
                        <a:pt x="25359" y="13750"/>
                      </a:cubicBezTo>
                      <a:cubicBezTo>
                        <a:pt x="25359" y="15907"/>
                        <a:pt x="24616" y="18016"/>
                        <a:pt x="23152" y="20020"/>
                      </a:cubicBezTo>
                      <a:cubicBezTo>
                        <a:pt x="21978" y="21624"/>
                        <a:pt x="20353" y="23140"/>
                        <a:pt x="18323" y="24524"/>
                      </a:cubicBezTo>
                      <a:cubicBezTo>
                        <a:pt x="13763" y="27632"/>
                        <a:pt x="7469" y="29917"/>
                        <a:pt x="121" y="31134"/>
                      </a:cubicBezTo>
                      <a:lnTo>
                        <a:pt x="1" y="30440"/>
                      </a:lnTo>
                      <a:cubicBezTo>
                        <a:pt x="7140" y="29257"/>
                        <a:pt x="13500" y="26950"/>
                        <a:pt x="17909" y="23946"/>
                      </a:cubicBezTo>
                      <a:cubicBezTo>
                        <a:pt x="19873" y="22608"/>
                        <a:pt x="21438" y="21149"/>
                        <a:pt x="22564" y="196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3443925" y="4043300"/>
                  <a:ext cx="1409000" cy="6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60" h="26066" extrusionOk="0">
                      <a:moveTo>
                        <a:pt x="14591" y="0"/>
                      </a:moveTo>
                      <a:lnTo>
                        <a:pt x="14591" y="357"/>
                      </a:lnTo>
                      <a:cubicBezTo>
                        <a:pt x="6108" y="2680"/>
                        <a:pt x="361" y="7103"/>
                        <a:pt x="361" y="12170"/>
                      </a:cubicBezTo>
                      <a:cubicBezTo>
                        <a:pt x="361" y="19638"/>
                        <a:pt x="12841" y="25714"/>
                        <a:pt x="28180" y="25714"/>
                      </a:cubicBezTo>
                      <a:cubicBezTo>
                        <a:pt x="43520" y="25714"/>
                        <a:pt x="55999" y="19638"/>
                        <a:pt x="55999" y="12170"/>
                      </a:cubicBezTo>
                      <a:cubicBezTo>
                        <a:pt x="55999" y="9153"/>
                        <a:pt x="53962" y="6365"/>
                        <a:pt x="50524" y="4110"/>
                      </a:cubicBezTo>
                      <a:lnTo>
                        <a:pt x="50524" y="3715"/>
                      </a:lnTo>
                      <a:cubicBezTo>
                        <a:pt x="54179" y="6059"/>
                        <a:pt x="56360" y="8990"/>
                        <a:pt x="56360" y="12170"/>
                      </a:cubicBezTo>
                      <a:cubicBezTo>
                        <a:pt x="56360" y="19832"/>
                        <a:pt x="43719" y="26066"/>
                        <a:pt x="28180" y="26066"/>
                      </a:cubicBezTo>
                      <a:cubicBezTo>
                        <a:pt x="12642" y="26066"/>
                        <a:pt x="0" y="19832"/>
                        <a:pt x="0" y="12170"/>
                      </a:cubicBezTo>
                      <a:cubicBezTo>
                        <a:pt x="1" y="6936"/>
                        <a:pt x="5901" y="2370"/>
                        <a:pt x="14591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4"/>
                    </a:gs>
                    <a:gs pos="100000">
                      <a:schemeClr val="accent5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30"/>
                <p:cNvSpPr/>
                <p:nvPr/>
              </p:nvSpPr>
              <p:spPr>
                <a:xfrm>
                  <a:off x="3427050" y="3494700"/>
                  <a:ext cx="644500" cy="8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0" h="32287" extrusionOk="0">
                      <a:moveTo>
                        <a:pt x="12715" y="1"/>
                      </a:moveTo>
                      <a:cubicBezTo>
                        <a:pt x="11385" y="593"/>
                        <a:pt x="10133" y="1233"/>
                        <a:pt x="8972" y="1920"/>
                      </a:cubicBezTo>
                      <a:cubicBezTo>
                        <a:pt x="3187" y="5344"/>
                        <a:pt x="1" y="9726"/>
                        <a:pt x="1" y="14259"/>
                      </a:cubicBezTo>
                      <a:cubicBezTo>
                        <a:pt x="1" y="16496"/>
                        <a:pt x="755" y="18683"/>
                        <a:pt x="2244" y="20761"/>
                      </a:cubicBezTo>
                      <a:cubicBezTo>
                        <a:pt x="3437" y="22425"/>
                        <a:pt x="5088" y="23997"/>
                        <a:pt x="7152" y="25432"/>
                      </a:cubicBezTo>
                      <a:cubicBezTo>
                        <a:pt x="11789" y="28654"/>
                        <a:pt x="18187" y="31025"/>
                        <a:pt x="25657" y="32287"/>
                      </a:cubicBezTo>
                      <a:lnTo>
                        <a:pt x="25780" y="31566"/>
                      </a:lnTo>
                      <a:cubicBezTo>
                        <a:pt x="18523" y="30340"/>
                        <a:pt x="12056" y="27949"/>
                        <a:pt x="7574" y="24833"/>
                      </a:cubicBezTo>
                      <a:cubicBezTo>
                        <a:pt x="5578" y="23445"/>
                        <a:pt x="3986" y="21931"/>
                        <a:pt x="2841" y="20337"/>
                      </a:cubicBezTo>
                      <a:cubicBezTo>
                        <a:pt x="1443" y="18386"/>
                        <a:pt x="735" y="16342"/>
                        <a:pt x="735" y="14259"/>
                      </a:cubicBezTo>
                      <a:cubicBezTo>
                        <a:pt x="735" y="9994"/>
                        <a:pt x="3794" y="5835"/>
                        <a:pt x="9348" y="2549"/>
                      </a:cubicBezTo>
                      <a:cubicBezTo>
                        <a:pt x="10397" y="1926"/>
                        <a:pt x="11520" y="1344"/>
                        <a:pt x="12715" y="802"/>
                      </a:cubicBezTo>
                      <a:lnTo>
                        <a:pt x="1271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3" name="Google Shape;233;p30"/>
                <p:cNvSpPr/>
                <p:nvPr/>
              </p:nvSpPr>
              <p:spPr>
                <a:xfrm>
                  <a:off x="3596575" y="3524675"/>
                  <a:ext cx="1432475" cy="67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99" h="27033" extrusionOk="0">
                      <a:moveTo>
                        <a:pt x="42465" y="1"/>
                      </a:moveTo>
                      <a:lnTo>
                        <a:pt x="42465" y="371"/>
                      </a:lnTo>
                      <a:cubicBezTo>
                        <a:pt x="51089" y="2780"/>
                        <a:pt x="56931" y="7366"/>
                        <a:pt x="56931" y="12620"/>
                      </a:cubicBezTo>
                      <a:cubicBezTo>
                        <a:pt x="56931" y="20365"/>
                        <a:pt x="44245" y="26667"/>
                        <a:pt x="28648" y="26667"/>
                      </a:cubicBezTo>
                      <a:cubicBezTo>
                        <a:pt x="13053" y="26667"/>
                        <a:pt x="367" y="20365"/>
                        <a:pt x="367" y="12621"/>
                      </a:cubicBezTo>
                      <a:cubicBezTo>
                        <a:pt x="367" y="9493"/>
                        <a:pt x="2439" y="6601"/>
                        <a:pt x="5934" y="4265"/>
                      </a:cubicBezTo>
                      <a:lnTo>
                        <a:pt x="5934" y="3854"/>
                      </a:lnTo>
                      <a:cubicBezTo>
                        <a:pt x="2218" y="6285"/>
                        <a:pt x="0" y="9325"/>
                        <a:pt x="0" y="12621"/>
                      </a:cubicBezTo>
                      <a:cubicBezTo>
                        <a:pt x="0" y="20568"/>
                        <a:pt x="12852" y="27032"/>
                        <a:pt x="28648" y="27032"/>
                      </a:cubicBezTo>
                      <a:cubicBezTo>
                        <a:pt x="44446" y="27032"/>
                        <a:pt x="57298" y="20568"/>
                        <a:pt x="57298" y="12621"/>
                      </a:cubicBezTo>
                      <a:cubicBezTo>
                        <a:pt x="57298" y="7193"/>
                        <a:pt x="51300" y="2458"/>
                        <a:pt x="4246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23137"/>
                      </a:srgbClr>
                    </a:gs>
                    <a:gs pos="50000">
                      <a:srgbClr val="E354F7">
                        <a:alpha val="56862"/>
                      </a:srgbClr>
                    </a:gs>
                    <a:gs pos="100000">
                      <a:srgbClr val="10ECFF">
                        <a:alpha val="58823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34" name="Google Shape;234;p30"/>
            <p:cNvGrpSpPr/>
            <p:nvPr/>
          </p:nvGrpSpPr>
          <p:grpSpPr>
            <a:xfrm>
              <a:off x="8548285" y="1658995"/>
              <a:ext cx="464530" cy="4075476"/>
              <a:chOff x="5279175" y="1799875"/>
              <a:chExt cx="419100" cy="3676900"/>
            </a:xfrm>
          </p:grpSpPr>
          <p:sp>
            <p:nvSpPr>
              <p:cNvPr id="235" name="Google Shape;235;p30"/>
              <p:cNvSpPr/>
              <p:nvPr/>
            </p:nvSpPr>
            <p:spPr>
              <a:xfrm>
                <a:off x="5279175" y="2183750"/>
                <a:ext cx="209575" cy="329302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31721" extrusionOk="0">
                    <a:moveTo>
                      <a:pt x="8383" y="131721"/>
                    </a:moveTo>
                    <a:lnTo>
                      <a:pt x="8383" y="4874"/>
                    </a:lnTo>
                    <a:lnTo>
                      <a:pt x="0" y="1"/>
                    </a:lnTo>
                    <a:lnTo>
                      <a:pt x="0" y="12687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5488750" y="2183750"/>
                <a:ext cx="209525" cy="3284125"/>
              </a:xfrm>
              <a:custGeom>
                <a:avLst/>
                <a:gdLst/>
                <a:ahLst/>
                <a:cxnLst/>
                <a:rect l="l" t="t" r="r" b="b"/>
                <a:pathLst>
                  <a:path w="8381" h="131365" extrusionOk="0">
                    <a:moveTo>
                      <a:pt x="0" y="131364"/>
                    </a:moveTo>
                    <a:lnTo>
                      <a:pt x="8381" y="126522"/>
                    </a:lnTo>
                    <a:lnTo>
                      <a:pt x="8381" y="1"/>
                    </a:lnTo>
                    <a:lnTo>
                      <a:pt x="0" y="487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5279175" y="2063575"/>
                <a:ext cx="419100" cy="242050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9682" extrusionOk="0">
                    <a:moveTo>
                      <a:pt x="8320" y="1"/>
                    </a:moveTo>
                    <a:lnTo>
                      <a:pt x="16764" y="4808"/>
                    </a:lnTo>
                    <a:lnTo>
                      <a:pt x="8383" y="9681"/>
                    </a:lnTo>
                    <a:lnTo>
                      <a:pt x="0" y="480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5538225" y="2470800"/>
                <a:ext cx="123450" cy="14631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58526" extrusionOk="0">
                    <a:moveTo>
                      <a:pt x="513" y="595"/>
                    </a:moveTo>
                    <a:lnTo>
                      <a:pt x="1535" y="1"/>
                    </a:lnTo>
                    <a:lnTo>
                      <a:pt x="1535" y="9039"/>
                    </a:lnTo>
                    <a:lnTo>
                      <a:pt x="513" y="9630"/>
                    </a:lnTo>
                    <a:close/>
                    <a:moveTo>
                      <a:pt x="3914" y="18167"/>
                    </a:moveTo>
                    <a:lnTo>
                      <a:pt x="4938" y="17577"/>
                    </a:lnTo>
                    <a:lnTo>
                      <a:pt x="4938" y="8538"/>
                    </a:lnTo>
                    <a:lnTo>
                      <a:pt x="3914" y="9132"/>
                    </a:lnTo>
                    <a:close/>
                    <a:moveTo>
                      <a:pt x="1" y="27329"/>
                    </a:moveTo>
                    <a:lnTo>
                      <a:pt x="1023" y="26738"/>
                    </a:lnTo>
                    <a:lnTo>
                      <a:pt x="1023" y="17699"/>
                    </a:lnTo>
                    <a:lnTo>
                      <a:pt x="1" y="18294"/>
                    </a:lnTo>
                    <a:close/>
                    <a:moveTo>
                      <a:pt x="1" y="37518"/>
                    </a:moveTo>
                    <a:lnTo>
                      <a:pt x="1023" y="36926"/>
                    </a:lnTo>
                    <a:lnTo>
                      <a:pt x="1023" y="27888"/>
                    </a:lnTo>
                    <a:lnTo>
                      <a:pt x="1" y="28484"/>
                    </a:lnTo>
                    <a:close/>
                    <a:moveTo>
                      <a:pt x="2210" y="32703"/>
                    </a:moveTo>
                    <a:lnTo>
                      <a:pt x="3232" y="32112"/>
                    </a:lnTo>
                    <a:lnTo>
                      <a:pt x="3232" y="23073"/>
                    </a:lnTo>
                    <a:lnTo>
                      <a:pt x="2210" y="23668"/>
                    </a:lnTo>
                    <a:close/>
                    <a:moveTo>
                      <a:pt x="1" y="48896"/>
                    </a:moveTo>
                    <a:lnTo>
                      <a:pt x="1023" y="48305"/>
                    </a:lnTo>
                    <a:lnTo>
                      <a:pt x="1023" y="39266"/>
                    </a:lnTo>
                    <a:lnTo>
                      <a:pt x="1" y="39861"/>
                    </a:lnTo>
                    <a:close/>
                    <a:moveTo>
                      <a:pt x="2210" y="58525"/>
                    </a:moveTo>
                    <a:lnTo>
                      <a:pt x="3232" y="57935"/>
                    </a:lnTo>
                    <a:lnTo>
                      <a:pt x="3232" y="48896"/>
                    </a:lnTo>
                    <a:lnTo>
                      <a:pt x="2210" y="494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5293375" y="193742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6"/>
                      <a:pt x="102" y="3949"/>
                    </a:cubicBezTo>
                    <a:cubicBezTo>
                      <a:pt x="102" y="6071"/>
                      <a:pt x="3560" y="7798"/>
                      <a:pt x="7814" y="7798"/>
                    </a:cubicBezTo>
                    <a:cubicBezTo>
                      <a:pt x="12066" y="7798"/>
                      <a:pt x="15527" y="6071"/>
                      <a:pt x="15527" y="3949"/>
                    </a:cubicBezTo>
                    <a:cubicBezTo>
                      <a:pt x="15527" y="1827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5293375" y="1799875"/>
                <a:ext cx="390700" cy="197475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7899" extrusionOk="0">
                    <a:moveTo>
                      <a:pt x="7814" y="7898"/>
                    </a:moveTo>
                    <a:cubicBezTo>
                      <a:pt x="3506" y="7898"/>
                      <a:pt x="0" y="6127"/>
                      <a:pt x="0" y="3949"/>
                    </a:cubicBezTo>
                    <a:cubicBezTo>
                      <a:pt x="0" y="1772"/>
                      <a:pt x="3506" y="1"/>
                      <a:pt x="7814" y="1"/>
                    </a:cubicBezTo>
                    <a:cubicBezTo>
                      <a:pt x="12122" y="1"/>
                      <a:pt x="15627" y="1772"/>
                      <a:pt x="15627" y="3949"/>
                    </a:cubicBezTo>
                    <a:cubicBezTo>
                      <a:pt x="15627" y="6127"/>
                      <a:pt x="12122" y="7898"/>
                      <a:pt x="7814" y="7898"/>
                    </a:cubicBezTo>
                    <a:close/>
                    <a:moveTo>
                      <a:pt x="7814" y="101"/>
                    </a:moveTo>
                    <a:cubicBezTo>
                      <a:pt x="3560" y="101"/>
                      <a:pt x="102" y="1828"/>
                      <a:pt x="102" y="3949"/>
                    </a:cubicBezTo>
                    <a:cubicBezTo>
                      <a:pt x="102" y="6072"/>
                      <a:pt x="3560" y="7798"/>
                      <a:pt x="7814" y="7798"/>
                    </a:cubicBezTo>
                    <a:cubicBezTo>
                      <a:pt x="12066" y="7798"/>
                      <a:pt x="15527" y="6072"/>
                      <a:pt x="15527" y="3949"/>
                    </a:cubicBezTo>
                    <a:cubicBezTo>
                      <a:pt x="15527" y="1828"/>
                      <a:pt x="12068" y="101"/>
                      <a:pt x="7814" y="10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50" y="550275"/>
            <a:ext cx="3106360" cy="71214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lên Firebase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Không có mô tả.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" t="5201" r="2127"/>
          <a:stretch>
            <a:fillRect/>
          </a:stretch>
        </p:blipFill>
        <p:spPr bwMode="auto">
          <a:xfrm>
            <a:off x="1823075" y="1624189"/>
            <a:ext cx="5402580" cy="30556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284;p43"/>
          <p:cNvGrpSpPr/>
          <p:nvPr/>
        </p:nvGrpSpPr>
        <p:grpSpPr>
          <a:xfrm rot="923037">
            <a:off x="7519340" y="3244755"/>
            <a:ext cx="2337833" cy="2606034"/>
            <a:chOff x="5243062" y="3036439"/>
            <a:chExt cx="2073118" cy="2439205"/>
          </a:xfrm>
        </p:grpSpPr>
        <p:sp>
          <p:nvSpPr>
            <p:cNvPr id="17" name="Google Shape;1285;p43"/>
            <p:cNvSpPr/>
            <p:nvPr/>
          </p:nvSpPr>
          <p:spPr>
            <a:xfrm>
              <a:off x="6084591" y="3809137"/>
              <a:ext cx="407796" cy="198621"/>
            </a:xfrm>
            <a:custGeom>
              <a:avLst/>
              <a:gdLst/>
              <a:ahLst/>
              <a:cxnLst/>
              <a:rect l="l" t="t" r="r" b="b"/>
              <a:pathLst>
                <a:path w="27200" h="13248" extrusionOk="0">
                  <a:moveTo>
                    <a:pt x="11558" y="0"/>
                  </a:moveTo>
                  <a:cubicBezTo>
                    <a:pt x="3179" y="6493"/>
                    <a:pt x="1" y="11278"/>
                    <a:pt x="1" y="11278"/>
                  </a:cubicBezTo>
                  <a:cubicBezTo>
                    <a:pt x="1" y="11278"/>
                    <a:pt x="12900" y="13247"/>
                    <a:pt x="14494" y="13247"/>
                  </a:cubicBezTo>
                  <a:cubicBezTo>
                    <a:pt x="14593" y="13247"/>
                    <a:pt x="14649" y="13240"/>
                    <a:pt x="14655" y="13224"/>
                  </a:cubicBezTo>
                  <a:cubicBezTo>
                    <a:pt x="14755" y="12949"/>
                    <a:pt x="27199" y="3313"/>
                    <a:pt x="27199" y="3313"/>
                  </a:cubicBezTo>
                  <a:lnTo>
                    <a:pt x="1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86;p43"/>
            <p:cNvSpPr/>
            <p:nvPr/>
          </p:nvSpPr>
          <p:spPr>
            <a:xfrm>
              <a:off x="6736180" y="4079617"/>
              <a:ext cx="245682" cy="1078650"/>
            </a:xfrm>
            <a:custGeom>
              <a:avLst/>
              <a:gdLst/>
              <a:ahLst/>
              <a:cxnLst/>
              <a:rect l="l" t="t" r="r" b="b"/>
              <a:pathLst>
                <a:path w="16387" h="71946" extrusionOk="0">
                  <a:moveTo>
                    <a:pt x="82" y="0"/>
                  </a:moveTo>
                  <a:cubicBezTo>
                    <a:pt x="37" y="0"/>
                    <a:pt x="0" y="36"/>
                    <a:pt x="0" y="82"/>
                  </a:cubicBezTo>
                  <a:lnTo>
                    <a:pt x="0" y="71810"/>
                  </a:lnTo>
                  <a:cubicBezTo>
                    <a:pt x="0" y="71884"/>
                    <a:pt x="62" y="71946"/>
                    <a:pt x="136" y="71946"/>
                  </a:cubicBezTo>
                  <a:lnTo>
                    <a:pt x="16250" y="71946"/>
                  </a:lnTo>
                  <a:cubicBezTo>
                    <a:pt x="16325" y="71946"/>
                    <a:pt x="16386" y="71884"/>
                    <a:pt x="16386" y="71810"/>
                  </a:cubicBezTo>
                  <a:lnTo>
                    <a:pt x="16386" y="82"/>
                  </a:lnTo>
                  <a:cubicBezTo>
                    <a:pt x="16386" y="38"/>
                    <a:pt x="16349" y="0"/>
                    <a:pt x="16305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87;p43"/>
            <p:cNvSpPr/>
            <p:nvPr/>
          </p:nvSpPr>
          <p:spPr>
            <a:xfrm>
              <a:off x="6533331" y="3809122"/>
              <a:ext cx="647886" cy="706027"/>
            </a:xfrm>
            <a:custGeom>
              <a:avLst/>
              <a:gdLst/>
              <a:ahLst/>
              <a:cxnLst/>
              <a:rect l="l" t="t" r="r" b="b"/>
              <a:pathLst>
                <a:path w="43214" h="47092" extrusionOk="0">
                  <a:moveTo>
                    <a:pt x="16749" y="0"/>
                  </a:moveTo>
                  <a:cubicBezTo>
                    <a:pt x="16010" y="0"/>
                    <a:pt x="15263" y="58"/>
                    <a:pt x="14508" y="179"/>
                  </a:cubicBezTo>
                  <a:lnTo>
                    <a:pt x="0" y="4684"/>
                  </a:lnTo>
                  <a:cubicBezTo>
                    <a:pt x="8960" y="10156"/>
                    <a:pt x="14600" y="22448"/>
                    <a:pt x="18222" y="31339"/>
                  </a:cubicBezTo>
                  <a:cubicBezTo>
                    <a:pt x="20301" y="36443"/>
                    <a:pt x="21919" y="41729"/>
                    <a:pt x="22960" y="47091"/>
                  </a:cubicBezTo>
                  <a:lnTo>
                    <a:pt x="34963" y="35586"/>
                  </a:lnTo>
                  <a:cubicBezTo>
                    <a:pt x="43213" y="24414"/>
                    <a:pt x="31904" y="0"/>
                    <a:pt x="16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88;p43"/>
            <p:cNvSpPr/>
            <p:nvPr/>
          </p:nvSpPr>
          <p:spPr>
            <a:xfrm>
              <a:off x="6620348" y="3838837"/>
              <a:ext cx="441904" cy="563778"/>
            </a:xfrm>
            <a:custGeom>
              <a:avLst/>
              <a:gdLst/>
              <a:ahLst/>
              <a:cxnLst/>
              <a:rect l="l" t="t" r="r" b="b"/>
              <a:pathLst>
                <a:path w="29475" h="37604" extrusionOk="0">
                  <a:moveTo>
                    <a:pt x="11290" y="1"/>
                  </a:moveTo>
                  <a:cubicBezTo>
                    <a:pt x="11120" y="1"/>
                    <a:pt x="10946" y="25"/>
                    <a:pt x="10774" y="75"/>
                  </a:cubicBezTo>
                  <a:lnTo>
                    <a:pt x="1404" y="2757"/>
                  </a:lnTo>
                  <a:cubicBezTo>
                    <a:pt x="560" y="2999"/>
                    <a:pt x="0" y="3798"/>
                    <a:pt x="61" y="4674"/>
                  </a:cubicBezTo>
                  <a:cubicBezTo>
                    <a:pt x="122" y="5549"/>
                    <a:pt x="787" y="6263"/>
                    <a:pt x="1656" y="6386"/>
                  </a:cubicBezTo>
                  <a:cubicBezTo>
                    <a:pt x="1742" y="6399"/>
                    <a:pt x="1830" y="6405"/>
                    <a:pt x="1917" y="6405"/>
                  </a:cubicBezTo>
                  <a:cubicBezTo>
                    <a:pt x="2090" y="6405"/>
                    <a:pt x="2262" y="6380"/>
                    <a:pt x="2429" y="6332"/>
                  </a:cubicBezTo>
                  <a:lnTo>
                    <a:pt x="11798" y="3652"/>
                  </a:lnTo>
                  <a:cubicBezTo>
                    <a:pt x="12786" y="3369"/>
                    <a:pt x="13357" y="2339"/>
                    <a:pt x="13074" y="1352"/>
                  </a:cubicBezTo>
                  <a:cubicBezTo>
                    <a:pt x="12841" y="536"/>
                    <a:pt x="12098" y="1"/>
                    <a:pt x="11290" y="1"/>
                  </a:cubicBezTo>
                  <a:close/>
                  <a:moveTo>
                    <a:pt x="21144" y="6508"/>
                  </a:moveTo>
                  <a:cubicBezTo>
                    <a:pt x="20871" y="6508"/>
                    <a:pt x="20593" y="6568"/>
                    <a:pt x="20330" y="6697"/>
                  </a:cubicBezTo>
                  <a:lnTo>
                    <a:pt x="7773" y="12402"/>
                  </a:lnTo>
                  <a:cubicBezTo>
                    <a:pt x="6869" y="12843"/>
                    <a:pt x="6479" y="13927"/>
                    <a:pt x="6896" y="14843"/>
                  </a:cubicBezTo>
                  <a:cubicBezTo>
                    <a:pt x="7207" y="15529"/>
                    <a:pt x="7883" y="15936"/>
                    <a:pt x="8592" y="15936"/>
                  </a:cubicBezTo>
                  <a:cubicBezTo>
                    <a:pt x="8833" y="15936"/>
                    <a:pt x="9077" y="15889"/>
                    <a:pt x="9313" y="15790"/>
                  </a:cubicBezTo>
                  <a:lnTo>
                    <a:pt x="21869" y="10084"/>
                  </a:lnTo>
                  <a:cubicBezTo>
                    <a:pt x="22834" y="9678"/>
                    <a:pt x="23273" y="8554"/>
                    <a:pt x="22841" y="7599"/>
                  </a:cubicBezTo>
                  <a:cubicBezTo>
                    <a:pt x="22528" y="6912"/>
                    <a:pt x="21851" y="6508"/>
                    <a:pt x="21144" y="6508"/>
                  </a:cubicBezTo>
                  <a:close/>
                  <a:moveTo>
                    <a:pt x="25914" y="16654"/>
                  </a:moveTo>
                  <a:cubicBezTo>
                    <a:pt x="25566" y="16654"/>
                    <a:pt x="25213" y="16752"/>
                    <a:pt x="24900" y="16957"/>
                  </a:cubicBezTo>
                  <a:lnTo>
                    <a:pt x="15893" y="22843"/>
                  </a:lnTo>
                  <a:cubicBezTo>
                    <a:pt x="15034" y="23404"/>
                    <a:pt x="14792" y="24556"/>
                    <a:pt x="15353" y="25417"/>
                  </a:cubicBezTo>
                  <a:cubicBezTo>
                    <a:pt x="15710" y="25963"/>
                    <a:pt x="16305" y="26259"/>
                    <a:pt x="16912" y="26259"/>
                  </a:cubicBezTo>
                  <a:cubicBezTo>
                    <a:pt x="17261" y="26259"/>
                    <a:pt x="17613" y="26161"/>
                    <a:pt x="17927" y="25957"/>
                  </a:cubicBezTo>
                  <a:lnTo>
                    <a:pt x="26933" y="20071"/>
                  </a:lnTo>
                  <a:cubicBezTo>
                    <a:pt x="27792" y="19510"/>
                    <a:pt x="28034" y="18357"/>
                    <a:pt x="27473" y="17496"/>
                  </a:cubicBezTo>
                  <a:cubicBezTo>
                    <a:pt x="27116" y="16951"/>
                    <a:pt x="26521" y="16654"/>
                    <a:pt x="25914" y="16654"/>
                  </a:cubicBezTo>
                  <a:close/>
                  <a:moveTo>
                    <a:pt x="27380" y="28650"/>
                  </a:moveTo>
                  <a:cubicBezTo>
                    <a:pt x="26975" y="28650"/>
                    <a:pt x="26567" y="28782"/>
                    <a:pt x="26224" y="29054"/>
                  </a:cubicBezTo>
                  <a:lnTo>
                    <a:pt x="19677" y="34281"/>
                  </a:lnTo>
                  <a:cubicBezTo>
                    <a:pt x="18865" y="34919"/>
                    <a:pt x="18728" y="36098"/>
                    <a:pt x="19373" y="36904"/>
                  </a:cubicBezTo>
                  <a:cubicBezTo>
                    <a:pt x="19741" y="37364"/>
                    <a:pt x="20282" y="37603"/>
                    <a:pt x="20828" y="37603"/>
                  </a:cubicBezTo>
                  <a:cubicBezTo>
                    <a:pt x="21240" y="37603"/>
                    <a:pt x="21654" y="37467"/>
                    <a:pt x="21999" y="37187"/>
                  </a:cubicBezTo>
                  <a:lnTo>
                    <a:pt x="28547" y="31960"/>
                  </a:lnTo>
                  <a:cubicBezTo>
                    <a:pt x="29345" y="31317"/>
                    <a:pt x="29474" y="30150"/>
                    <a:pt x="28834" y="29348"/>
                  </a:cubicBezTo>
                  <a:cubicBezTo>
                    <a:pt x="28467" y="28889"/>
                    <a:pt x="27926" y="28650"/>
                    <a:pt x="27380" y="2865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289;p43"/>
            <p:cNvSpPr/>
            <p:nvPr/>
          </p:nvSpPr>
          <p:spPr>
            <a:xfrm>
              <a:off x="5498654" y="3836094"/>
              <a:ext cx="1479625" cy="1474692"/>
            </a:xfrm>
            <a:custGeom>
              <a:avLst/>
              <a:gdLst/>
              <a:ahLst/>
              <a:cxnLst/>
              <a:rect l="l" t="t" r="r" b="b"/>
              <a:pathLst>
                <a:path w="98691" h="98362" extrusionOk="0">
                  <a:moveTo>
                    <a:pt x="98690" y="34435"/>
                  </a:moveTo>
                  <a:cubicBezTo>
                    <a:pt x="98690" y="22735"/>
                    <a:pt x="90475" y="8509"/>
                    <a:pt x="80343" y="2659"/>
                  </a:cubicBezTo>
                  <a:cubicBezTo>
                    <a:pt x="75738" y="0"/>
                    <a:pt x="71755" y="269"/>
                    <a:pt x="68312" y="911"/>
                  </a:cubicBezTo>
                  <a:cubicBezTo>
                    <a:pt x="48494" y="4601"/>
                    <a:pt x="0" y="14030"/>
                    <a:pt x="0" y="14030"/>
                  </a:cubicBezTo>
                  <a:lnTo>
                    <a:pt x="49211" y="98361"/>
                  </a:lnTo>
                  <a:cubicBezTo>
                    <a:pt x="49211" y="98361"/>
                    <a:pt x="79256" y="62815"/>
                    <a:pt x="93225" y="46360"/>
                  </a:cubicBezTo>
                  <a:cubicBezTo>
                    <a:pt x="95728" y="43411"/>
                    <a:pt x="98690" y="40337"/>
                    <a:pt x="98690" y="344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290;p43"/>
            <p:cNvSpPr/>
            <p:nvPr/>
          </p:nvSpPr>
          <p:spPr>
            <a:xfrm>
              <a:off x="5314366" y="3948702"/>
              <a:ext cx="1095937" cy="1497421"/>
            </a:xfrm>
            <a:custGeom>
              <a:avLst/>
              <a:gdLst/>
              <a:ahLst/>
              <a:cxnLst/>
              <a:rect l="l" t="t" r="r" b="b"/>
              <a:pathLst>
                <a:path w="73099" h="99878" extrusionOk="0">
                  <a:moveTo>
                    <a:pt x="22130" y="1"/>
                  </a:moveTo>
                  <a:cubicBezTo>
                    <a:pt x="19297" y="1"/>
                    <a:pt x="16615" y="563"/>
                    <a:pt x="14159" y="1703"/>
                  </a:cubicBezTo>
                  <a:cubicBezTo>
                    <a:pt x="6773" y="5132"/>
                    <a:pt x="2048" y="13502"/>
                    <a:pt x="1025" y="24971"/>
                  </a:cubicBezTo>
                  <a:cubicBezTo>
                    <a:pt x="1" y="36442"/>
                    <a:pt x="2763" y="50074"/>
                    <a:pt x="8702" y="62867"/>
                  </a:cubicBezTo>
                  <a:cubicBezTo>
                    <a:pt x="14639" y="75659"/>
                    <a:pt x="23268" y="86566"/>
                    <a:pt x="32690" y="93188"/>
                  </a:cubicBezTo>
                  <a:cubicBezTo>
                    <a:pt x="38981" y="97609"/>
                    <a:pt x="45280" y="99878"/>
                    <a:pt x="50971" y="99878"/>
                  </a:cubicBezTo>
                  <a:cubicBezTo>
                    <a:pt x="53804" y="99878"/>
                    <a:pt x="56485" y="99316"/>
                    <a:pt x="58940" y="98176"/>
                  </a:cubicBezTo>
                  <a:cubicBezTo>
                    <a:pt x="66326" y="94747"/>
                    <a:pt x="71051" y="86377"/>
                    <a:pt x="72075" y="74906"/>
                  </a:cubicBezTo>
                  <a:cubicBezTo>
                    <a:pt x="73098" y="63437"/>
                    <a:pt x="70338" y="49805"/>
                    <a:pt x="64399" y="37012"/>
                  </a:cubicBezTo>
                  <a:cubicBezTo>
                    <a:pt x="58460" y="24220"/>
                    <a:pt x="49831" y="13313"/>
                    <a:pt x="40410" y="6691"/>
                  </a:cubicBezTo>
                  <a:cubicBezTo>
                    <a:pt x="34120" y="2270"/>
                    <a:pt x="27820" y="1"/>
                    <a:pt x="22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291;p43"/>
            <p:cNvSpPr/>
            <p:nvPr/>
          </p:nvSpPr>
          <p:spPr>
            <a:xfrm>
              <a:off x="5243062" y="3978223"/>
              <a:ext cx="1095907" cy="1497421"/>
            </a:xfrm>
            <a:custGeom>
              <a:avLst/>
              <a:gdLst/>
              <a:ahLst/>
              <a:cxnLst/>
              <a:rect l="l" t="t" r="r" b="b"/>
              <a:pathLst>
                <a:path w="73097" h="99878" extrusionOk="0">
                  <a:moveTo>
                    <a:pt x="22128" y="1"/>
                  </a:moveTo>
                  <a:cubicBezTo>
                    <a:pt x="19295" y="1"/>
                    <a:pt x="16613" y="563"/>
                    <a:pt x="14158" y="1702"/>
                  </a:cubicBezTo>
                  <a:cubicBezTo>
                    <a:pt x="6771" y="5131"/>
                    <a:pt x="2048" y="13501"/>
                    <a:pt x="1024" y="24971"/>
                  </a:cubicBezTo>
                  <a:cubicBezTo>
                    <a:pt x="1" y="36442"/>
                    <a:pt x="2761" y="50074"/>
                    <a:pt x="8700" y="62866"/>
                  </a:cubicBezTo>
                  <a:cubicBezTo>
                    <a:pt x="14637" y="75659"/>
                    <a:pt x="23267" y="86566"/>
                    <a:pt x="32689" y="93188"/>
                  </a:cubicBezTo>
                  <a:cubicBezTo>
                    <a:pt x="38979" y="97609"/>
                    <a:pt x="45279" y="99878"/>
                    <a:pt x="50969" y="99878"/>
                  </a:cubicBezTo>
                  <a:cubicBezTo>
                    <a:pt x="53802" y="99878"/>
                    <a:pt x="56485" y="99315"/>
                    <a:pt x="58940" y="98176"/>
                  </a:cubicBezTo>
                  <a:cubicBezTo>
                    <a:pt x="66325" y="94747"/>
                    <a:pt x="71049" y="86377"/>
                    <a:pt x="72073" y="74906"/>
                  </a:cubicBezTo>
                  <a:cubicBezTo>
                    <a:pt x="73097" y="63436"/>
                    <a:pt x="70336" y="49805"/>
                    <a:pt x="64398" y="37012"/>
                  </a:cubicBezTo>
                  <a:cubicBezTo>
                    <a:pt x="58459" y="24219"/>
                    <a:pt x="49830" y="13312"/>
                    <a:pt x="40409" y="6690"/>
                  </a:cubicBezTo>
                  <a:cubicBezTo>
                    <a:pt x="34118" y="2270"/>
                    <a:pt x="27819" y="1"/>
                    <a:pt x="221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292;p43"/>
            <p:cNvSpPr/>
            <p:nvPr/>
          </p:nvSpPr>
          <p:spPr>
            <a:xfrm>
              <a:off x="5288399" y="4060456"/>
              <a:ext cx="1005112" cy="1333193"/>
            </a:xfrm>
            <a:custGeom>
              <a:avLst/>
              <a:gdLst/>
              <a:ahLst/>
              <a:cxnLst/>
              <a:rect l="l" t="t" r="r" b="b"/>
              <a:pathLst>
                <a:path w="67041" h="88924" extrusionOk="0">
                  <a:moveTo>
                    <a:pt x="20711" y="1"/>
                  </a:moveTo>
                  <a:cubicBezTo>
                    <a:pt x="19596" y="1"/>
                    <a:pt x="18513" y="100"/>
                    <a:pt x="17468" y="295"/>
                  </a:cubicBezTo>
                  <a:cubicBezTo>
                    <a:pt x="9059" y="1840"/>
                    <a:pt x="3014" y="9560"/>
                    <a:pt x="1898" y="22226"/>
                  </a:cubicBezTo>
                  <a:cubicBezTo>
                    <a:pt x="1" y="43488"/>
                    <a:pt x="12611" y="70684"/>
                    <a:pt x="30079" y="82961"/>
                  </a:cubicBezTo>
                  <a:cubicBezTo>
                    <a:pt x="35831" y="87002"/>
                    <a:pt x="41390" y="88924"/>
                    <a:pt x="46328" y="88924"/>
                  </a:cubicBezTo>
                  <a:cubicBezTo>
                    <a:pt x="51641" y="88924"/>
                    <a:pt x="56236" y="86699"/>
                    <a:pt x="59581" y="82496"/>
                  </a:cubicBezTo>
                  <a:cubicBezTo>
                    <a:pt x="62558" y="78757"/>
                    <a:pt x="64548" y="73418"/>
                    <a:pt x="65143" y="66685"/>
                  </a:cubicBezTo>
                  <a:cubicBezTo>
                    <a:pt x="67040" y="45423"/>
                    <a:pt x="54428" y="18227"/>
                    <a:pt x="36962" y="5969"/>
                  </a:cubicBezTo>
                  <a:cubicBezTo>
                    <a:pt x="31212" y="1933"/>
                    <a:pt x="25646" y="1"/>
                    <a:pt x="20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293;p43"/>
            <p:cNvSpPr/>
            <p:nvPr/>
          </p:nvSpPr>
          <p:spPr>
            <a:xfrm>
              <a:off x="5371233" y="4060456"/>
              <a:ext cx="922279" cy="1274273"/>
            </a:xfrm>
            <a:custGeom>
              <a:avLst/>
              <a:gdLst/>
              <a:ahLst/>
              <a:cxnLst/>
              <a:rect l="l" t="t" r="r" b="b"/>
              <a:pathLst>
                <a:path w="61516" h="84994" extrusionOk="0">
                  <a:moveTo>
                    <a:pt x="15186" y="1"/>
                  </a:moveTo>
                  <a:cubicBezTo>
                    <a:pt x="14071" y="1"/>
                    <a:pt x="12988" y="100"/>
                    <a:pt x="11943" y="295"/>
                  </a:cubicBezTo>
                  <a:cubicBezTo>
                    <a:pt x="6455" y="3513"/>
                    <a:pt x="2715" y="10210"/>
                    <a:pt x="1860" y="19827"/>
                  </a:cubicBezTo>
                  <a:cubicBezTo>
                    <a:pt x="1" y="40606"/>
                    <a:pt x="12334" y="67169"/>
                    <a:pt x="29390" y="79167"/>
                  </a:cubicBezTo>
                  <a:cubicBezTo>
                    <a:pt x="35016" y="83113"/>
                    <a:pt x="40449" y="84993"/>
                    <a:pt x="45273" y="84993"/>
                  </a:cubicBezTo>
                  <a:cubicBezTo>
                    <a:pt x="48519" y="84993"/>
                    <a:pt x="51489" y="84142"/>
                    <a:pt x="54056" y="82496"/>
                  </a:cubicBezTo>
                  <a:cubicBezTo>
                    <a:pt x="57033" y="78757"/>
                    <a:pt x="59023" y="73418"/>
                    <a:pt x="59618" y="66685"/>
                  </a:cubicBezTo>
                  <a:cubicBezTo>
                    <a:pt x="61515" y="45423"/>
                    <a:pt x="48903" y="18227"/>
                    <a:pt x="31436" y="5969"/>
                  </a:cubicBezTo>
                  <a:cubicBezTo>
                    <a:pt x="25685" y="1933"/>
                    <a:pt x="20121" y="1"/>
                    <a:pt x="15186" y="1"/>
                  </a:cubicBezTo>
                  <a:close/>
                </a:path>
              </a:pathLst>
            </a:custGeom>
            <a:solidFill>
              <a:srgbClr val="194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294;p43"/>
            <p:cNvSpPr/>
            <p:nvPr/>
          </p:nvSpPr>
          <p:spPr>
            <a:xfrm>
              <a:off x="5677784" y="4297773"/>
              <a:ext cx="572219" cy="668426"/>
            </a:xfrm>
            <a:custGeom>
              <a:avLst/>
              <a:gdLst/>
              <a:ahLst/>
              <a:cxnLst/>
              <a:rect l="l" t="t" r="r" b="b"/>
              <a:pathLst>
                <a:path w="38167" h="44584" extrusionOk="0">
                  <a:moveTo>
                    <a:pt x="21517" y="0"/>
                  </a:moveTo>
                  <a:lnTo>
                    <a:pt x="0" y="13048"/>
                  </a:lnTo>
                  <a:lnTo>
                    <a:pt x="14239" y="44583"/>
                  </a:lnTo>
                  <a:lnTo>
                    <a:pt x="38166" y="34915"/>
                  </a:lnTo>
                  <a:cubicBezTo>
                    <a:pt x="35724" y="22423"/>
                    <a:pt x="29652" y="9680"/>
                    <a:pt x="2151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295;p43"/>
            <p:cNvSpPr/>
            <p:nvPr/>
          </p:nvSpPr>
          <p:spPr>
            <a:xfrm>
              <a:off x="5606900" y="4482900"/>
              <a:ext cx="368156" cy="488321"/>
            </a:xfrm>
            <a:custGeom>
              <a:avLst/>
              <a:gdLst/>
              <a:ahLst/>
              <a:cxnLst/>
              <a:rect l="l" t="t" r="r" b="b"/>
              <a:pathLst>
                <a:path w="24556" h="32571" extrusionOk="0">
                  <a:moveTo>
                    <a:pt x="7588" y="1"/>
                  </a:moveTo>
                  <a:cubicBezTo>
                    <a:pt x="3903" y="1"/>
                    <a:pt x="1163" y="2921"/>
                    <a:pt x="697" y="8145"/>
                  </a:cubicBezTo>
                  <a:cubicBezTo>
                    <a:pt x="1" y="15932"/>
                    <a:pt x="4624" y="25890"/>
                    <a:pt x="11019" y="30386"/>
                  </a:cubicBezTo>
                  <a:cubicBezTo>
                    <a:pt x="13126" y="31866"/>
                    <a:pt x="15162" y="32570"/>
                    <a:pt x="16970" y="32570"/>
                  </a:cubicBezTo>
                  <a:cubicBezTo>
                    <a:pt x="20654" y="32570"/>
                    <a:pt x="23394" y="29650"/>
                    <a:pt x="23861" y="24427"/>
                  </a:cubicBezTo>
                  <a:cubicBezTo>
                    <a:pt x="24555" y="16638"/>
                    <a:pt x="19933" y="6682"/>
                    <a:pt x="13538" y="2184"/>
                  </a:cubicBezTo>
                  <a:cubicBezTo>
                    <a:pt x="11432" y="704"/>
                    <a:pt x="9396" y="1"/>
                    <a:pt x="7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296;p43"/>
            <p:cNvSpPr/>
            <p:nvPr/>
          </p:nvSpPr>
          <p:spPr>
            <a:xfrm>
              <a:off x="6416735" y="4344399"/>
              <a:ext cx="899445" cy="341499"/>
            </a:xfrm>
            <a:custGeom>
              <a:avLst/>
              <a:gdLst/>
              <a:ahLst/>
              <a:cxnLst/>
              <a:rect l="l" t="t" r="r" b="b"/>
              <a:pathLst>
                <a:path w="59993" h="22778" extrusionOk="0">
                  <a:moveTo>
                    <a:pt x="34851" y="0"/>
                  </a:moveTo>
                  <a:lnTo>
                    <a:pt x="0" y="20913"/>
                  </a:lnTo>
                  <a:lnTo>
                    <a:pt x="0" y="22778"/>
                  </a:lnTo>
                  <a:lnTo>
                    <a:pt x="56383" y="18382"/>
                  </a:lnTo>
                  <a:cubicBezTo>
                    <a:pt x="59162" y="18166"/>
                    <a:pt x="59993" y="14491"/>
                    <a:pt x="57579" y="13099"/>
                  </a:cubicBezTo>
                  <a:lnTo>
                    <a:pt x="34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297;p43"/>
            <p:cNvSpPr/>
            <p:nvPr/>
          </p:nvSpPr>
          <p:spPr>
            <a:xfrm>
              <a:off x="6416735" y="4316438"/>
              <a:ext cx="899445" cy="341514"/>
            </a:xfrm>
            <a:custGeom>
              <a:avLst/>
              <a:gdLst/>
              <a:ahLst/>
              <a:cxnLst/>
              <a:rect l="l" t="t" r="r" b="b"/>
              <a:pathLst>
                <a:path w="59993" h="22779" extrusionOk="0">
                  <a:moveTo>
                    <a:pt x="34851" y="1"/>
                  </a:moveTo>
                  <a:lnTo>
                    <a:pt x="0" y="22778"/>
                  </a:lnTo>
                  <a:lnTo>
                    <a:pt x="56383" y="18383"/>
                  </a:lnTo>
                  <a:cubicBezTo>
                    <a:pt x="59162" y="18167"/>
                    <a:pt x="59993" y="14492"/>
                    <a:pt x="57579" y="13100"/>
                  </a:cubicBezTo>
                  <a:lnTo>
                    <a:pt x="34851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298;p43"/>
            <p:cNvSpPr/>
            <p:nvPr/>
          </p:nvSpPr>
          <p:spPr>
            <a:xfrm>
              <a:off x="5735176" y="3382196"/>
              <a:ext cx="120810" cy="96447"/>
            </a:xfrm>
            <a:custGeom>
              <a:avLst/>
              <a:gdLst/>
              <a:ahLst/>
              <a:cxnLst/>
              <a:rect l="l" t="t" r="r" b="b"/>
              <a:pathLst>
                <a:path w="8058" h="6433" extrusionOk="0">
                  <a:moveTo>
                    <a:pt x="505" y="1"/>
                  </a:moveTo>
                  <a:cubicBezTo>
                    <a:pt x="0" y="1"/>
                    <a:pt x="2503" y="1612"/>
                    <a:pt x="2939" y="2485"/>
                  </a:cubicBezTo>
                  <a:cubicBezTo>
                    <a:pt x="3751" y="4107"/>
                    <a:pt x="2100" y="4286"/>
                    <a:pt x="4675" y="5963"/>
                  </a:cubicBezTo>
                  <a:cubicBezTo>
                    <a:pt x="5205" y="6308"/>
                    <a:pt x="8057" y="6432"/>
                    <a:pt x="8057" y="6432"/>
                  </a:cubicBezTo>
                  <a:lnTo>
                    <a:pt x="7215" y="3167"/>
                  </a:lnTo>
                  <a:cubicBezTo>
                    <a:pt x="4562" y="1931"/>
                    <a:pt x="2939" y="391"/>
                    <a:pt x="569" y="7"/>
                  </a:cubicBezTo>
                  <a:cubicBezTo>
                    <a:pt x="544" y="3"/>
                    <a:pt x="522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299;p43"/>
            <p:cNvSpPr/>
            <p:nvPr/>
          </p:nvSpPr>
          <p:spPr>
            <a:xfrm>
              <a:off x="6159448" y="3961176"/>
              <a:ext cx="121529" cy="80555"/>
            </a:xfrm>
            <a:custGeom>
              <a:avLst/>
              <a:gdLst/>
              <a:ahLst/>
              <a:cxnLst/>
              <a:rect l="l" t="t" r="r" b="b"/>
              <a:pathLst>
                <a:path w="8106" h="5373" extrusionOk="0">
                  <a:moveTo>
                    <a:pt x="5269" y="0"/>
                  </a:moveTo>
                  <a:cubicBezTo>
                    <a:pt x="2763" y="1781"/>
                    <a:pt x="0" y="3058"/>
                    <a:pt x="0" y="3987"/>
                  </a:cubicBezTo>
                  <a:cubicBezTo>
                    <a:pt x="0" y="4634"/>
                    <a:pt x="1149" y="5372"/>
                    <a:pt x="2552" y="5372"/>
                  </a:cubicBezTo>
                  <a:cubicBezTo>
                    <a:pt x="3167" y="5372"/>
                    <a:pt x="3830" y="5230"/>
                    <a:pt x="4467" y="4877"/>
                  </a:cubicBezTo>
                  <a:cubicBezTo>
                    <a:pt x="6558" y="3715"/>
                    <a:pt x="8105" y="0"/>
                    <a:pt x="8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300;p43"/>
            <p:cNvSpPr/>
            <p:nvPr/>
          </p:nvSpPr>
          <p:spPr>
            <a:xfrm>
              <a:off x="6643976" y="4420276"/>
              <a:ext cx="142909" cy="181004"/>
            </a:xfrm>
            <a:custGeom>
              <a:avLst/>
              <a:gdLst/>
              <a:ahLst/>
              <a:cxnLst/>
              <a:rect l="l" t="t" r="r" b="b"/>
              <a:pathLst>
                <a:path w="9532" h="12073" extrusionOk="0">
                  <a:moveTo>
                    <a:pt x="6263" y="0"/>
                  </a:moveTo>
                  <a:lnTo>
                    <a:pt x="2452" y="2178"/>
                  </a:lnTo>
                  <a:lnTo>
                    <a:pt x="3814" y="4993"/>
                  </a:lnTo>
                  <a:lnTo>
                    <a:pt x="1" y="12073"/>
                  </a:lnTo>
                  <a:lnTo>
                    <a:pt x="9532" y="5355"/>
                  </a:lnTo>
                  <a:lnTo>
                    <a:pt x="62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301;p43"/>
            <p:cNvSpPr/>
            <p:nvPr/>
          </p:nvSpPr>
          <p:spPr>
            <a:xfrm>
              <a:off x="6324411" y="3747653"/>
              <a:ext cx="441574" cy="739565"/>
            </a:xfrm>
            <a:custGeom>
              <a:avLst/>
              <a:gdLst/>
              <a:ahLst/>
              <a:cxnLst/>
              <a:rect l="l" t="t" r="r" b="b"/>
              <a:pathLst>
                <a:path w="29453" h="49329" extrusionOk="0">
                  <a:moveTo>
                    <a:pt x="9571" y="1"/>
                  </a:moveTo>
                  <a:cubicBezTo>
                    <a:pt x="6977" y="1"/>
                    <a:pt x="5038" y="2068"/>
                    <a:pt x="2692" y="6379"/>
                  </a:cubicBezTo>
                  <a:cubicBezTo>
                    <a:pt x="198" y="10963"/>
                    <a:pt x="0" y="25443"/>
                    <a:pt x="156" y="27539"/>
                  </a:cubicBezTo>
                  <a:cubicBezTo>
                    <a:pt x="517" y="32342"/>
                    <a:pt x="23584" y="49328"/>
                    <a:pt x="23584" y="49328"/>
                  </a:cubicBezTo>
                  <a:lnTo>
                    <a:pt x="29452" y="45493"/>
                  </a:lnTo>
                  <a:lnTo>
                    <a:pt x="10271" y="26005"/>
                  </a:lnTo>
                  <a:cubicBezTo>
                    <a:pt x="10271" y="26005"/>
                    <a:pt x="21216" y="4804"/>
                    <a:pt x="12803" y="854"/>
                  </a:cubicBezTo>
                  <a:cubicBezTo>
                    <a:pt x="11598" y="288"/>
                    <a:pt x="10539" y="1"/>
                    <a:pt x="957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302;p43"/>
            <p:cNvSpPr/>
            <p:nvPr/>
          </p:nvSpPr>
          <p:spPr>
            <a:xfrm>
              <a:off x="5832297" y="3334115"/>
              <a:ext cx="495517" cy="155577"/>
            </a:xfrm>
            <a:custGeom>
              <a:avLst/>
              <a:gdLst/>
              <a:ahLst/>
              <a:cxnLst/>
              <a:rect l="l" t="t" r="r" b="b"/>
              <a:pathLst>
                <a:path w="33051" h="10377" extrusionOk="0">
                  <a:moveTo>
                    <a:pt x="32953" y="1"/>
                  </a:moveTo>
                  <a:lnTo>
                    <a:pt x="32953" y="1"/>
                  </a:lnTo>
                  <a:cubicBezTo>
                    <a:pt x="28219" y="904"/>
                    <a:pt x="16506" y="6298"/>
                    <a:pt x="5770" y="6298"/>
                  </a:cubicBezTo>
                  <a:cubicBezTo>
                    <a:pt x="3797" y="6298"/>
                    <a:pt x="1857" y="6116"/>
                    <a:pt x="0" y="5691"/>
                  </a:cubicBezTo>
                  <a:lnTo>
                    <a:pt x="0" y="5691"/>
                  </a:lnTo>
                  <a:lnTo>
                    <a:pt x="328" y="9936"/>
                  </a:lnTo>
                  <a:cubicBezTo>
                    <a:pt x="3123" y="10229"/>
                    <a:pt x="5940" y="10376"/>
                    <a:pt x="8737" y="10376"/>
                  </a:cubicBezTo>
                  <a:cubicBezTo>
                    <a:pt x="16432" y="10376"/>
                    <a:pt x="23967" y="9261"/>
                    <a:pt x="30429" y="6996"/>
                  </a:cubicBezTo>
                  <a:cubicBezTo>
                    <a:pt x="32647" y="4620"/>
                    <a:pt x="33050" y="2216"/>
                    <a:pt x="3295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303;p43"/>
            <p:cNvSpPr/>
            <p:nvPr/>
          </p:nvSpPr>
          <p:spPr>
            <a:xfrm>
              <a:off x="6238429" y="3325359"/>
              <a:ext cx="342714" cy="520195"/>
            </a:xfrm>
            <a:custGeom>
              <a:avLst/>
              <a:gdLst/>
              <a:ahLst/>
              <a:cxnLst/>
              <a:rect l="l" t="t" r="r" b="b"/>
              <a:pathLst>
                <a:path w="22859" h="34697" extrusionOk="0">
                  <a:moveTo>
                    <a:pt x="8037" y="0"/>
                  </a:moveTo>
                  <a:cubicBezTo>
                    <a:pt x="4394" y="0"/>
                    <a:pt x="2129" y="4898"/>
                    <a:pt x="2837" y="10110"/>
                  </a:cubicBezTo>
                  <a:cubicBezTo>
                    <a:pt x="4136" y="19686"/>
                    <a:pt x="1532" y="27801"/>
                    <a:pt x="1" y="33071"/>
                  </a:cubicBezTo>
                  <a:cubicBezTo>
                    <a:pt x="3436" y="34018"/>
                    <a:pt x="8799" y="34697"/>
                    <a:pt x="13792" y="34697"/>
                  </a:cubicBezTo>
                  <a:cubicBezTo>
                    <a:pt x="17246" y="34697"/>
                    <a:pt x="20522" y="34372"/>
                    <a:pt x="22859" y="33587"/>
                  </a:cubicBezTo>
                  <a:cubicBezTo>
                    <a:pt x="22139" y="26362"/>
                    <a:pt x="17876" y="5145"/>
                    <a:pt x="10799" y="863"/>
                  </a:cubicBezTo>
                  <a:cubicBezTo>
                    <a:pt x="9817" y="268"/>
                    <a:pt x="8889" y="0"/>
                    <a:pt x="803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304;p43"/>
            <p:cNvSpPr/>
            <p:nvPr/>
          </p:nvSpPr>
          <p:spPr>
            <a:xfrm>
              <a:off x="6210183" y="3354370"/>
              <a:ext cx="312669" cy="638156"/>
            </a:xfrm>
            <a:custGeom>
              <a:avLst/>
              <a:gdLst/>
              <a:ahLst/>
              <a:cxnLst/>
              <a:rect l="l" t="t" r="r" b="b"/>
              <a:pathLst>
                <a:path w="20855" h="42565" extrusionOk="0">
                  <a:moveTo>
                    <a:pt x="13848" y="0"/>
                  </a:moveTo>
                  <a:cubicBezTo>
                    <a:pt x="12332" y="0"/>
                    <a:pt x="11785" y="6305"/>
                    <a:pt x="11721" y="7379"/>
                  </a:cubicBezTo>
                  <a:cubicBezTo>
                    <a:pt x="10929" y="20474"/>
                    <a:pt x="6803" y="29261"/>
                    <a:pt x="1" y="41094"/>
                  </a:cubicBezTo>
                  <a:lnTo>
                    <a:pt x="5224" y="42564"/>
                  </a:lnTo>
                  <a:cubicBezTo>
                    <a:pt x="13196" y="30333"/>
                    <a:pt x="20854" y="10168"/>
                    <a:pt x="14882" y="858"/>
                  </a:cubicBezTo>
                  <a:cubicBezTo>
                    <a:pt x="14496" y="255"/>
                    <a:pt x="14152" y="0"/>
                    <a:pt x="13848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305;p43"/>
            <p:cNvSpPr/>
            <p:nvPr/>
          </p:nvSpPr>
          <p:spPr>
            <a:xfrm>
              <a:off x="6332072" y="3274969"/>
              <a:ext cx="48771" cy="74168"/>
            </a:xfrm>
            <a:custGeom>
              <a:avLst/>
              <a:gdLst/>
              <a:ahLst/>
              <a:cxnLst/>
              <a:rect l="l" t="t" r="r" b="b"/>
              <a:pathLst>
                <a:path w="3253" h="4947" extrusionOk="0">
                  <a:moveTo>
                    <a:pt x="1172" y="0"/>
                  </a:moveTo>
                  <a:cubicBezTo>
                    <a:pt x="907" y="0"/>
                    <a:pt x="634" y="113"/>
                    <a:pt x="390" y="387"/>
                  </a:cubicBezTo>
                  <a:cubicBezTo>
                    <a:pt x="0" y="822"/>
                    <a:pt x="16" y="4141"/>
                    <a:pt x="5" y="4708"/>
                  </a:cubicBezTo>
                  <a:cubicBezTo>
                    <a:pt x="1" y="4877"/>
                    <a:pt x="256" y="4947"/>
                    <a:pt x="624" y="4947"/>
                  </a:cubicBezTo>
                  <a:cubicBezTo>
                    <a:pt x="1567" y="4947"/>
                    <a:pt x="3252" y="4486"/>
                    <a:pt x="3250" y="4040"/>
                  </a:cubicBezTo>
                  <a:cubicBezTo>
                    <a:pt x="3249" y="3469"/>
                    <a:pt x="2765" y="1996"/>
                    <a:pt x="2360" y="924"/>
                  </a:cubicBezTo>
                  <a:cubicBezTo>
                    <a:pt x="2171" y="424"/>
                    <a:pt x="1686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306;p43"/>
            <p:cNvSpPr/>
            <p:nvPr/>
          </p:nvSpPr>
          <p:spPr>
            <a:xfrm>
              <a:off x="6270768" y="3153545"/>
              <a:ext cx="131769" cy="145022"/>
            </a:xfrm>
            <a:custGeom>
              <a:avLst/>
              <a:gdLst/>
              <a:ahLst/>
              <a:cxnLst/>
              <a:rect l="l" t="t" r="r" b="b"/>
              <a:pathLst>
                <a:path w="8789" h="9673" extrusionOk="0">
                  <a:moveTo>
                    <a:pt x="3758" y="0"/>
                  </a:moveTo>
                  <a:cubicBezTo>
                    <a:pt x="587" y="0"/>
                    <a:pt x="0" y="5821"/>
                    <a:pt x="1793" y="8294"/>
                  </a:cubicBezTo>
                  <a:cubicBezTo>
                    <a:pt x="2448" y="9198"/>
                    <a:pt x="3564" y="9673"/>
                    <a:pt x="4682" y="9673"/>
                  </a:cubicBezTo>
                  <a:cubicBezTo>
                    <a:pt x="5286" y="9673"/>
                    <a:pt x="5891" y="9534"/>
                    <a:pt x="6423" y="9249"/>
                  </a:cubicBezTo>
                  <a:cubicBezTo>
                    <a:pt x="7938" y="8437"/>
                    <a:pt x="8788" y="6619"/>
                    <a:pt x="8622" y="4908"/>
                  </a:cubicBezTo>
                  <a:cubicBezTo>
                    <a:pt x="8456" y="3195"/>
                    <a:pt x="7365" y="1643"/>
                    <a:pt x="5908" y="731"/>
                  </a:cubicBezTo>
                  <a:cubicBezTo>
                    <a:pt x="5092" y="221"/>
                    <a:pt x="4376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1307;p43"/>
            <p:cNvSpPr/>
            <p:nvPr/>
          </p:nvSpPr>
          <p:spPr>
            <a:xfrm>
              <a:off x="6237604" y="3036439"/>
              <a:ext cx="625337" cy="317946"/>
            </a:xfrm>
            <a:custGeom>
              <a:avLst/>
              <a:gdLst/>
              <a:ahLst/>
              <a:cxnLst/>
              <a:rect l="l" t="t" r="r" b="b"/>
              <a:pathLst>
                <a:path w="41710" h="21207" extrusionOk="0">
                  <a:moveTo>
                    <a:pt x="33853" y="0"/>
                  </a:moveTo>
                  <a:cubicBezTo>
                    <a:pt x="33199" y="0"/>
                    <a:pt x="32545" y="61"/>
                    <a:pt x="31912" y="178"/>
                  </a:cubicBezTo>
                  <a:cubicBezTo>
                    <a:pt x="28844" y="745"/>
                    <a:pt x="26098" y="2373"/>
                    <a:pt x="23302" y="3755"/>
                  </a:cubicBezTo>
                  <a:cubicBezTo>
                    <a:pt x="20901" y="4940"/>
                    <a:pt x="18293" y="5978"/>
                    <a:pt x="15649" y="5978"/>
                  </a:cubicBezTo>
                  <a:cubicBezTo>
                    <a:pt x="15212" y="5978"/>
                    <a:pt x="14774" y="5950"/>
                    <a:pt x="14336" y="5889"/>
                  </a:cubicBezTo>
                  <a:cubicBezTo>
                    <a:pt x="12402" y="5620"/>
                    <a:pt x="10614" y="4740"/>
                    <a:pt x="8758" y="4131"/>
                  </a:cubicBezTo>
                  <a:cubicBezTo>
                    <a:pt x="7702" y="3785"/>
                    <a:pt x="6568" y="3532"/>
                    <a:pt x="5462" y="3532"/>
                  </a:cubicBezTo>
                  <a:cubicBezTo>
                    <a:pt x="4624" y="3532"/>
                    <a:pt x="3801" y="3677"/>
                    <a:pt x="3040" y="4037"/>
                  </a:cubicBezTo>
                  <a:cubicBezTo>
                    <a:pt x="0" y="5471"/>
                    <a:pt x="231" y="10497"/>
                    <a:pt x="2985" y="12156"/>
                  </a:cubicBezTo>
                  <a:cubicBezTo>
                    <a:pt x="3918" y="12717"/>
                    <a:pt x="5022" y="12854"/>
                    <a:pt x="6123" y="12854"/>
                  </a:cubicBezTo>
                  <a:cubicBezTo>
                    <a:pt x="6413" y="12854"/>
                    <a:pt x="6702" y="12844"/>
                    <a:pt x="6988" y="12830"/>
                  </a:cubicBezTo>
                  <a:cubicBezTo>
                    <a:pt x="7614" y="12800"/>
                    <a:pt x="8247" y="12755"/>
                    <a:pt x="8874" y="12755"/>
                  </a:cubicBezTo>
                  <a:cubicBezTo>
                    <a:pt x="9625" y="12755"/>
                    <a:pt x="10368" y="12820"/>
                    <a:pt x="11079" y="13052"/>
                  </a:cubicBezTo>
                  <a:cubicBezTo>
                    <a:pt x="13606" y="13878"/>
                    <a:pt x="14995" y="16516"/>
                    <a:pt x="16955" y="18311"/>
                  </a:cubicBezTo>
                  <a:cubicBezTo>
                    <a:pt x="19093" y="20270"/>
                    <a:pt x="22004" y="21207"/>
                    <a:pt x="24921" y="21207"/>
                  </a:cubicBezTo>
                  <a:cubicBezTo>
                    <a:pt x="25950" y="21207"/>
                    <a:pt x="26979" y="21090"/>
                    <a:pt x="27975" y="20861"/>
                  </a:cubicBezTo>
                  <a:cubicBezTo>
                    <a:pt x="31796" y="19981"/>
                    <a:pt x="35151" y="17604"/>
                    <a:pt x="37778" y="14693"/>
                  </a:cubicBezTo>
                  <a:cubicBezTo>
                    <a:pt x="39230" y="13084"/>
                    <a:pt x="40511" y="11258"/>
                    <a:pt x="41110" y="9177"/>
                  </a:cubicBezTo>
                  <a:cubicBezTo>
                    <a:pt x="41710" y="7093"/>
                    <a:pt x="41552" y="4718"/>
                    <a:pt x="40319" y="2936"/>
                  </a:cubicBezTo>
                  <a:cubicBezTo>
                    <a:pt x="38910" y="899"/>
                    <a:pt x="36374" y="0"/>
                    <a:pt x="33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74" y="304616"/>
            <a:ext cx="2862600" cy="123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915123" y="1446663"/>
            <a:ext cx="3568890" cy="2257223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master card để vào system mode. Để thêm xóa các cái thẻ khác.</a:t>
            </a:r>
            <a:b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3"/>
          </p:nvPr>
        </p:nvSpPr>
        <p:spPr>
          <a:xfrm>
            <a:off x="183624" y="3406424"/>
            <a:ext cx="2515944" cy="144794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b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Nếu Uid đã tồn tại rồi thì sẽ bị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idx="5"/>
          </p:nvPr>
        </p:nvSpPr>
        <p:spPr>
          <a:xfrm>
            <a:off x="2699568" y="3261815"/>
            <a:ext cx="2486581" cy="145348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Thêm:</a:t>
            </a:r>
            <a:br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Nếu uid chưa tồn tại thì sẽ được thêm vào bộ nhớ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4"/>
          <p:cNvSpPr>
            <a:spLocks noGrp="1"/>
          </p:cNvSpPr>
          <p:nvPr>
            <p:ph type="title" idx="3"/>
          </p:nvPr>
        </p:nvSpPr>
        <p:spPr>
          <a:xfrm>
            <a:off x="5580271" y="1307628"/>
            <a:ext cx="3009332" cy="2766229"/>
          </a:xfrm>
        </p:spPr>
        <p:txBody>
          <a:bodyPr/>
          <a:lstStyle/>
          <a:p>
            <a:pPr lvl="0" algn="l">
              <a:lnSpc>
                <a:spcPct val="15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Đóng mở cửa: </a:t>
            </a:r>
            <a:b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uid hợp lệ thì motor sẽ xoay là cho banh răng xoay theo. Nếu quét 1 lần nữa thì motor sẽ quay ngược lại.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oogle Shape;1284;p43"/>
          <p:cNvGrpSpPr/>
          <p:nvPr/>
        </p:nvGrpSpPr>
        <p:grpSpPr>
          <a:xfrm rot="923037">
            <a:off x="7044238" y="3518401"/>
            <a:ext cx="2337833" cy="2606034"/>
            <a:chOff x="5243062" y="3036439"/>
            <a:chExt cx="2073118" cy="2439205"/>
          </a:xfrm>
        </p:grpSpPr>
        <p:sp>
          <p:nvSpPr>
            <p:cNvPr id="18" name="Google Shape;1285;p43"/>
            <p:cNvSpPr/>
            <p:nvPr/>
          </p:nvSpPr>
          <p:spPr>
            <a:xfrm>
              <a:off x="6084591" y="3809137"/>
              <a:ext cx="407796" cy="198621"/>
            </a:xfrm>
            <a:custGeom>
              <a:avLst/>
              <a:gdLst/>
              <a:ahLst/>
              <a:cxnLst/>
              <a:rect l="l" t="t" r="r" b="b"/>
              <a:pathLst>
                <a:path w="27200" h="13248" extrusionOk="0">
                  <a:moveTo>
                    <a:pt x="11558" y="0"/>
                  </a:moveTo>
                  <a:cubicBezTo>
                    <a:pt x="3179" y="6493"/>
                    <a:pt x="1" y="11278"/>
                    <a:pt x="1" y="11278"/>
                  </a:cubicBezTo>
                  <a:cubicBezTo>
                    <a:pt x="1" y="11278"/>
                    <a:pt x="12900" y="13247"/>
                    <a:pt x="14494" y="13247"/>
                  </a:cubicBezTo>
                  <a:cubicBezTo>
                    <a:pt x="14593" y="13247"/>
                    <a:pt x="14649" y="13240"/>
                    <a:pt x="14655" y="13224"/>
                  </a:cubicBezTo>
                  <a:cubicBezTo>
                    <a:pt x="14755" y="12949"/>
                    <a:pt x="27199" y="3313"/>
                    <a:pt x="27199" y="3313"/>
                  </a:cubicBezTo>
                  <a:lnTo>
                    <a:pt x="1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19" name="Google Shape;1286;p43"/>
            <p:cNvSpPr/>
            <p:nvPr/>
          </p:nvSpPr>
          <p:spPr>
            <a:xfrm>
              <a:off x="6736180" y="4079617"/>
              <a:ext cx="245682" cy="1078650"/>
            </a:xfrm>
            <a:custGeom>
              <a:avLst/>
              <a:gdLst/>
              <a:ahLst/>
              <a:cxnLst/>
              <a:rect l="l" t="t" r="r" b="b"/>
              <a:pathLst>
                <a:path w="16387" h="71946" extrusionOk="0">
                  <a:moveTo>
                    <a:pt x="82" y="0"/>
                  </a:moveTo>
                  <a:cubicBezTo>
                    <a:pt x="37" y="0"/>
                    <a:pt x="0" y="36"/>
                    <a:pt x="0" y="82"/>
                  </a:cubicBezTo>
                  <a:lnTo>
                    <a:pt x="0" y="71810"/>
                  </a:lnTo>
                  <a:cubicBezTo>
                    <a:pt x="0" y="71884"/>
                    <a:pt x="62" y="71946"/>
                    <a:pt x="136" y="71946"/>
                  </a:cubicBezTo>
                  <a:lnTo>
                    <a:pt x="16250" y="71946"/>
                  </a:lnTo>
                  <a:cubicBezTo>
                    <a:pt x="16325" y="71946"/>
                    <a:pt x="16386" y="71884"/>
                    <a:pt x="16386" y="71810"/>
                  </a:cubicBezTo>
                  <a:lnTo>
                    <a:pt x="16386" y="82"/>
                  </a:lnTo>
                  <a:cubicBezTo>
                    <a:pt x="16386" y="38"/>
                    <a:pt x="16349" y="0"/>
                    <a:pt x="16305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0" name="Google Shape;1287;p43"/>
            <p:cNvSpPr/>
            <p:nvPr/>
          </p:nvSpPr>
          <p:spPr>
            <a:xfrm>
              <a:off x="6533331" y="3809122"/>
              <a:ext cx="647886" cy="706027"/>
            </a:xfrm>
            <a:custGeom>
              <a:avLst/>
              <a:gdLst/>
              <a:ahLst/>
              <a:cxnLst/>
              <a:rect l="l" t="t" r="r" b="b"/>
              <a:pathLst>
                <a:path w="43214" h="47092" extrusionOk="0">
                  <a:moveTo>
                    <a:pt x="16749" y="0"/>
                  </a:moveTo>
                  <a:cubicBezTo>
                    <a:pt x="16010" y="0"/>
                    <a:pt x="15263" y="58"/>
                    <a:pt x="14508" y="179"/>
                  </a:cubicBezTo>
                  <a:lnTo>
                    <a:pt x="0" y="4684"/>
                  </a:lnTo>
                  <a:cubicBezTo>
                    <a:pt x="8960" y="10156"/>
                    <a:pt x="14600" y="22448"/>
                    <a:pt x="18222" y="31339"/>
                  </a:cubicBezTo>
                  <a:cubicBezTo>
                    <a:pt x="20301" y="36443"/>
                    <a:pt x="21919" y="41729"/>
                    <a:pt x="22960" y="47091"/>
                  </a:cubicBezTo>
                  <a:lnTo>
                    <a:pt x="34963" y="35586"/>
                  </a:lnTo>
                  <a:cubicBezTo>
                    <a:pt x="43213" y="24414"/>
                    <a:pt x="31904" y="0"/>
                    <a:pt x="16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1" name="Google Shape;1288;p43"/>
            <p:cNvSpPr/>
            <p:nvPr/>
          </p:nvSpPr>
          <p:spPr>
            <a:xfrm>
              <a:off x="6620348" y="3838837"/>
              <a:ext cx="441904" cy="563778"/>
            </a:xfrm>
            <a:custGeom>
              <a:avLst/>
              <a:gdLst/>
              <a:ahLst/>
              <a:cxnLst/>
              <a:rect l="l" t="t" r="r" b="b"/>
              <a:pathLst>
                <a:path w="29475" h="37604" extrusionOk="0">
                  <a:moveTo>
                    <a:pt x="11290" y="1"/>
                  </a:moveTo>
                  <a:cubicBezTo>
                    <a:pt x="11120" y="1"/>
                    <a:pt x="10946" y="25"/>
                    <a:pt x="10774" y="75"/>
                  </a:cubicBezTo>
                  <a:lnTo>
                    <a:pt x="1404" y="2757"/>
                  </a:lnTo>
                  <a:cubicBezTo>
                    <a:pt x="560" y="2999"/>
                    <a:pt x="0" y="3798"/>
                    <a:pt x="61" y="4674"/>
                  </a:cubicBezTo>
                  <a:cubicBezTo>
                    <a:pt x="122" y="5549"/>
                    <a:pt x="787" y="6263"/>
                    <a:pt x="1656" y="6386"/>
                  </a:cubicBezTo>
                  <a:cubicBezTo>
                    <a:pt x="1742" y="6399"/>
                    <a:pt x="1830" y="6405"/>
                    <a:pt x="1917" y="6405"/>
                  </a:cubicBezTo>
                  <a:cubicBezTo>
                    <a:pt x="2090" y="6405"/>
                    <a:pt x="2262" y="6380"/>
                    <a:pt x="2429" y="6332"/>
                  </a:cubicBezTo>
                  <a:lnTo>
                    <a:pt x="11798" y="3652"/>
                  </a:lnTo>
                  <a:cubicBezTo>
                    <a:pt x="12786" y="3369"/>
                    <a:pt x="13357" y="2339"/>
                    <a:pt x="13074" y="1352"/>
                  </a:cubicBezTo>
                  <a:cubicBezTo>
                    <a:pt x="12841" y="536"/>
                    <a:pt x="12098" y="1"/>
                    <a:pt x="11290" y="1"/>
                  </a:cubicBezTo>
                  <a:close/>
                  <a:moveTo>
                    <a:pt x="21144" y="6508"/>
                  </a:moveTo>
                  <a:cubicBezTo>
                    <a:pt x="20871" y="6508"/>
                    <a:pt x="20593" y="6568"/>
                    <a:pt x="20330" y="6697"/>
                  </a:cubicBezTo>
                  <a:lnTo>
                    <a:pt x="7773" y="12402"/>
                  </a:lnTo>
                  <a:cubicBezTo>
                    <a:pt x="6869" y="12843"/>
                    <a:pt x="6479" y="13927"/>
                    <a:pt x="6896" y="14843"/>
                  </a:cubicBezTo>
                  <a:cubicBezTo>
                    <a:pt x="7207" y="15529"/>
                    <a:pt x="7883" y="15936"/>
                    <a:pt x="8592" y="15936"/>
                  </a:cubicBezTo>
                  <a:cubicBezTo>
                    <a:pt x="8833" y="15936"/>
                    <a:pt x="9077" y="15889"/>
                    <a:pt x="9313" y="15790"/>
                  </a:cubicBezTo>
                  <a:lnTo>
                    <a:pt x="21869" y="10084"/>
                  </a:lnTo>
                  <a:cubicBezTo>
                    <a:pt x="22834" y="9678"/>
                    <a:pt x="23273" y="8554"/>
                    <a:pt x="22841" y="7599"/>
                  </a:cubicBezTo>
                  <a:cubicBezTo>
                    <a:pt x="22528" y="6912"/>
                    <a:pt x="21851" y="6508"/>
                    <a:pt x="21144" y="6508"/>
                  </a:cubicBezTo>
                  <a:close/>
                  <a:moveTo>
                    <a:pt x="25914" y="16654"/>
                  </a:moveTo>
                  <a:cubicBezTo>
                    <a:pt x="25566" y="16654"/>
                    <a:pt x="25213" y="16752"/>
                    <a:pt x="24900" y="16957"/>
                  </a:cubicBezTo>
                  <a:lnTo>
                    <a:pt x="15893" y="22843"/>
                  </a:lnTo>
                  <a:cubicBezTo>
                    <a:pt x="15034" y="23404"/>
                    <a:pt x="14792" y="24556"/>
                    <a:pt x="15353" y="25417"/>
                  </a:cubicBezTo>
                  <a:cubicBezTo>
                    <a:pt x="15710" y="25963"/>
                    <a:pt x="16305" y="26259"/>
                    <a:pt x="16912" y="26259"/>
                  </a:cubicBezTo>
                  <a:cubicBezTo>
                    <a:pt x="17261" y="26259"/>
                    <a:pt x="17613" y="26161"/>
                    <a:pt x="17927" y="25957"/>
                  </a:cubicBezTo>
                  <a:lnTo>
                    <a:pt x="26933" y="20071"/>
                  </a:lnTo>
                  <a:cubicBezTo>
                    <a:pt x="27792" y="19510"/>
                    <a:pt x="28034" y="18357"/>
                    <a:pt x="27473" y="17496"/>
                  </a:cubicBezTo>
                  <a:cubicBezTo>
                    <a:pt x="27116" y="16951"/>
                    <a:pt x="26521" y="16654"/>
                    <a:pt x="25914" y="16654"/>
                  </a:cubicBezTo>
                  <a:close/>
                  <a:moveTo>
                    <a:pt x="27380" y="28650"/>
                  </a:moveTo>
                  <a:cubicBezTo>
                    <a:pt x="26975" y="28650"/>
                    <a:pt x="26567" y="28782"/>
                    <a:pt x="26224" y="29054"/>
                  </a:cubicBezTo>
                  <a:lnTo>
                    <a:pt x="19677" y="34281"/>
                  </a:lnTo>
                  <a:cubicBezTo>
                    <a:pt x="18865" y="34919"/>
                    <a:pt x="18728" y="36098"/>
                    <a:pt x="19373" y="36904"/>
                  </a:cubicBezTo>
                  <a:cubicBezTo>
                    <a:pt x="19741" y="37364"/>
                    <a:pt x="20282" y="37603"/>
                    <a:pt x="20828" y="37603"/>
                  </a:cubicBezTo>
                  <a:cubicBezTo>
                    <a:pt x="21240" y="37603"/>
                    <a:pt x="21654" y="37467"/>
                    <a:pt x="21999" y="37187"/>
                  </a:cubicBezTo>
                  <a:lnTo>
                    <a:pt x="28547" y="31960"/>
                  </a:lnTo>
                  <a:cubicBezTo>
                    <a:pt x="29345" y="31317"/>
                    <a:pt x="29474" y="30150"/>
                    <a:pt x="28834" y="29348"/>
                  </a:cubicBezTo>
                  <a:cubicBezTo>
                    <a:pt x="28467" y="28889"/>
                    <a:pt x="27926" y="28650"/>
                    <a:pt x="27380" y="2865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2" name="Google Shape;1289;p43"/>
            <p:cNvSpPr/>
            <p:nvPr/>
          </p:nvSpPr>
          <p:spPr>
            <a:xfrm>
              <a:off x="5498654" y="3836094"/>
              <a:ext cx="1479625" cy="1474692"/>
            </a:xfrm>
            <a:custGeom>
              <a:avLst/>
              <a:gdLst/>
              <a:ahLst/>
              <a:cxnLst/>
              <a:rect l="l" t="t" r="r" b="b"/>
              <a:pathLst>
                <a:path w="98691" h="98362" extrusionOk="0">
                  <a:moveTo>
                    <a:pt x="98690" y="34435"/>
                  </a:moveTo>
                  <a:cubicBezTo>
                    <a:pt x="98690" y="22735"/>
                    <a:pt x="90475" y="8509"/>
                    <a:pt x="80343" y="2659"/>
                  </a:cubicBezTo>
                  <a:cubicBezTo>
                    <a:pt x="75738" y="0"/>
                    <a:pt x="71755" y="269"/>
                    <a:pt x="68312" y="911"/>
                  </a:cubicBezTo>
                  <a:cubicBezTo>
                    <a:pt x="48494" y="4601"/>
                    <a:pt x="0" y="14030"/>
                    <a:pt x="0" y="14030"/>
                  </a:cubicBezTo>
                  <a:lnTo>
                    <a:pt x="49211" y="98361"/>
                  </a:lnTo>
                  <a:cubicBezTo>
                    <a:pt x="49211" y="98361"/>
                    <a:pt x="79256" y="62815"/>
                    <a:pt x="93225" y="46360"/>
                  </a:cubicBezTo>
                  <a:cubicBezTo>
                    <a:pt x="95728" y="43411"/>
                    <a:pt x="98690" y="40337"/>
                    <a:pt x="98690" y="344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3" name="Google Shape;1290;p43"/>
            <p:cNvSpPr/>
            <p:nvPr/>
          </p:nvSpPr>
          <p:spPr>
            <a:xfrm>
              <a:off x="5314366" y="3948702"/>
              <a:ext cx="1095937" cy="1497421"/>
            </a:xfrm>
            <a:custGeom>
              <a:avLst/>
              <a:gdLst/>
              <a:ahLst/>
              <a:cxnLst/>
              <a:rect l="l" t="t" r="r" b="b"/>
              <a:pathLst>
                <a:path w="73099" h="99878" extrusionOk="0">
                  <a:moveTo>
                    <a:pt x="22130" y="1"/>
                  </a:moveTo>
                  <a:cubicBezTo>
                    <a:pt x="19297" y="1"/>
                    <a:pt x="16615" y="563"/>
                    <a:pt x="14159" y="1703"/>
                  </a:cubicBezTo>
                  <a:cubicBezTo>
                    <a:pt x="6773" y="5132"/>
                    <a:pt x="2048" y="13502"/>
                    <a:pt x="1025" y="24971"/>
                  </a:cubicBezTo>
                  <a:cubicBezTo>
                    <a:pt x="1" y="36442"/>
                    <a:pt x="2763" y="50074"/>
                    <a:pt x="8702" y="62867"/>
                  </a:cubicBezTo>
                  <a:cubicBezTo>
                    <a:pt x="14639" y="75659"/>
                    <a:pt x="23268" y="86566"/>
                    <a:pt x="32690" y="93188"/>
                  </a:cubicBezTo>
                  <a:cubicBezTo>
                    <a:pt x="38981" y="97609"/>
                    <a:pt x="45280" y="99878"/>
                    <a:pt x="50971" y="99878"/>
                  </a:cubicBezTo>
                  <a:cubicBezTo>
                    <a:pt x="53804" y="99878"/>
                    <a:pt x="56485" y="99316"/>
                    <a:pt x="58940" y="98176"/>
                  </a:cubicBezTo>
                  <a:cubicBezTo>
                    <a:pt x="66326" y="94747"/>
                    <a:pt x="71051" y="86377"/>
                    <a:pt x="72075" y="74906"/>
                  </a:cubicBezTo>
                  <a:cubicBezTo>
                    <a:pt x="73098" y="63437"/>
                    <a:pt x="70338" y="49805"/>
                    <a:pt x="64399" y="37012"/>
                  </a:cubicBezTo>
                  <a:cubicBezTo>
                    <a:pt x="58460" y="24220"/>
                    <a:pt x="49831" y="13313"/>
                    <a:pt x="40410" y="6691"/>
                  </a:cubicBezTo>
                  <a:cubicBezTo>
                    <a:pt x="34120" y="2270"/>
                    <a:pt x="27820" y="1"/>
                    <a:pt x="22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4" name="Google Shape;1291;p43"/>
            <p:cNvSpPr/>
            <p:nvPr/>
          </p:nvSpPr>
          <p:spPr>
            <a:xfrm>
              <a:off x="5243062" y="3978223"/>
              <a:ext cx="1095907" cy="1497421"/>
            </a:xfrm>
            <a:custGeom>
              <a:avLst/>
              <a:gdLst/>
              <a:ahLst/>
              <a:cxnLst/>
              <a:rect l="l" t="t" r="r" b="b"/>
              <a:pathLst>
                <a:path w="73097" h="99878" extrusionOk="0">
                  <a:moveTo>
                    <a:pt x="22128" y="1"/>
                  </a:moveTo>
                  <a:cubicBezTo>
                    <a:pt x="19295" y="1"/>
                    <a:pt x="16613" y="563"/>
                    <a:pt x="14158" y="1702"/>
                  </a:cubicBezTo>
                  <a:cubicBezTo>
                    <a:pt x="6771" y="5131"/>
                    <a:pt x="2048" y="13501"/>
                    <a:pt x="1024" y="24971"/>
                  </a:cubicBezTo>
                  <a:cubicBezTo>
                    <a:pt x="1" y="36442"/>
                    <a:pt x="2761" y="50074"/>
                    <a:pt x="8700" y="62866"/>
                  </a:cubicBezTo>
                  <a:cubicBezTo>
                    <a:pt x="14637" y="75659"/>
                    <a:pt x="23267" y="86566"/>
                    <a:pt x="32689" y="93188"/>
                  </a:cubicBezTo>
                  <a:cubicBezTo>
                    <a:pt x="38979" y="97609"/>
                    <a:pt x="45279" y="99878"/>
                    <a:pt x="50969" y="99878"/>
                  </a:cubicBezTo>
                  <a:cubicBezTo>
                    <a:pt x="53802" y="99878"/>
                    <a:pt x="56485" y="99315"/>
                    <a:pt x="58940" y="98176"/>
                  </a:cubicBezTo>
                  <a:cubicBezTo>
                    <a:pt x="66325" y="94747"/>
                    <a:pt x="71049" y="86377"/>
                    <a:pt x="72073" y="74906"/>
                  </a:cubicBezTo>
                  <a:cubicBezTo>
                    <a:pt x="73097" y="63436"/>
                    <a:pt x="70336" y="49805"/>
                    <a:pt x="64398" y="37012"/>
                  </a:cubicBezTo>
                  <a:cubicBezTo>
                    <a:pt x="58459" y="24219"/>
                    <a:pt x="49830" y="13312"/>
                    <a:pt x="40409" y="6690"/>
                  </a:cubicBezTo>
                  <a:cubicBezTo>
                    <a:pt x="34118" y="2270"/>
                    <a:pt x="27819" y="1"/>
                    <a:pt x="221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5" name="Google Shape;1292;p43"/>
            <p:cNvSpPr/>
            <p:nvPr/>
          </p:nvSpPr>
          <p:spPr>
            <a:xfrm>
              <a:off x="5288399" y="4060456"/>
              <a:ext cx="1005112" cy="1333193"/>
            </a:xfrm>
            <a:custGeom>
              <a:avLst/>
              <a:gdLst/>
              <a:ahLst/>
              <a:cxnLst/>
              <a:rect l="l" t="t" r="r" b="b"/>
              <a:pathLst>
                <a:path w="67041" h="88924" extrusionOk="0">
                  <a:moveTo>
                    <a:pt x="20711" y="1"/>
                  </a:moveTo>
                  <a:cubicBezTo>
                    <a:pt x="19596" y="1"/>
                    <a:pt x="18513" y="100"/>
                    <a:pt x="17468" y="295"/>
                  </a:cubicBezTo>
                  <a:cubicBezTo>
                    <a:pt x="9059" y="1840"/>
                    <a:pt x="3014" y="9560"/>
                    <a:pt x="1898" y="22226"/>
                  </a:cubicBezTo>
                  <a:cubicBezTo>
                    <a:pt x="1" y="43488"/>
                    <a:pt x="12611" y="70684"/>
                    <a:pt x="30079" y="82961"/>
                  </a:cubicBezTo>
                  <a:cubicBezTo>
                    <a:pt x="35831" y="87002"/>
                    <a:pt x="41390" y="88924"/>
                    <a:pt x="46328" y="88924"/>
                  </a:cubicBezTo>
                  <a:cubicBezTo>
                    <a:pt x="51641" y="88924"/>
                    <a:pt x="56236" y="86699"/>
                    <a:pt x="59581" y="82496"/>
                  </a:cubicBezTo>
                  <a:cubicBezTo>
                    <a:pt x="62558" y="78757"/>
                    <a:pt x="64548" y="73418"/>
                    <a:pt x="65143" y="66685"/>
                  </a:cubicBezTo>
                  <a:cubicBezTo>
                    <a:pt x="67040" y="45423"/>
                    <a:pt x="54428" y="18227"/>
                    <a:pt x="36962" y="5969"/>
                  </a:cubicBezTo>
                  <a:cubicBezTo>
                    <a:pt x="31212" y="1933"/>
                    <a:pt x="25646" y="1"/>
                    <a:pt x="20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6" name="Google Shape;1293;p43"/>
            <p:cNvSpPr/>
            <p:nvPr/>
          </p:nvSpPr>
          <p:spPr>
            <a:xfrm>
              <a:off x="5371233" y="4060456"/>
              <a:ext cx="922279" cy="1274273"/>
            </a:xfrm>
            <a:custGeom>
              <a:avLst/>
              <a:gdLst/>
              <a:ahLst/>
              <a:cxnLst/>
              <a:rect l="l" t="t" r="r" b="b"/>
              <a:pathLst>
                <a:path w="61516" h="84994" extrusionOk="0">
                  <a:moveTo>
                    <a:pt x="15186" y="1"/>
                  </a:moveTo>
                  <a:cubicBezTo>
                    <a:pt x="14071" y="1"/>
                    <a:pt x="12988" y="100"/>
                    <a:pt x="11943" y="295"/>
                  </a:cubicBezTo>
                  <a:cubicBezTo>
                    <a:pt x="6455" y="3513"/>
                    <a:pt x="2715" y="10210"/>
                    <a:pt x="1860" y="19827"/>
                  </a:cubicBezTo>
                  <a:cubicBezTo>
                    <a:pt x="1" y="40606"/>
                    <a:pt x="12334" y="67169"/>
                    <a:pt x="29390" y="79167"/>
                  </a:cubicBezTo>
                  <a:cubicBezTo>
                    <a:pt x="35016" y="83113"/>
                    <a:pt x="40449" y="84993"/>
                    <a:pt x="45273" y="84993"/>
                  </a:cubicBezTo>
                  <a:cubicBezTo>
                    <a:pt x="48519" y="84993"/>
                    <a:pt x="51489" y="84142"/>
                    <a:pt x="54056" y="82496"/>
                  </a:cubicBezTo>
                  <a:cubicBezTo>
                    <a:pt x="57033" y="78757"/>
                    <a:pt x="59023" y="73418"/>
                    <a:pt x="59618" y="66685"/>
                  </a:cubicBezTo>
                  <a:cubicBezTo>
                    <a:pt x="61515" y="45423"/>
                    <a:pt x="48903" y="18227"/>
                    <a:pt x="31436" y="5969"/>
                  </a:cubicBezTo>
                  <a:cubicBezTo>
                    <a:pt x="25685" y="1933"/>
                    <a:pt x="20121" y="1"/>
                    <a:pt x="15186" y="1"/>
                  </a:cubicBezTo>
                  <a:close/>
                </a:path>
              </a:pathLst>
            </a:custGeom>
            <a:solidFill>
              <a:srgbClr val="194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7" name="Google Shape;1294;p43"/>
            <p:cNvSpPr/>
            <p:nvPr/>
          </p:nvSpPr>
          <p:spPr>
            <a:xfrm>
              <a:off x="5677784" y="4297773"/>
              <a:ext cx="572219" cy="668426"/>
            </a:xfrm>
            <a:custGeom>
              <a:avLst/>
              <a:gdLst/>
              <a:ahLst/>
              <a:cxnLst/>
              <a:rect l="l" t="t" r="r" b="b"/>
              <a:pathLst>
                <a:path w="38167" h="44584" extrusionOk="0">
                  <a:moveTo>
                    <a:pt x="21517" y="0"/>
                  </a:moveTo>
                  <a:lnTo>
                    <a:pt x="0" y="13048"/>
                  </a:lnTo>
                  <a:lnTo>
                    <a:pt x="14239" y="44583"/>
                  </a:lnTo>
                  <a:lnTo>
                    <a:pt x="38166" y="34915"/>
                  </a:lnTo>
                  <a:cubicBezTo>
                    <a:pt x="35724" y="22423"/>
                    <a:pt x="29652" y="9680"/>
                    <a:pt x="2151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8" name="Google Shape;1295;p43"/>
            <p:cNvSpPr/>
            <p:nvPr/>
          </p:nvSpPr>
          <p:spPr>
            <a:xfrm>
              <a:off x="5606900" y="4482900"/>
              <a:ext cx="368156" cy="488321"/>
            </a:xfrm>
            <a:custGeom>
              <a:avLst/>
              <a:gdLst/>
              <a:ahLst/>
              <a:cxnLst/>
              <a:rect l="l" t="t" r="r" b="b"/>
              <a:pathLst>
                <a:path w="24556" h="32571" extrusionOk="0">
                  <a:moveTo>
                    <a:pt x="7588" y="1"/>
                  </a:moveTo>
                  <a:cubicBezTo>
                    <a:pt x="3903" y="1"/>
                    <a:pt x="1163" y="2921"/>
                    <a:pt x="697" y="8145"/>
                  </a:cubicBezTo>
                  <a:cubicBezTo>
                    <a:pt x="1" y="15932"/>
                    <a:pt x="4624" y="25890"/>
                    <a:pt x="11019" y="30386"/>
                  </a:cubicBezTo>
                  <a:cubicBezTo>
                    <a:pt x="13126" y="31866"/>
                    <a:pt x="15162" y="32570"/>
                    <a:pt x="16970" y="32570"/>
                  </a:cubicBezTo>
                  <a:cubicBezTo>
                    <a:pt x="20654" y="32570"/>
                    <a:pt x="23394" y="29650"/>
                    <a:pt x="23861" y="24427"/>
                  </a:cubicBezTo>
                  <a:cubicBezTo>
                    <a:pt x="24555" y="16638"/>
                    <a:pt x="19933" y="6682"/>
                    <a:pt x="13538" y="2184"/>
                  </a:cubicBezTo>
                  <a:cubicBezTo>
                    <a:pt x="11432" y="704"/>
                    <a:pt x="9396" y="1"/>
                    <a:pt x="7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29" name="Google Shape;1296;p43"/>
            <p:cNvSpPr/>
            <p:nvPr/>
          </p:nvSpPr>
          <p:spPr>
            <a:xfrm>
              <a:off x="6416735" y="4344399"/>
              <a:ext cx="899445" cy="341499"/>
            </a:xfrm>
            <a:custGeom>
              <a:avLst/>
              <a:gdLst/>
              <a:ahLst/>
              <a:cxnLst/>
              <a:rect l="l" t="t" r="r" b="b"/>
              <a:pathLst>
                <a:path w="59993" h="22778" extrusionOk="0">
                  <a:moveTo>
                    <a:pt x="34851" y="0"/>
                  </a:moveTo>
                  <a:lnTo>
                    <a:pt x="0" y="20913"/>
                  </a:lnTo>
                  <a:lnTo>
                    <a:pt x="0" y="22778"/>
                  </a:lnTo>
                  <a:lnTo>
                    <a:pt x="56383" y="18382"/>
                  </a:lnTo>
                  <a:cubicBezTo>
                    <a:pt x="59162" y="18166"/>
                    <a:pt x="59993" y="14491"/>
                    <a:pt x="57579" y="13099"/>
                  </a:cubicBezTo>
                  <a:lnTo>
                    <a:pt x="34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0" name="Google Shape;1297;p43"/>
            <p:cNvSpPr/>
            <p:nvPr/>
          </p:nvSpPr>
          <p:spPr>
            <a:xfrm>
              <a:off x="6416735" y="4316438"/>
              <a:ext cx="899445" cy="341514"/>
            </a:xfrm>
            <a:custGeom>
              <a:avLst/>
              <a:gdLst/>
              <a:ahLst/>
              <a:cxnLst/>
              <a:rect l="l" t="t" r="r" b="b"/>
              <a:pathLst>
                <a:path w="59993" h="22779" extrusionOk="0">
                  <a:moveTo>
                    <a:pt x="34851" y="1"/>
                  </a:moveTo>
                  <a:lnTo>
                    <a:pt x="0" y="22778"/>
                  </a:lnTo>
                  <a:lnTo>
                    <a:pt x="56383" y="18383"/>
                  </a:lnTo>
                  <a:cubicBezTo>
                    <a:pt x="59162" y="18167"/>
                    <a:pt x="59993" y="14492"/>
                    <a:pt x="57579" y="13100"/>
                  </a:cubicBezTo>
                  <a:lnTo>
                    <a:pt x="34851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1" name="Google Shape;1298;p43"/>
            <p:cNvSpPr/>
            <p:nvPr/>
          </p:nvSpPr>
          <p:spPr>
            <a:xfrm>
              <a:off x="5735176" y="3382196"/>
              <a:ext cx="120810" cy="96447"/>
            </a:xfrm>
            <a:custGeom>
              <a:avLst/>
              <a:gdLst/>
              <a:ahLst/>
              <a:cxnLst/>
              <a:rect l="l" t="t" r="r" b="b"/>
              <a:pathLst>
                <a:path w="8058" h="6433" extrusionOk="0">
                  <a:moveTo>
                    <a:pt x="505" y="1"/>
                  </a:moveTo>
                  <a:cubicBezTo>
                    <a:pt x="0" y="1"/>
                    <a:pt x="2503" y="1612"/>
                    <a:pt x="2939" y="2485"/>
                  </a:cubicBezTo>
                  <a:cubicBezTo>
                    <a:pt x="3751" y="4107"/>
                    <a:pt x="2100" y="4286"/>
                    <a:pt x="4675" y="5963"/>
                  </a:cubicBezTo>
                  <a:cubicBezTo>
                    <a:pt x="5205" y="6308"/>
                    <a:pt x="8057" y="6432"/>
                    <a:pt x="8057" y="6432"/>
                  </a:cubicBezTo>
                  <a:lnTo>
                    <a:pt x="7215" y="3167"/>
                  </a:lnTo>
                  <a:cubicBezTo>
                    <a:pt x="4562" y="1931"/>
                    <a:pt x="2939" y="391"/>
                    <a:pt x="569" y="7"/>
                  </a:cubicBezTo>
                  <a:cubicBezTo>
                    <a:pt x="544" y="3"/>
                    <a:pt x="522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2" name="Google Shape;1299;p43"/>
            <p:cNvSpPr/>
            <p:nvPr/>
          </p:nvSpPr>
          <p:spPr>
            <a:xfrm>
              <a:off x="6159448" y="3961176"/>
              <a:ext cx="121529" cy="80555"/>
            </a:xfrm>
            <a:custGeom>
              <a:avLst/>
              <a:gdLst/>
              <a:ahLst/>
              <a:cxnLst/>
              <a:rect l="l" t="t" r="r" b="b"/>
              <a:pathLst>
                <a:path w="8106" h="5373" extrusionOk="0">
                  <a:moveTo>
                    <a:pt x="5269" y="0"/>
                  </a:moveTo>
                  <a:cubicBezTo>
                    <a:pt x="2763" y="1781"/>
                    <a:pt x="0" y="3058"/>
                    <a:pt x="0" y="3987"/>
                  </a:cubicBezTo>
                  <a:cubicBezTo>
                    <a:pt x="0" y="4634"/>
                    <a:pt x="1149" y="5372"/>
                    <a:pt x="2552" y="5372"/>
                  </a:cubicBezTo>
                  <a:cubicBezTo>
                    <a:pt x="3167" y="5372"/>
                    <a:pt x="3830" y="5230"/>
                    <a:pt x="4467" y="4877"/>
                  </a:cubicBezTo>
                  <a:cubicBezTo>
                    <a:pt x="6558" y="3715"/>
                    <a:pt x="8105" y="0"/>
                    <a:pt x="8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3" name="Google Shape;1300;p43"/>
            <p:cNvSpPr/>
            <p:nvPr/>
          </p:nvSpPr>
          <p:spPr>
            <a:xfrm>
              <a:off x="6643976" y="4420276"/>
              <a:ext cx="142909" cy="181004"/>
            </a:xfrm>
            <a:custGeom>
              <a:avLst/>
              <a:gdLst/>
              <a:ahLst/>
              <a:cxnLst/>
              <a:rect l="l" t="t" r="r" b="b"/>
              <a:pathLst>
                <a:path w="9532" h="12073" extrusionOk="0">
                  <a:moveTo>
                    <a:pt x="6263" y="0"/>
                  </a:moveTo>
                  <a:lnTo>
                    <a:pt x="2452" y="2178"/>
                  </a:lnTo>
                  <a:lnTo>
                    <a:pt x="3814" y="4993"/>
                  </a:lnTo>
                  <a:lnTo>
                    <a:pt x="1" y="12073"/>
                  </a:lnTo>
                  <a:lnTo>
                    <a:pt x="9532" y="5355"/>
                  </a:lnTo>
                  <a:lnTo>
                    <a:pt x="62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4" name="Google Shape;1301;p43"/>
            <p:cNvSpPr/>
            <p:nvPr/>
          </p:nvSpPr>
          <p:spPr>
            <a:xfrm>
              <a:off x="6324411" y="3747653"/>
              <a:ext cx="441574" cy="739565"/>
            </a:xfrm>
            <a:custGeom>
              <a:avLst/>
              <a:gdLst/>
              <a:ahLst/>
              <a:cxnLst/>
              <a:rect l="l" t="t" r="r" b="b"/>
              <a:pathLst>
                <a:path w="29453" h="49329" extrusionOk="0">
                  <a:moveTo>
                    <a:pt x="9571" y="1"/>
                  </a:moveTo>
                  <a:cubicBezTo>
                    <a:pt x="6977" y="1"/>
                    <a:pt x="5038" y="2068"/>
                    <a:pt x="2692" y="6379"/>
                  </a:cubicBezTo>
                  <a:cubicBezTo>
                    <a:pt x="198" y="10963"/>
                    <a:pt x="0" y="25443"/>
                    <a:pt x="156" y="27539"/>
                  </a:cubicBezTo>
                  <a:cubicBezTo>
                    <a:pt x="517" y="32342"/>
                    <a:pt x="23584" y="49328"/>
                    <a:pt x="23584" y="49328"/>
                  </a:cubicBezTo>
                  <a:lnTo>
                    <a:pt x="29452" y="45493"/>
                  </a:lnTo>
                  <a:lnTo>
                    <a:pt x="10271" y="26005"/>
                  </a:lnTo>
                  <a:cubicBezTo>
                    <a:pt x="10271" y="26005"/>
                    <a:pt x="21216" y="4804"/>
                    <a:pt x="12803" y="854"/>
                  </a:cubicBezTo>
                  <a:cubicBezTo>
                    <a:pt x="11598" y="288"/>
                    <a:pt x="10539" y="1"/>
                    <a:pt x="957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5" name="Google Shape;1302;p43"/>
            <p:cNvSpPr/>
            <p:nvPr/>
          </p:nvSpPr>
          <p:spPr>
            <a:xfrm>
              <a:off x="5832297" y="3334115"/>
              <a:ext cx="495517" cy="155577"/>
            </a:xfrm>
            <a:custGeom>
              <a:avLst/>
              <a:gdLst/>
              <a:ahLst/>
              <a:cxnLst/>
              <a:rect l="l" t="t" r="r" b="b"/>
              <a:pathLst>
                <a:path w="33051" h="10377" extrusionOk="0">
                  <a:moveTo>
                    <a:pt x="32953" y="1"/>
                  </a:moveTo>
                  <a:lnTo>
                    <a:pt x="32953" y="1"/>
                  </a:lnTo>
                  <a:cubicBezTo>
                    <a:pt x="28219" y="904"/>
                    <a:pt x="16506" y="6298"/>
                    <a:pt x="5770" y="6298"/>
                  </a:cubicBezTo>
                  <a:cubicBezTo>
                    <a:pt x="3797" y="6298"/>
                    <a:pt x="1857" y="6116"/>
                    <a:pt x="0" y="5691"/>
                  </a:cubicBezTo>
                  <a:lnTo>
                    <a:pt x="0" y="5691"/>
                  </a:lnTo>
                  <a:lnTo>
                    <a:pt x="328" y="9936"/>
                  </a:lnTo>
                  <a:cubicBezTo>
                    <a:pt x="3123" y="10229"/>
                    <a:pt x="5940" y="10376"/>
                    <a:pt x="8737" y="10376"/>
                  </a:cubicBezTo>
                  <a:cubicBezTo>
                    <a:pt x="16432" y="10376"/>
                    <a:pt x="23967" y="9261"/>
                    <a:pt x="30429" y="6996"/>
                  </a:cubicBezTo>
                  <a:cubicBezTo>
                    <a:pt x="32647" y="4620"/>
                    <a:pt x="33050" y="2216"/>
                    <a:pt x="3295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6" name="Google Shape;1303;p43"/>
            <p:cNvSpPr/>
            <p:nvPr/>
          </p:nvSpPr>
          <p:spPr>
            <a:xfrm>
              <a:off x="6238429" y="3325359"/>
              <a:ext cx="342714" cy="520195"/>
            </a:xfrm>
            <a:custGeom>
              <a:avLst/>
              <a:gdLst/>
              <a:ahLst/>
              <a:cxnLst/>
              <a:rect l="l" t="t" r="r" b="b"/>
              <a:pathLst>
                <a:path w="22859" h="34697" extrusionOk="0">
                  <a:moveTo>
                    <a:pt x="8037" y="0"/>
                  </a:moveTo>
                  <a:cubicBezTo>
                    <a:pt x="4394" y="0"/>
                    <a:pt x="2129" y="4898"/>
                    <a:pt x="2837" y="10110"/>
                  </a:cubicBezTo>
                  <a:cubicBezTo>
                    <a:pt x="4136" y="19686"/>
                    <a:pt x="1532" y="27801"/>
                    <a:pt x="1" y="33071"/>
                  </a:cubicBezTo>
                  <a:cubicBezTo>
                    <a:pt x="3436" y="34018"/>
                    <a:pt x="8799" y="34697"/>
                    <a:pt x="13792" y="34697"/>
                  </a:cubicBezTo>
                  <a:cubicBezTo>
                    <a:pt x="17246" y="34697"/>
                    <a:pt x="20522" y="34372"/>
                    <a:pt x="22859" y="33587"/>
                  </a:cubicBezTo>
                  <a:cubicBezTo>
                    <a:pt x="22139" y="26362"/>
                    <a:pt x="17876" y="5145"/>
                    <a:pt x="10799" y="863"/>
                  </a:cubicBezTo>
                  <a:cubicBezTo>
                    <a:pt x="9817" y="268"/>
                    <a:pt x="8889" y="0"/>
                    <a:pt x="803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7" name="Google Shape;1304;p43"/>
            <p:cNvSpPr/>
            <p:nvPr/>
          </p:nvSpPr>
          <p:spPr>
            <a:xfrm>
              <a:off x="6210183" y="3354370"/>
              <a:ext cx="312669" cy="638156"/>
            </a:xfrm>
            <a:custGeom>
              <a:avLst/>
              <a:gdLst/>
              <a:ahLst/>
              <a:cxnLst/>
              <a:rect l="l" t="t" r="r" b="b"/>
              <a:pathLst>
                <a:path w="20855" h="42565" extrusionOk="0">
                  <a:moveTo>
                    <a:pt x="13848" y="0"/>
                  </a:moveTo>
                  <a:cubicBezTo>
                    <a:pt x="12332" y="0"/>
                    <a:pt x="11785" y="6305"/>
                    <a:pt x="11721" y="7379"/>
                  </a:cubicBezTo>
                  <a:cubicBezTo>
                    <a:pt x="10929" y="20474"/>
                    <a:pt x="6803" y="29261"/>
                    <a:pt x="1" y="41094"/>
                  </a:cubicBezTo>
                  <a:lnTo>
                    <a:pt x="5224" y="42564"/>
                  </a:lnTo>
                  <a:cubicBezTo>
                    <a:pt x="13196" y="30333"/>
                    <a:pt x="20854" y="10168"/>
                    <a:pt x="14882" y="858"/>
                  </a:cubicBezTo>
                  <a:cubicBezTo>
                    <a:pt x="14496" y="255"/>
                    <a:pt x="14152" y="0"/>
                    <a:pt x="13848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8" name="Google Shape;1305;p43"/>
            <p:cNvSpPr/>
            <p:nvPr/>
          </p:nvSpPr>
          <p:spPr>
            <a:xfrm>
              <a:off x="6332072" y="3274969"/>
              <a:ext cx="48771" cy="74168"/>
            </a:xfrm>
            <a:custGeom>
              <a:avLst/>
              <a:gdLst/>
              <a:ahLst/>
              <a:cxnLst/>
              <a:rect l="l" t="t" r="r" b="b"/>
              <a:pathLst>
                <a:path w="3253" h="4947" extrusionOk="0">
                  <a:moveTo>
                    <a:pt x="1172" y="0"/>
                  </a:moveTo>
                  <a:cubicBezTo>
                    <a:pt x="907" y="0"/>
                    <a:pt x="634" y="113"/>
                    <a:pt x="390" y="387"/>
                  </a:cubicBezTo>
                  <a:cubicBezTo>
                    <a:pt x="0" y="822"/>
                    <a:pt x="16" y="4141"/>
                    <a:pt x="5" y="4708"/>
                  </a:cubicBezTo>
                  <a:cubicBezTo>
                    <a:pt x="1" y="4877"/>
                    <a:pt x="256" y="4947"/>
                    <a:pt x="624" y="4947"/>
                  </a:cubicBezTo>
                  <a:cubicBezTo>
                    <a:pt x="1567" y="4947"/>
                    <a:pt x="3252" y="4486"/>
                    <a:pt x="3250" y="4040"/>
                  </a:cubicBezTo>
                  <a:cubicBezTo>
                    <a:pt x="3249" y="3469"/>
                    <a:pt x="2765" y="1996"/>
                    <a:pt x="2360" y="924"/>
                  </a:cubicBezTo>
                  <a:cubicBezTo>
                    <a:pt x="2171" y="424"/>
                    <a:pt x="1686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39" name="Google Shape;1306;p43"/>
            <p:cNvSpPr/>
            <p:nvPr/>
          </p:nvSpPr>
          <p:spPr>
            <a:xfrm>
              <a:off x="6270768" y="3153545"/>
              <a:ext cx="131769" cy="145022"/>
            </a:xfrm>
            <a:custGeom>
              <a:avLst/>
              <a:gdLst/>
              <a:ahLst/>
              <a:cxnLst/>
              <a:rect l="l" t="t" r="r" b="b"/>
              <a:pathLst>
                <a:path w="8789" h="9673" extrusionOk="0">
                  <a:moveTo>
                    <a:pt x="3758" y="0"/>
                  </a:moveTo>
                  <a:cubicBezTo>
                    <a:pt x="587" y="0"/>
                    <a:pt x="0" y="5821"/>
                    <a:pt x="1793" y="8294"/>
                  </a:cubicBezTo>
                  <a:cubicBezTo>
                    <a:pt x="2448" y="9198"/>
                    <a:pt x="3564" y="9673"/>
                    <a:pt x="4682" y="9673"/>
                  </a:cubicBezTo>
                  <a:cubicBezTo>
                    <a:pt x="5286" y="9673"/>
                    <a:pt x="5891" y="9534"/>
                    <a:pt x="6423" y="9249"/>
                  </a:cubicBezTo>
                  <a:cubicBezTo>
                    <a:pt x="7938" y="8437"/>
                    <a:pt x="8788" y="6619"/>
                    <a:pt x="8622" y="4908"/>
                  </a:cubicBezTo>
                  <a:cubicBezTo>
                    <a:pt x="8456" y="3195"/>
                    <a:pt x="7365" y="1643"/>
                    <a:pt x="5908" y="731"/>
                  </a:cubicBezTo>
                  <a:cubicBezTo>
                    <a:pt x="5092" y="221"/>
                    <a:pt x="4376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sp>
          <p:nvSpPr>
            <p:cNvPr id="40" name="Google Shape;1307;p43"/>
            <p:cNvSpPr/>
            <p:nvPr/>
          </p:nvSpPr>
          <p:spPr>
            <a:xfrm>
              <a:off x="6237604" y="3036439"/>
              <a:ext cx="625337" cy="317946"/>
            </a:xfrm>
            <a:custGeom>
              <a:avLst/>
              <a:gdLst/>
              <a:ahLst/>
              <a:cxnLst/>
              <a:rect l="l" t="t" r="r" b="b"/>
              <a:pathLst>
                <a:path w="41710" h="21207" extrusionOk="0">
                  <a:moveTo>
                    <a:pt x="33853" y="0"/>
                  </a:moveTo>
                  <a:cubicBezTo>
                    <a:pt x="33199" y="0"/>
                    <a:pt x="32545" y="61"/>
                    <a:pt x="31912" y="178"/>
                  </a:cubicBezTo>
                  <a:cubicBezTo>
                    <a:pt x="28844" y="745"/>
                    <a:pt x="26098" y="2373"/>
                    <a:pt x="23302" y="3755"/>
                  </a:cubicBezTo>
                  <a:cubicBezTo>
                    <a:pt x="20901" y="4940"/>
                    <a:pt x="18293" y="5978"/>
                    <a:pt x="15649" y="5978"/>
                  </a:cubicBezTo>
                  <a:cubicBezTo>
                    <a:pt x="15212" y="5978"/>
                    <a:pt x="14774" y="5950"/>
                    <a:pt x="14336" y="5889"/>
                  </a:cubicBezTo>
                  <a:cubicBezTo>
                    <a:pt x="12402" y="5620"/>
                    <a:pt x="10614" y="4740"/>
                    <a:pt x="8758" y="4131"/>
                  </a:cubicBezTo>
                  <a:cubicBezTo>
                    <a:pt x="7702" y="3785"/>
                    <a:pt x="6568" y="3532"/>
                    <a:pt x="5462" y="3532"/>
                  </a:cubicBezTo>
                  <a:cubicBezTo>
                    <a:pt x="4624" y="3532"/>
                    <a:pt x="3801" y="3677"/>
                    <a:pt x="3040" y="4037"/>
                  </a:cubicBezTo>
                  <a:cubicBezTo>
                    <a:pt x="0" y="5471"/>
                    <a:pt x="231" y="10497"/>
                    <a:pt x="2985" y="12156"/>
                  </a:cubicBezTo>
                  <a:cubicBezTo>
                    <a:pt x="3918" y="12717"/>
                    <a:pt x="5022" y="12854"/>
                    <a:pt x="6123" y="12854"/>
                  </a:cubicBezTo>
                  <a:cubicBezTo>
                    <a:pt x="6413" y="12854"/>
                    <a:pt x="6702" y="12844"/>
                    <a:pt x="6988" y="12830"/>
                  </a:cubicBezTo>
                  <a:cubicBezTo>
                    <a:pt x="7614" y="12800"/>
                    <a:pt x="8247" y="12755"/>
                    <a:pt x="8874" y="12755"/>
                  </a:cubicBezTo>
                  <a:cubicBezTo>
                    <a:pt x="9625" y="12755"/>
                    <a:pt x="10368" y="12820"/>
                    <a:pt x="11079" y="13052"/>
                  </a:cubicBezTo>
                  <a:cubicBezTo>
                    <a:pt x="13606" y="13878"/>
                    <a:pt x="14995" y="16516"/>
                    <a:pt x="16955" y="18311"/>
                  </a:cubicBezTo>
                  <a:cubicBezTo>
                    <a:pt x="19093" y="20270"/>
                    <a:pt x="22004" y="21207"/>
                    <a:pt x="24921" y="21207"/>
                  </a:cubicBezTo>
                  <a:cubicBezTo>
                    <a:pt x="25950" y="21207"/>
                    <a:pt x="26979" y="21090"/>
                    <a:pt x="27975" y="20861"/>
                  </a:cubicBezTo>
                  <a:cubicBezTo>
                    <a:pt x="31796" y="19981"/>
                    <a:pt x="35151" y="17604"/>
                    <a:pt x="37778" y="14693"/>
                  </a:cubicBezTo>
                  <a:cubicBezTo>
                    <a:pt x="39230" y="13084"/>
                    <a:pt x="40511" y="11258"/>
                    <a:pt x="41110" y="9177"/>
                  </a:cubicBezTo>
                  <a:cubicBezTo>
                    <a:pt x="41710" y="7093"/>
                    <a:pt x="41552" y="4718"/>
                    <a:pt x="40319" y="2936"/>
                  </a:cubicBezTo>
                  <a:cubicBezTo>
                    <a:pt x="38910" y="899"/>
                    <a:pt x="36374" y="0"/>
                    <a:pt x="33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2"/>
          <p:cNvSpPr txBox="1">
            <a:spLocks noGrp="1"/>
          </p:cNvSpPr>
          <p:nvPr>
            <p:ph type="title" idx="2"/>
          </p:nvPr>
        </p:nvSpPr>
        <p:spPr>
          <a:xfrm>
            <a:off x="302831" y="544327"/>
            <a:ext cx="6122683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vẫn đề gặp phải và hướng phát triển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3" name="Google Shape;1163;p42"/>
          <p:cNvGrpSpPr/>
          <p:nvPr/>
        </p:nvGrpSpPr>
        <p:grpSpPr>
          <a:xfrm>
            <a:off x="470459" y="1320390"/>
            <a:ext cx="4414384" cy="5181606"/>
            <a:chOff x="4786191" y="1531266"/>
            <a:chExt cx="2301076" cy="2701004"/>
          </a:xfrm>
        </p:grpSpPr>
        <p:sp>
          <p:nvSpPr>
            <p:cNvPr id="1164" name="Google Shape;1164;p42"/>
            <p:cNvSpPr/>
            <p:nvPr/>
          </p:nvSpPr>
          <p:spPr>
            <a:xfrm>
              <a:off x="5601334" y="3956642"/>
              <a:ext cx="663799" cy="178573"/>
            </a:xfrm>
            <a:custGeom>
              <a:avLst/>
              <a:gdLst/>
              <a:ahLst/>
              <a:cxnLst/>
              <a:rect l="l" t="t" r="r" b="b"/>
              <a:pathLst>
                <a:path w="39689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39689" y="10677"/>
                  </a:lnTo>
                  <a:lnTo>
                    <a:pt x="39689" y="0"/>
                  </a:lnTo>
                  <a:close/>
                </a:path>
              </a:pathLst>
            </a:custGeom>
            <a:solidFill>
              <a:srgbClr val="4A41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786191" y="2359454"/>
              <a:ext cx="2301076" cy="1655491"/>
            </a:xfrm>
            <a:custGeom>
              <a:avLst/>
              <a:gdLst/>
              <a:ahLst/>
              <a:cxnLst/>
              <a:rect l="l" t="t" r="r" b="b"/>
              <a:pathLst>
                <a:path w="137583" h="98983" extrusionOk="0">
                  <a:moveTo>
                    <a:pt x="169" y="1"/>
                  </a:moveTo>
                  <a:cubicBezTo>
                    <a:pt x="76" y="1"/>
                    <a:pt x="1" y="75"/>
                    <a:pt x="1" y="168"/>
                  </a:cubicBezTo>
                  <a:lnTo>
                    <a:pt x="1" y="98815"/>
                  </a:lnTo>
                  <a:cubicBezTo>
                    <a:pt x="1" y="98908"/>
                    <a:pt x="76" y="98982"/>
                    <a:pt x="169" y="98982"/>
                  </a:cubicBezTo>
                  <a:lnTo>
                    <a:pt x="137416" y="98982"/>
                  </a:lnTo>
                  <a:cubicBezTo>
                    <a:pt x="137509" y="98982"/>
                    <a:pt x="137583" y="98908"/>
                    <a:pt x="137583" y="98815"/>
                  </a:cubicBezTo>
                  <a:lnTo>
                    <a:pt x="137583" y="168"/>
                  </a:lnTo>
                  <a:cubicBezTo>
                    <a:pt x="137583" y="75"/>
                    <a:pt x="137509" y="1"/>
                    <a:pt x="137416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850466" y="2419815"/>
              <a:ext cx="2165536" cy="1436276"/>
            </a:xfrm>
            <a:custGeom>
              <a:avLst/>
              <a:gdLst/>
              <a:ahLst/>
              <a:cxnLst/>
              <a:rect l="l" t="t" r="r" b="b"/>
              <a:pathLst>
                <a:path w="129479" h="85876" extrusionOk="0">
                  <a:moveTo>
                    <a:pt x="104" y="1"/>
                  </a:moveTo>
                  <a:cubicBezTo>
                    <a:pt x="46" y="1"/>
                    <a:pt x="1" y="47"/>
                    <a:pt x="1" y="104"/>
                  </a:cubicBezTo>
                  <a:lnTo>
                    <a:pt x="1" y="85773"/>
                  </a:lnTo>
                  <a:cubicBezTo>
                    <a:pt x="1" y="85830"/>
                    <a:pt x="46" y="85876"/>
                    <a:pt x="104" y="85876"/>
                  </a:cubicBezTo>
                  <a:lnTo>
                    <a:pt x="129376" y="85876"/>
                  </a:lnTo>
                  <a:cubicBezTo>
                    <a:pt x="129433" y="85876"/>
                    <a:pt x="129479" y="85830"/>
                    <a:pt x="129479" y="85773"/>
                  </a:cubicBezTo>
                  <a:lnTo>
                    <a:pt x="129479" y="104"/>
                  </a:lnTo>
                  <a:cubicBezTo>
                    <a:pt x="129479" y="47"/>
                    <a:pt x="129433" y="1"/>
                    <a:pt x="129376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316023" y="4119660"/>
              <a:ext cx="1234422" cy="112609"/>
            </a:xfrm>
            <a:custGeom>
              <a:avLst/>
              <a:gdLst/>
              <a:ahLst/>
              <a:cxnLst/>
              <a:rect l="l" t="t" r="r" b="b"/>
              <a:pathLst>
                <a:path w="73807" h="6733" extrusionOk="0">
                  <a:moveTo>
                    <a:pt x="132" y="1"/>
                  </a:moveTo>
                  <a:cubicBezTo>
                    <a:pt x="59" y="1"/>
                    <a:pt x="1" y="59"/>
                    <a:pt x="1" y="132"/>
                  </a:cubicBezTo>
                  <a:lnTo>
                    <a:pt x="1" y="6732"/>
                  </a:lnTo>
                  <a:lnTo>
                    <a:pt x="73806" y="6732"/>
                  </a:lnTo>
                  <a:lnTo>
                    <a:pt x="73806" y="132"/>
                  </a:lnTo>
                  <a:cubicBezTo>
                    <a:pt x="73806" y="59"/>
                    <a:pt x="73748" y="1"/>
                    <a:pt x="73677" y="1"/>
                  </a:cubicBezTo>
                  <a:close/>
                </a:path>
              </a:pathLst>
            </a:custGeom>
            <a:solidFill>
              <a:srgbClr val="585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5367636" y="2519028"/>
              <a:ext cx="1515235" cy="1018486"/>
            </a:xfrm>
            <a:custGeom>
              <a:avLst/>
              <a:gdLst/>
              <a:ahLst/>
              <a:cxnLst/>
              <a:rect l="l" t="t" r="r" b="b"/>
              <a:pathLst>
                <a:path w="90597" h="60896" extrusionOk="0">
                  <a:moveTo>
                    <a:pt x="3969" y="0"/>
                  </a:moveTo>
                  <a:cubicBezTo>
                    <a:pt x="1770" y="0"/>
                    <a:pt x="0" y="1770"/>
                    <a:pt x="0" y="3970"/>
                  </a:cubicBezTo>
                  <a:lnTo>
                    <a:pt x="0" y="56927"/>
                  </a:lnTo>
                  <a:cubicBezTo>
                    <a:pt x="0" y="59126"/>
                    <a:pt x="1770" y="60896"/>
                    <a:pt x="3969" y="60896"/>
                  </a:cubicBezTo>
                  <a:lnTo>
                    <a:pt x="86626" y="60896"/>
                  </a:lnTo>
                  <a:cubicBezTo>
                    <a:pt x="88825" y="60896"/>
                    <a:pt x="90596" y="59126"/>
                    <a:pt x="90596" y="56927"/>
                  </a:cubicBezTo>
                  <a:lnTo>
                    <a:pt x="90596" y="3970"/>
                  </a:lnTo>
                  <a:cubicBezTo>
                    <a:pt x="90596" y="1770"/>
                    <a:pt x="88825" y="0"/>
                    <a:pt x="8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511638" y="3263039"/>
              <a:ext cx="66014" cy="165711"/>
            </a:xfrm>
            <a:custGeom>
              <a:avLst/>
              <a:gdLst/>
              <a:ahLst/>
              <a:cxnLst/>
              <a:rect l="l" t="t" r="r" b="b"/>
              <a:pathLst>
                <a:path w="3947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3946" y="9907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660357" y="3117548"/>
              <a:ext cx="66014" cy="311202"/>
            </a:xfrm>
            <a:custGeom>
              <a:avLst/>
              <a:gdLst/>
              <a:ahLst/>
              <a:cxnLst/>
              <a:rect l="l" t="t" r="r" b="b"/>
              <a:pathLst>
                <a:path w="3947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7" y="18606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809092" y="3149727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3946" y="16682"/>
                  </a:lnTo>
                  <a:lnTo>
                    <a:pt x="3946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957811" y="2992211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3947" y="26100"/>
                  </a:lnTo>
                  <a:lnTo>
                    <a:pt x="3947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60357" y="3117548"/>
              <a:ext cx="30306" cy="311202"/>
            </a:xfrm>
            <a:custGeom>
              <a:avLst/>
              <a:gdLst/>
              <a:ahLst/>
              <a:cxnLst/>
              <a:rect l="l" t="t" r="r" b="b"/>
              <a:pathLst>
                <a:path w="1812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1812" y="18606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511638" y="3263039"/>
              <a:ext cx="30306" cy="165711"/>
            </a:xfrm>
            <a:custGeom>
              <a:avLst/>
              <a:gdLst/>
              <a:ahLst/>
              <a:cxnLst/>
              <a:rect l="l" t="t" r="r" b="b"/>
              <a:pathLst>
                <a:path w="1812" h="9908" extrusionOk="0">
                  <a:moveTo>
                    <a:pt x="0" y="0"/>
                  </a:moveTo>
                  <a:lnTo>
                    <a:pt x="0" y="9907"/>
                  </a:lnTo>
                  <a:lnTo>
                    <a:pt x="1811" y="9907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5957811" y="2992211"/>
              <a:ext cx="30306" cy="436539"/>
            </a:xfrm>
            <a:custGeom>
              <a:avLst/>
              <a:gdLst/>
              <a:ahLst/>
              <a:cxnLst/>
              <a:rect l="l" t="t" r="r" b="b"/>
              <a:pathLst>
                <a:path w="1812" h="26101" extrusionOk="0">
                  <a:moveTo>
                    <a:pt x="1" y="1"/>
                  </a:moveTo>
                  <a:lnTo>
                    <a:pt x="1" y="26100"/>
                  </a:lnTo>
                  <a:lnTo>
                    <a:pt x="1812" y="26100"/>
                  </a:lnTo>
                  <a:lnTo>
                    <a:pt x="18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5809092" y="3149727"/>
              <a:ext cx="30306" cy="279023"/>
            </a:xfrm>
            <a:custGeom>
              <a:avLst/>
              <a:gdLst/>
              <a:ahLst/>
              <a:cxnLst/>
              <a:rect l="l" t="t" r="r" b="b"/>
              <a:pathLst>
                <a:path w="1812" h="16683" extrusionOk="0">
                  <a:moveTo>
                    <a:pt x="0" y="1"/>
                  </a:moveTo>
                  <a:lnTo>
                    <a:pt x="0" y="16682"/>
                  </a:lnTo>
                  <a:lnTo>
                    <a:pt x="1811" y="16682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5468019" y="2845332"/>
              <a:ext cx="590744" cy="629027"/>
            </a:xfrm>
            <a:custGeom>
              <a:avLst/>
              <a:gdLst/>
              <a:ahLst/>
              <a:cxnLst/>
              <a:rect l="l" t="t" r="r" b="b"/>
              <a:pathLst>
                <a:path w="35321" h="37610" extrusionOk="0">
                  <a:moveTo>
                    <a:pt x="1" y="0"/>
                  </a:moveTo>
                  <a:lnTo>
                    <a:pt x="1" y="37610"/>
                  </a:lnTo>
                  <a:lnTo>
                    <a:pt x="35321" y="37610"/>
                  </a:lnTo>
                  <a:lnTo>
                    <a:pt x="35321" y="37070"/>
                  </a:lnTo>
                  <a:lnTo>
                    <a:pt x="540" y="37070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5522694" y="2898518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4" y="0"/>
                  </a:moveTo>
                  <a:lnTo>
                    <a:pt x="17798" y="10317"/>
                  </a:lnTo>
                  <a:lnTo>
                    <a:pt x="9239" y="8457"/>
                  </a:lnTo>
                  <a:lnTo>
                    <a:pt x="0" y="16755"/>
                  </a:lnTo>
                  <a:lnTo>
                    <a:pt x="360" y="17154"/>
                  </a:lnTo>
                  <a:lnTo>
                    <a:pt x="9395" y="9042"/>
                  </a:lnTo>
                  <a:lnTo>
                    <a:pt x="17989" y="10910"/>
                  </a:lnTo>
                  <a:lnTo>
                    <a:pt x="27465" y="361"/>
                  </a:lnTo>
                  <a:lnTo>
                    <a:pt x="27064" y="0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950469" y="2873012"/>
              <a:ext cx="56430" cy="57049"/>
            </a:xfrm>
            <a:custGeom>
              <a:avLst/>
              <a:gdLst/>
              <a:ahLst/>
              <a:cxnLst/>
              <a:rect l="l" t="t" r="r" b="b"/>
              <a:pathLst>
                <a:path w="3374" h="3411" extrusionOk="0">
                  <a:moveTo>
                    <a:pt x="3374" y="1"/>
                  </a:moveTo>
                  <a:lnTo>
                    <a:pt x="0" y="904"/>
                  </a:lnTo>
                  <a:lnTo>
                    <a:pt x="2613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rgbClr val="D5D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114675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114675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172493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72493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381238" y="325126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B1AF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381238" y="3330675"/>
              <a:ext cx="45358" cy="45341"/>
            </a:xfrm>
            <a:custGeom>
              <a:avLst/>
              <a:gdLst/>
              <a:ahLst/>
              <a:cxnLst/>
              <a:rect l="l" t="t" r="r" b="b"/>
              <a:pathLst>
                <a:path w="2712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rgbClr val="FCA7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439056" y="335024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439056" y="3270833"/>
              <a:ext cx="143701" cy="25773"/>
            </a:xfrm>
            <a:custGeom>
              <a:avLst/>
              <a:gdLst/>
              <a:ahLst/>
              <a:cxnLst/>
              <a:rect l="l" t="t" r="r" b="b"/>
              <a:pathLst>
                <a:path w="8592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621292" y="325126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621292" y="3330675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679110" y="335024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679110" y="3270833"/>
              <a:ext cx="94546" cy="25773"/>
            </a:xfrm>
            <a:custGeom>
              <a:avLst/>
              <a:gdLst/>
              <a:ahLst/>
              <a:cxnLst/>
              <a:rect l="l" t="t" r="r" b="b"/>
              <a:pathLst>
                <a:path w="5653" h="1541" extrusionOk="0">
                  <a:moveTo>
                    <a:pt x="0" y="1"/>
                  </a:moveTo>
                  <a:lnTo>
                    <a:pt x="0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123154" y="2818188"/>
              <a:ext cx="650502" cy="11841"/>
            </a:xfrm>
            <a:custGeom>
              <a:avLst/>
              <a:gdLst/>
              <a:ahLst/>
              <a:cxnLst/>
              <a:rect l="l" t="t" r="r" b="b"/>
              <a:pathLst>
                <a:path w="38894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468019" y="2673048"/>
              <a:ext cx="1305637" cy="27078"/>
            </a:xfrm>
            <a:custGeom>
              <a:avLst/>
              <a:gdLst/>
              <a:ahLst/>
              <a:cxnLst/>
              <a:rect l="l" t="t" r="r" b="b"/>
              <a:pathLst>
                <a:path w="78065" h="1619" extrusionOk="0">
                  <a:moveTo>
                    <a:pt x="1" y="0"/>
                  </a:moveTo>
                  <a:lnTo>
                    <a:pt x="1" y="1619"/>
                  </a:lnTo>
                  <a:lnTo>
                    <a:pt x="78065" y="1619"/>
                  </a:lnTo>
                  <a:lnTo>
                    <a:pt x="780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121214" y="2854966"/>
              <a:ext cx="652442" cy="11841"/>
            </a:xfrm>
            <a:custGeom>
              <a:avLst/>
              <a:gdLst/>
              <a:ahLst/>
              <a:cxnLst/>
              <a:rect l="l" t="t" r="r" b="b"/>
              <a:pathLst>
                <a:path w="39010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121214" y="278140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121214" y="2891761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121214" y="2928539"/>
              <a:ext cx="652442" cy="11825"/>
            </a:xfrm>
            <a:custGeom>
              <a:avLst/>
              <a:gdLst/>
              <a:ahLst/>
              <a:cxnLst/>
              <a:rect l="l" t="t" r="r" b="b"/>
              <a:pathLst>
                <a:path w="39010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0" y="707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6121214" y="2965301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6121214" y="3002079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121214" y="3038857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8"/>
                  </a:lnTo>
                  <a:lnTo>
                    <a:pt x="39010" y="708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121214" y="3075636"/>
              <a:ext cx="652442" cy="11858"/>
            </a:xfrm>
            <a:custGeom>
              <a:avLst/>
              <a:gdLst/>
              <a:ahLst/>
              <a:cxnLst/>
              <a:rect l="l" t="t" r="r" b="b"/>
              <a:pathLst>
                <a:path w="39010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0" y="709"/>
                  </a:lnTo>
                  <a:lnTo>
                    <a:pt x="39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6201076" y="3112431"/>
              <a:ext cx="572580" cy="11825"/>
            </a:xfrm>
            <a:custGeom>
              <a:avLst/>
              <a:gdLst/>
              <a:ahLst/>
              <a:cxnLst/>
              <a:rect l="l" t="t" r="r" b="b"/>
              <a:pathLst>
                <a:path w="34235" h="707" extrusionOk="0">
                  <a:moveTo>
                    <a:pt x="1" y="0"/>
                  </a:moveTo>
                  <a:lnTo>
                    <a:pt x="1" y="706"/>
                  </a:lnTo>
                  <a:lnTo>
                    <a:pt x="34235" y="706"/>
                  </a:lnTo>
                  <a:lnTo>
                    <a:pt x="342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5367636" y="2519028"/>
              <a:ext cx="1515235" cy="124501"/>
            </a:xfrm>
            <a:custGeom>
              <a:avLst/>
              <a:gdLst/>
              <a:ahLst/>
              <a:cxnLst/>
              <a:rect l="l" t="t" r="r" b="b"/>
              <a:pathLst>
                <a:path w="90597" h="7444" extrusionOk="0">
                  <a:moveTo>
                    <a:pt x="3969" y="0"/>
                  </a:moveTo>
                  <a:cubicBezTo>
                    <a:pt x="1777" y="0"/>
                    <a:pt x="0" y="1777"/>
                    <a:pt x="0" y="3969"/>
                  </a:cubicBezTo>
                  <a:lnTo>
                    <a:pt x="0" y="7444"/>
                  </a:lnTo>
                  <a:lnTo>
                    <a:pt x="90596" y="7444"/>
                  </a:lnTo>
                  <a:lnTo>
                    <a:pt x="90596" y="3970"/>
                  </a:lnTo>
                  <a:cubicBezTo>
                    <a:pt x="90596" y="1777"/>
                    <a:pt x="88819" y="0"/>
                    <a:pt x="8662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6648169" y="2564419"/>
              <a:ext cx="39805" cy="38300"/>
            </a:xfrm>
            <a:custGeom>
              <a:avLst/>
              <a:gdLst/>
              <a:ahLst/>
              <a:cxnLst/>
              <a:rect l="l" t="t" r="r" b="b"/>
              <a:pathLst>
                <a:path w="2380" h="2290" extrusionOk="0">
                  <a:moveTo>
                    <a:pt x="1231" y="0"/>
                  </a:moveTo>
                  <a:cubicBezTo>
                    <a:pt x="770" y="0"/>
                    <a:pt x="354" y="280"/>
                    <a:pt x="177" y="707"/>
                  </a:cubicBezTo>
                  <a:cubicBezTo>
                    <a:pt x="0" y="1134"/>
                    <a:pt x="98" y="1626"/>
                    <a:pt x="426" y="1954"/>
                  </a:cubicBezTo>
                  <a:cubicBezTo>
                    <a:pt x="645" y="2173"/>
                    <a:pt x="938" y="2289"/>
                    <a:pt x="1236" y="2289"/>
                  </a:cubicBezTo>
                  <a:cubicBezTo>
                    <a:pt x="1383" y="2289"/>
                    <a:pt x="1532" y="2261"/>
                    <a:pt x="1673" y="2203"/>
                  </a:cubicBezTo>
                  <a:cubicBezTo>
                    <a:pt x="2101" y="2024"/>
                    <a:pt x="2380" y="1607"/>
                    <a:pt x="2380" y="1145"/>
                  </a:cubicBezTo>
                  <a:cubicBezTo>
                    <a:pt x="2380" y="513"/>
                    <a:pt x="1867" y="0"/>
                    <a:pt x="1235" y="0"/>
                  </a:cubicBezTo>
                  <a:cubicBezTo>
                    <a:pt x="1234" y="0"/>
                    <a:pt x="1233" y="0"/>
                    <a:pt x="1231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727696" y="2564402"/>
              <a:ext cx="38300" cy="38300"/>
            </a:xfrm>
            <a:custGeom>
              <a:avLst/>
              <a:gdLst/>
              <a:ahLst/>
              <a:cxnLst/>
              <a:rect l="l" t="t" r="r" b="b"/>
              <a:pathLst>
                <a:path w="2290" h="2290" extrusionOk="0">
                  <a:moveTo>
                    <a:pt x="1145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5" y="2289"/>
                  </a:cubicBezTo>
                  <a:cubicBezTo>
                    <a:pt x="1777" y="2289"/>
                    <a:pt x="2290" y="1777"/>
                    <a:pt x="2290" y="1145"/>
                  </a:cubicBezTo>
                  <a:cubicBezTo>
                    <a:pt x="2290" y="514"/>
                    <a:pt x="1777" y="0"/>
                    <a:pt x="1145" y="0"/>
                  </a:cubicBez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6805718" y="2564402"/>
              <a:ext cx="38317" cy="38300"/>
            </a:xfrm>
            <a:custGeom>
              <a:avLst/>
              <a:gdLst/>
              <a:ahLst/>
              <a:cxnLst/>
              <a:rect l="l" t="t" r="r" b="b"/>
              <a:pathLst>
                <a:path w="2291" h="2290" extrusionOk="0">
                  <a:moveTo>
                    <a:pt x="1146" y="0"/>
                  </a:moveTo>
                  <a:cubicBezTo>
                    <a:pt x="513" y="0"/>
                    <a:pt x="1" y="514"/>
                    <a:pt x="1" y="1145"/>
                  </a:cubicBezTo>
                  <a:cubicBezTo>
                    <a:pt x="1" y="1777"/>
                    <a:pt x="513" y="2289"/>
                    <a:pt x="1146" y="2289"/>
                  </a:cubicBezTo>
                  <a:cubicBezTo>
                    <a:pt x="1778" y="2289"/>
                    <a:pt x="2290" y="1777"/>
                    <a:pt x="2290" y="1145"/>
                  </a:cubicBezTo>
                  <a:cubicBezTo>
                    <a:pt x="2290" y="514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65115" y="2744313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1" y="1"/>
                    <a:pt x="0" y="1770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1" y="60896"/>
                    <a:pt x="3971" y="60896"/>
                  </a:cubicBezTo>
                  <a:lnTo>
                    <a:pt x="86627" y="60896"/>
                  </a:lnTo>
                  <a:cubicBezTo>
                    <a:pt x="88826" y="60896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0"/>
                    <a:pt x="88826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995856" y="2704642"/>
              <a:ext cx="1515252" cy="1018502"/>
            </a:xfrm>
            <a:custGeom>
              <a:avLst/>
              <a:gdLst/>
              <a:ahLst/>
              <a:cxnLst/>
              <a:rect l="l" t="t" r="r" b="b"/>
              <a:pathLst>
                <a:path w="90598" h="60897" extrusionOk="0">
                  <a:moveTo>
                    <a:pt x="3971" y="1"/>
                  </a:moveTo>
                  <a:cubicBezTo>
                    <a:pt x="1772" y="1"/>
                    <a:pt x="0" y="1771"/>
                    <a:pt x="0" y="3970"/>
                  </a:cubicBezTo>
                  <a:lnTo>
                    <a:pt x="0" y="56928"/>
                  </a:lnTo>
                  <a:cubicBezTo>
                    <a:pt x="0" y="59127"/>
                    <a:pt x="1772" y="60897"/>
                    <a:pt x="3971" y="60897"/>
                  </a:cubicBezTo>
                  <a:lnTo>
                    <a:pt x="86627" y="60897"/>
                  </a:lnTo>
                  <a:cubicBezTo>
                    <a:pt x="88826" y="60897"/>
                    <a:pt x="90597" y="59127"/>
                    <a:pt x="90597" y="56928"/>
                  </a:cubicBezTo>
                  <a:lnTo>
                    <a:pt x="90597" y="3970"/>
                  </a:lnTo>
                  <a:cubicBezTo>
                    <a:pt x="90597" y="1771"/>
                    <a:pt x="88826" y="1"/>
                    <a:pt x="86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139858" y="3448637"/>
              <a:ext cx="66014" cy="165745"/>
            </a:xfrm>
            <a:custGeom>
              <a:avLst/>
              <a:gdLst/>
              <a:ahLst/>
              <a:cxnLst/>
              <a:rect l="l" t="t" r="r" b="b"/>
              <a:pathLst>
                <a:path w="3947" h="9910" extrusionOk="0">
                  <a:moveTo>
                    <a:pt x="0" y="1"/>
                  </a:moveTo>
                  <a:lnTo>
                    <a:pt x="0" y="9909"/>
                  </a:lnTo>
                  <a:lnTo>
                    <a:pt x="3946" y="9909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5288577" y="3303179"/>
              <a:ext cx="66047" cy="311202"/>
            </a:xfrm>
            <a:custGeom>
              <a:avLst/>
              <a:gdLst/>
              <a:ahLst/>
              <a:cxnLst/>
              <a:rect l="l" t="t" r="r" b="b"/>
              <a:pathLst>
                <a:path w="3949" h="18607" extrusionOk="0">
                  <a:moveTo>
                    <a:pt x="1" y="1"/>
                  </a:moveTo>
                  <a:lnTo>
                    <a:pt x="1" y="18606"/>
                  </a:lnTo>
                  <a:lnTo>
                    <a:pt x="3948" y="18606"/>
                  </a:lnTo>
                  <a:lnTo>
                    <a:pt x="394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5437329" y="3335358"/>
              <a:ext cx="66014" cy="279023"/>
            </a:xfrm>
            <a:custGeom>
              <a:avLst/>
              <a:gdLst/>
              <a:ahLst/>
              <a:cxnLst/>
              <a:rect l="l" t="t" r="r" b="b"/>
              <a:pathLst>
                <a:path w="3947" h="16683" extrusionOk="0">
                  <a:moveTo>
                    <a:pt x="1" y="0"/>
                  </a:moveTo>
                  <a:lnTo>
                    <a:pt x="1" y="16682"/>
                  </a:lnTo>
                  <a:lnTo>
                    <a:pt x="3947" y="16682"/>
                  </a:lnTo>
                  <a:lnTo>
                    <a:pt x="394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586065" y="3177842"/>
              <a:ext cx="66014" cy="436539"/>
            </a:xfrm>
            <a:custGeom>
              <a:avLst/>
              <a:gdLst/>
              <a:ahLst/>
              <a:cxnLst/>
              <a:rect l="l" t="t" r="r" b="b"/>
              <a:pathLst>
                <a:path w="3947" h="26101" extrusionOk="0">
                  <a:moveTo>
                    <a:pt x="0" y="1"/>
                  </a:moveTo>
                  <a:lnTo>
                    <a:pt x="0" y="26100"/>
                  </a:lnTo>
                  <a:lnTo>
                    <a:pt x="3946" y="26100"/>
                  </a:lnTo>
                  <a:lnTo>
                    <a:pt x="394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5096273" y="3087142"/>
              <a:ext cx="590710" cy="572848"/>
            </a:xfrm>
            <a:custGeom>
              <a:avLst/>
              <a:gdLst/>
              <a:ahLst/>
              <a:cxnLst/>
              <a:rect l="l" t="t" r="r" b="b"/>
              <a:pathLst>
                <a:path w="35319" h="34251" extrusionOk="0">
                  <a:moveTo>
                    <a:pt x="0" y="1"/>
                  </a:moveTo>
                  <a:lnTo>
                    <a:pt x="0" y="34250"/>
                  </a:lnTo>
                  <a:lnTo>
                    <a:pt x="35319" y="34250"/>
                  </a:lnTo>
                  <a:lnTo>
                    <a:pt x="35319" y="33711"/>
                  </a:lnTo>
                  <a:lnTo>
                    <a:pt x="540" y="33711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5150930" y="3084132"/>
              <a:ext cx="459369" cy="286917"/>
            </a:xfrm>
            <a:custGeom>
              <a:avLst/>
              <a:gdLst/>
              <a:ahLst/>
              <a:cxnLst/>
              <a:rect l="l" t="t" r="r" b="b"/>
              <a:pathLst>
                <a:path w="27466" h="17155" extrusionOk="0">
                  <a:moveTo>
                    <a:pt x="27065" y="1"/>
                  </a:moveTo>
                  <a:lnTo>
                    <a:pt x="17797" y="10318"/>
                  </a:lnTo>
                  <a:lnTo>
                    <a:pt x="9240" y="8458"/>
                  </a:lnTo>
                  <a:lnTo>
                    <a:pt x="1" y="16755"/>
                  </a:lnTo>
                  <a:lnTo>
                    <a:pt x="360" y="17155"/>
                  </a:lnTo>
                  <a:lnTo>
                    <a:pt x="9395" y="9043"/>
                  </a:lnTo>
                  <a:lnTo>
                    <a:pt x="17989" y="10910"/>
                  </a:lnTo>
                  <a:lnTo>
                    <a:pt x="27466" y="362"/>
                  </a:lnTo>
                  <a:lnTo>
                    <a:pt x="270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5578706" y="3058643"/>
              <a:ext cx="56447" cy="57049"/>
            </a:xfrm>
            <a:custGeom>
              <a:avLst/>
              <a:gdLst/>
              <a:ahLst/>
              <a:cxnLst/>
              <a:rect l="l" t="t" r="r" b="b"/>
              <a:pathLst>
                <a:path w="3375" h="3411" extrusionOk="0">
                  <a:moveTo>
                    <a:pt x="3374" y="1"/>
                  </a:moveTo>
                  <a:lnTo>
                    <a:pt x="1" y="904"/>
                  </a:lnTo>
                  <a:lnTo>
                    <a:pt x="2614" y="3410"/>
                  </a:lnTo>
                  <a:lnTo>
                    <a:pt x="33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5742928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5742928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5800730" y="353587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5800730" y="3456464"/>
              <a:ext cx="143684" cy="25773"/>
            </a:xfrm>
            <a:custGeom>
              <a:avLst/>
              <a:gdLst/>
              <a:ahLst/>
              <a:cxnLst/>
              <a:rect l="l" t="t" r="r" b="b"/>
              <a:pathLst>
                <a:path w="8591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1" y="1541"/>
                  </a:lnTo>
                  <a:lnTo>
                    <a:pt x="85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6009491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6009491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0" y="1"/>
                  </a:moveTo>
                  <a:lnTo>
                    <a:pt x="0" y="2711"/>
                  </a:lnTo>
                  <a:lnTo>
                    <a:pt x="2710" y="2711"/>
                  </a:lnTo>
                  <a:lnTo>
                    <a:pt x="27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6067293" y="353587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6067293" y="3456464"/>
              <a:ext cx="143718" cy="25773"/>
            </a:xfrm>
            <a:custGeom>
              <a:avLst/>
              <a:gdLst/>
              <a:ahLst/>
              <a:cxnLst/>
              <a:rect l="l" t="t" r="r" b="b"/>
              <a:pathLst>
                <a:path w="8593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8592" y="1541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6249512" y="343689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0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6249512" y="3516306"/>
              <a:ext cx="45341" cy="45341"/>
            </a:xfrm>
            <a:custGeom>
              <a:avLst/>
              <a:gdLst/>
              <a:ahLst/>
              <a:cxnLst/>
              <a:rect l="l" t="t" r="r" b="b"/>
              <a:pathLst>
                <a:path w="2711" h="2711" extrusionOk="0">
                  <a:moveTo>
                    <a:pt x="1" y="1"/>
                  </a:moveTo>
                  <a:lnTo>
                    <a:pt x="1" y="2711"/>
                  </a:lnTo>
                  <a:lnTo>
                    <a:pt x="2711" y="2711"/>
                  </a:lnTo>
                  <a:lnTo>
                    <a:pt x="271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6307347" y="353587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6307347" y="3456464"/>
              <a:ext cx="94563" cy="25773"/>
            </a:xfrm>
            <a:custGeom>
              <a:avLst/>
              <a:gdLst/>
              <a:ahLst/>
              <a:cxnLst/>
              <a:rect l="l" t="t" r="r" b="b"/>
              <a:pathLst>
                <a:path w="5654" h="1541" extrusionOk="0">
                  <a:moveTo>
                    <a:pt x="1" y="1"/>
                  </a:moveTo>
                  <a:lnTo>
                    <a:pt x="1" y="1541"/>
                  </a:lnTo>
                  <a:lnTo>
                    <a:pt x="5653" y="1541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5751391" y="3003818"/>
              <a:ext cx="650519" cy="11825"/>
            </a:xfrm>
            <a:custGeom>
              <a:avLst/>
              <a:gdLst/>
              <a:ahLst/>
              <a:cxnLst/>
              <a:rect l="l" t="t" r="r" b="b"/>
              <a:pathLst>
                <a:path w="38895" h="707" extrusionOk="0">
                  <a:moveTo>
                    <a:pt x="1" y="1"/>
                  </a:moveTo>
                  <a:lnTo>
                    <a:pt x="1" y="707"/>
                  </a:lnTo>
                  <a:lnTo>
                    <a:pt x="38894" y="707"/>
                  </a:lnTo>
                  <a:lnTo>
                    <a:pt x="388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5096273" y="2858645"/>
              <a:ext cx="1305637" cy="27111"/>
            </a:xfrm>
            <a:custGeom>
              <a:avLst/>
              <a:gdLst/>
              <a:ahLst/>
              <a:cxnLst/>
              <a:rect l="l" t="t" r="r" b="b"/>
              <a:pathLst>
                <a:path w="78065" h="1621" extrusionOk="0">
                  <a:moveTo>
                    <a:pt x="0" y="1"/>
                  </a:moveTo>
                  <a:lnTo>
                    <a:pt x="0" y="1621"/>
                  </a:lnTo>
                  <a:lnTo>
                    <a:pt x="78064" y="1621"/>
                  </a:lnTo>
                  <a:lnTo>
                    <a:pt x="780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5749434" y="3040597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5749434" y="296704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5749434" y="3077375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5749434" y="3114170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5749434" y="3150915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1"/>
                  </a:moveTo>
                  <a:lnTo>
                    <a:pt x="1" y="709"/>
                  </a:lnTo>
                  <a:lnTo>
                    <a:pt x="39011" y="709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5749434" y="3187710"/>
              <a:ext cx="652476" cy="11858"/>
            </a:xfrm>
            <a:custGeom>
              <a:avLst/>
              <a:gdLst/>
              <a:ahLst/>
              <a:cxnLst/>
              <a:rect l="l" t="t" r="r" b="b"/>
              <a:pathLst>
                <a:path w="39012" h="709" extrusionOk="0">
                  <a:moveTo>
                    <a:pt x="1" y="0"/>
                  </a:moveTo>
                  <a:lnTo>
                    <a:pt x="1" y="708"/>
                  </a:lnTo>
                  <a:lnTo>
                    <a:pt x="39011" y="708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5749434" y="3224488"/>
              <a:ext cx="652476" cy="11825"/>
            </a:xfrm>
            <a:custGeom>
              <a:avLst/>
              <a:gdLst/>
              <a:ahLst/>
              <a:cxnLst/>
              <a:rect l="l" t="t" r="r" b="b"/>
              <a:pathLst>
                <a:path w="39012" h="707" extrusionOk="0">
                  <a:moveTo>
                    <a:pt x="1" y="0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5749434" y="3261266"/>
              <a:ext cx="652476" cy="11841"/>
            </a:xfrm>
            <a:custGeom>
              <a:avLst/>
              <a:gdLst/>
              <a:ahLst/>
              <a:cxnLst/>
              <a:rect l="l" t="t" r="r" b="b"/>
              <a:pathLst>
                <a:path w="39012" h="708" extrusionOk="0">
                  <a:moveTo>
                    <a:pt x="1" y="1"/>
                  </a:moveTo>
                  <a:lnTo>
                    <a:pt x="1" y="707"/>
                  </a:lnTo>
                  <a:lnTo>
                    <a:pt x="39011" y="707"/>
                  </a:lnTo>
                  <a:lnTo>
                    <a:pt x="39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5829330" y="3298045"/>
              <a:ext cx="572580" cy="11841"/>
            </a:xfrm>
            <a:custGeom>
              <a:avLst/>
              <a:gdLst/>
              <a:ahLst/>
              <a:cxnLst/>
              <a:rect l="l" t="t" r="r" b="b"/>
              <a:pathLst>
                <a:path w="34235" h="708" extrusionOk="0">
                  <a:moveTo>
                    <a:pt x="0" y="1"/>
                  </a:moveTo>
                  <a:lnTo>
                    <a:pt x="0" y="707"/>
                  </a:lnTo>
                  <a:lnTo>
                    <a:pt x="34234" y="707"/>
                  </a:lnTo>
                  <a:lnTo>
                    <a:pt x="34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4995856" y="2704642"/>
              <a:ext cx="1515252" cy="124518"/>
            </a:xfrm>
            <a:custGeom>
              <a:avLst/>
              <a:gdLst/>
              <a:ahLst/>
              <a:cxnLst/>
              <a:rect l="l" t="t" r="r" b="b"/>
              <a:pathLst>
                <a:path w="90598" h="7445" extrusionOk="0">
                  <a:moveTo>
                    <a:pt x="3971" y="1"/>
                  </a:moveTo>
                  <a:cubicBezTo>
                    <a:pt x="1779" y="1"/>
                    <a:pt x="0" y="1778"/>
                    <a:pt x="0" y="3970"/>
                  </a:cubicBezTo>
                  <a:lnTo>
                    <a:pt x="0" y="7445"/>
                  </a:lnTo>
                  <a:lnTo>
                    <a:pt x="90597" y="7445"/>
                  </a:lnTo>
                  <a:lnTo>
                    <a:pt x="90597" y="3970"/>
                  </a:lnTo>
                  <a:cubicBezTo>
                    <a:pt x="90597" y="1778"/>
                    <a:pt x="88819" y="1"/>
                    <a:pt x="8662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276406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2" y="1"/>
                    <a:pt x="355" y="281"/>
                    <a:pt x="178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5" y="2174"/>
                    <a:pt x="937" y="2290"/>
                    <a:pt x="1235" y="2290"/>
                  </a:cubicBezTo>
                  <a:cubicBezTo>
                    <a:pt x="1383" y="2290"/>
                    <a:pt x="1532" y="2262"/>
                    <a:pt x="1674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8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6354444" y="2750017"/>
              <a:ext cx="39806" cy="38334"/>
            </a:xfrm>
            <a:custGeom>
              <a:avLst/>
              <a:gdLst/>
              <a:ahLst/>
              <a:cxnLst/>
              <a:rect l="l" t="t" r="r" b="b"/>
              <a:pathLst>
                <a:path w="2380" h="2292" extrusionOk="0">
                  <a:moveTo>
                    <a:pt x="1235" y="1"/>
                  </a:moveTo>
                  <a:cubicBezTo>
                    <a:pt x="771" y="1"/>
                    <a:pt x="354" y="281"/>
                    <a:pt x="177" y="709"/>
                  </a:cubicBezTo>
                  <a:cubicBezTo>
                    <a:pt x="0" y="1135"/>
                    <a:pt x="97" y="1628"/>
                    <a:pt x="426" y="1956"/>
                  </a:cubicBezTo>
                  <a:cubicBezTo>
                    <a:pt x="644" y="2175"/>
                    <a:pt x="937" y="2291"/>
                    <a:pt x="1235" y="2291"/>
                  </a:cubicBezTo>
                  <a:cubicBezTo>
                    <a:pt x="1383" y="2291"/>
                    <a:pt x="1531" y="2263"/>
                    <a:pt x="1673" y="2204"/>
                  </a:cubicBezTo>
                  <a:cubicBezTo>
                    <a:pt x="2101" y="2026"/>
                    <a:pt x="2379" y="1609"/>
                    <a:pt x="2379" y="1145"/>
                  </a:cubicBezTo>
                  <a:cubicBezTo>
                    <a:pt x="2379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6432467" y="2750017"/>
              <a:ext cx="39806" cy="38317"/>
            </a:xfrm>
            <a:custGeom>
              <a:avLst/>
              <a:gdLst/>
              <a:ahLst/>
              <a:cxnLst/>
              <a:rect l="l" t="t" r="r" b="b"/>
              <a:pathLst>
                <a:path w="2380" h="2291" extrusionOk="0">
                  <a:moveTo>
                    <a:pt x="1235" y="1"/>
                  </a:moveTo>
                  <a:cubicBezTo>
                    <a:pt x="771" y="1"/>
                    <a:pt x="354" y="281"/>
                    <a:pt x="177" y="707"/>
                  </a:cubicBezTo>
                  <a:cubicBezTo>
                    <a:pt x="1" y="1135"/>
                    <a:pt x="98" y="1628"/>
                    <a:pt x="426" y="1955"/>
                  </a:cubicBezTo>
                  <a:cubicBezTo>
                    <a:pt x="644" y="2174"/>
                    <a:pt x="937" y="2290"/>
                    <a:pt x="1235" y="2290"/>
                  </a:cubicBezTo>
                  <a:cubicBezTo>
                    <a:pt x="1382" y="2290"/>
                    <a:pt x="1531" y="2262"/>
                    <a:pt x="1673" y="2203"/>
                  </a:cubicBezTo>
                  <a:cubicBezTo>
                    <a:pt x="2100" y="2026"/>
                    <a:pt x="2380" y="1609"/>
                    <a:pt x="2380" y="1145"/>
                  </a:cubicBezTo>
                  <a:cubicBezTo>
                    <a:pt x="2380" y="513"/>
                    <a:pt x="1867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6522029" y="2360625"/>
              <a:ext cx="482416" cy="530199"/>
            </a:xfrm>
            <a:custGeom>
              <a:avLst/>
              <a:gdLst/>
              <a:ahLst/>
              <a:cxnLst/>
              <a:rect l="l" t="t" r="r" b="b"/>
              <a:pathLst>
                <a:path w="28844" h="31701" extrusionOk="0">
                  <a:moveTo>
                    <a:pt x="25965" y="1"/>
                  </a:moveTo>
                  <a:cubicBezTo>
                    <a:pt x="25961" y="1"/>
                    <a:pt x="25957" y="1"/>
                    <a:pt x="25954" y="1"/>
                  </a:cubicBezTo>
                  <a:lnTo>
                    <a:pt x="4738" y="1"/>
                  </a:lnTo>
                  <a:cubicBezTo>
                    <a:pt x="4884" y="6879"/>
                    <a:pt x="5001" y="13760"/>
                    <a:pt x="5089" y="20640"/>
                  </a:cubicBezTo>
                  <a:cubicBezTo>
                    <a:pt x="5102" y="21693"/>
                    <a:pt x="5089" y="22779"/>
                    <a:pt x="4705" y="23750"/>
                  </a:cubicBezTo>
                  <a:cubicBezTo>
                    <a:pt x="4688" y="23750"/>
                    <a:pt x="4673" y="23748"/>
                    <a:pt x="4673" y="23748"/>
                  </a:cubicBezTo>
                  <a:cubicBezTo>
                    <a:pt x="4655" y="23747"/>
                    <a:pt x="4638" y="23747"/>
                    <a:pt x="4623" y="23747"/>
                  </a:cubicBezTo>
                  <a:cubicBezTo>
                    <a:pt x="4406" y="23747"/>
                    <a:pt x="4509" y="23853"/>
                    <a:pt x="4420" y="24325"/>
                  </a:cubicBezTo>
                  <a:cubicBezTo>
                    <a:pt x="4419" y="24332"/>
                    <a:pt x="4414" y="24340"/>
                    <a:pt x="4413" y="24348"/>
                  </a:cubicBezTo>
                  <a:cubicBezTo>
                    <a:pt x="3555" y="25749"/>
                    <a:pt x="1880" y="26514"/>
                    <a:pt x="251" y="26875"/>
                  </a:cubicBezTo>
                  <a:cubicBezTo>
                    <a:pt x="237" y="26952"/>
                    <a:pt x="247" y="27031"/>
                    <a:pt x="277" y="27103"/>
                  </a:cubicBezTo>
                  <a:cubicBezTo>
                    <a:pt x="87" y="27272"/>
                    <a:pt x="0" y="27481"/>
                    <a:pt x="113" y="27744"/>
                  </a:cubicBezTo>
                  <a:cubicBezTo>
                    <a:pt x="191" y="27926"/>
                    <a:pt x="974" y="28159"/>
                    <a:pt x="2120" y="28159"/>
                  </a:cubicBezTo>
                  <a:cubicBezTo>
                    <a:pt x="2419" y="28159"/>
                    <a:pt x="2744" y="28144"/>
                    <a:pt x="3087" y="28107"/>
                  </a:cubicBezTo>
                  <a:cubicBezTo>
                    <a:pt x="3561" y="28055"/>
                    <a:pt x="4493" y="27797"/>
                    <a:pt x="4925" y="27597"/>
                  </a:cubicBezTo>
                  <a:cubicBezTo>
                    <a:pt x="5185" y="27477"/>
                    <a:pt x="5419" y="27299"/>
                    <a:pt x="5602" y="27136"/>
                  </a:cubicBezTo>
                  <a:cubicBezTo>
                    <a:pt x="5817" y="27110"/>
                    <a:pt x="6028" y="27066"/>
                    <a:pt x="6222" y="26986"/>
                  </a:cubicBezTo>
                  <a:lnTo>
                    <a:pt x="6289" y="27049"/>
                  </a:lnTo>
                  <a:lnTo>
                    <a:pt x="8188" y="26223"/>
                  </a:lnTo>
                  <a:cubicBezTo>
                    <a:pt x="8188" y="26223"/>
                    <a:pt x="7981" y="25025"/>
                    <a:pt x="7817" y="24402"/>
                  </a:cubicBezTo>
                  <a:cubicBezTo>
                    <a:pt x="7789" y="24298"/>
                    <a:pt x="7747" y="24199"/>
                    <a:pt x="7691" y="24108"/>
                  </a:cubicBezTo>
                  <a:cubicBezTo>
                    <a:pt x="9272" y="19799"/>
                    <a:pt x="10534" y="15374"/>
                    <a:pt x="11416" y="10868"/>
                  </a:cubicBezTo>
                  <a:lnTo>
                    <a:pt x="11416" y="10868"/>
                  </a:lnTo>
                  <a:cubicBezTo>
                    <a:pt x="11070" y="16457"/>
                    <a:pt x="9062" y="27810"/>
                    <a:pt x="8914" y="28199"/>
                  </a:cubicBezTo>
                  <a:cubicBezTo>
                    <a:pt x="8661" y="28860"/>
                    <a:pt x="7792" y="29786"/>
                    <a:pt x="6501" y="29895"/>
                  </a:cubicBezTo>
                  <a:cubicBezTo>
                    <a:pt x="6051" y="29932"/>
                    <a:pt x="3842" y="29805"/>
                    <a:pt x="4080" y="30821"/>
                  </a:cubicBezTo>
                  <a:cubicBezTo>
                    <a:pt x="4137" y="31064"/>
                    <a:pt x="5285" y="31583"/>
                    <a:pt x="6947" y="31694"/>
                  </a:cubicBezTo>
                  <a:cubicBezTo>
                    <a:pt x="7011" y="31699"/>
                    <a:pt x="7083" y="31701"/>
                    <a:pt x="7161" y="31701"/>
                  </a:cubicBezTo>
                  <a:cubicBezTo>
                    <a:pt x="7670" y="31701"/>
                    <a:pt x="8446" y="31617"/>
                    <a:pt x="8844" y="31510"/>
                  </a:cubicBezTo>
                  <a:cubicBezTo>
                    <a:pt x="9465" y="31346"/>
                    <a:pt x="10027" y="30867"/>
                    <a:pt x="10027" y="30867"/>
                  </a:cubicBezTo>
                  <a:lnTo>
                    <a:pt x="10284" y="31208"/>
                  </a:lnTo>
                  <a:lnTo>
                    <a:pt x="12296" y="30723"/>
                  </a:lnTo>
                  <a:cubicBezTo>
                    <a:pt x="12296" y="30723"/>
                    <a:pt x="12293" y="30199"/>
                    <a:pt x="12281" y="29568"/>
                  </a:cubicBezTo>
                  <a:cubicBezTo>
                    <a:pt x="12268" y="28939"/>
                    <a:pt x="11850" y="28341"/>
                    <a:pt x="11850" y="28341"/>
                  </a:cubicBezTo>
                  <a:lnTo>
                    <a:pt x="11877" y="27196"/>
                  </a:lnTo>
                  <a:lnTo>
                    <a:pt x="12993" y="27065"/>
                  </a:lnTo>
                  <a:cubicBezTo>
                    <a:pt x="12993" y="27065"/>
                    <a:pt x="15233" y="19818"/>
                    <a:pt x="16298" y="17352"/>
                  </a:cubicBezTo>
                  <a:cubicBezTo>
                    <a:pt x="16736" y="16337"/>
                    <a:pt x="17223" y="15334"/>
                    <a:pt x="17501" y="14263"/>
                  </a:cubicBezTo>
                  <a:cubicBezTo>
                    <a:pt x="17829" y="13008"/>
                    <a:pt x="17861" y="11695"/>
                    <a:pt x="17963" y="10400"/>
                  </a:cubicBezTo>
                  <a:cubicBezTo>
                    <a:pt x="18153" y="8037"/>
                    <a:pt x="18587" y="5699"/>
                    <a:pt x="19259" y="3426"/>
                  </a:cubicBezTo>
                  <a:cubicBezTo>
                    <a:pt x="19302" y="3280"/>
                    <a:pt x="19349" y="3132"/>
                    <a:pt x="19450" y="3019"/>
                  </a:cubicBezTo>
                  <a:cubicBezTo>
                    <a:pt x="19626" y="2821"/>
                    <a:pt x="19919" y="2786"/>
                    <a:pt x="20183" y="2762"/>
                  </a:cubicBezTo>
                  <a:cubicBezTo>
                    <a:pt x="20894" y="2697"/>
                    <a:pt x="21509" y="2678"/>
                    <a:pt x="22059" y="2678"/>
                  </a:cubicBezTo>
                  <a:cubicBezTo>
                    <a:pt x="22805" y="2678"/>
                    <a:pt x="23431" y="2713"/>
                    <a:pt x="24017" y="2713"/>
                  </a:cubicBezTo>
                  <a:cubicBezTo>
                    <a:pt x="24734" y="2713"/>
                    <a:pt x="25390" y="2661"/>
                    <a:pt x="26127" y="2432"/>
                  </a:cubicBezTo>
                  <a:cubicBezTo>
                    <a:pt x="28478" y="1703"/>
                    <a:pt x="28730" y="636"/>
                    <a:pt x="28844" y="584"/>
                  </a:cubicBezTo>
                  <a:cubicBezTo>
                    <a:pt x="27932" y="199"/>
                    <a:pt x="26954" y="1"/>
                    <a:pt x="259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252154" y="1825643"/>
              <a:ext cx="163671" cy="131659"/>
            </a:xfrm>
            <a:custGeom>
              <a:avLst/>
              <a:gdLst/>
              <a:ahLst/>
              <a:cxnLst/>
              <a:rect l="l" t="t" r="r" b="b"/>
              <a:pathLst>
                <a:path w="9786" h="7872" extrusionOk="0">
                  <a:moveTo>
                    <a:pt x="2825" y="1"/>
                  </a:moveTo>
                  <a:cubicBezTo>
                    <a:pt x="2024" y="1"/>
                    <a:pt x="0" y="214"/>
                    <a:pt x="291" y="532"/>
                  </a:cubicBezTo>
                  <a:cubicBezTo>
                    <a:pt x="620" y="895"/>
                    <a:pt x="2334" y="762"/>
                    <a:pt x="2664" y="960"/>
                  </a:cubicBezTo>
                  <a:lnTo>
                    <a:pt x="2994" y="1159"/>
                  </a:lnTo>
                  <a:cubicBezTo>
                    <a:pt x="2994" y="1159"/>
                    <a:pt x="2664" y="1605"/>
                    <a:pt x="2797" y="1877"/>
                  </a:cubicBezTo>
                  <a:cubicBezTo>
                    <a:pt x="2929" y="2148"/>
                    <a:pt x="2230" y="2563"/>
                    <a:pt x="2494" y="3025"/>
                  </a:cubicBezTo>
                  <a:cubicBezTo>
                    <a:pt x="2758" y="3486"/>
                    <a:pt x="2387" y="3455"/>
                    <a:pt x="2624" y="3936"/>
                  </a:cubicBezTo>
                  <a:cubicBezTo>
                    <a:pt x="2947" y="4594"/>
                    <a:pt x="3686" y="5012"/>
                    <a:pt x="4081" y="5012"/>
                  </a:cubicBezTo>
                  <a:cubicBezTo>
                    <a:pt x="4163" y="5012"/>
                    <a:pt x="4230" y="4994"/>
                    <a:pt x="4275" y="4956"/>
                  </a:cubicBezTo>
                  <a:cubicBezTo>
                    <a:pt x="4467" y="5413"/>
                    <a:pt x="5181" y="6325"/>
                    <a:pt x="5869" y="6325"/>
                  </a:cubicBezTo>
                  <a:cubicBezTo>
                    <a:pt x="5893" y="6325"/>
                    <a:pt x="5916" y="6324"/>
                    <a:pt x="5939" y="6322"/>
                  </a:cubicBezTo>
                  <a:cubicBezTo>
                    <a:pt x="5953" y="6321"/>
                    <a:pt x="5968" y="6320"/>
                    <a:pt x="5983" y="6320"/>
                  </a:cubicBezTo>
                  <a:cubicBezTo>
                    <a:pt x="6717" y="6320"/>
                    <a:pt x="8373" y="7872"/>
                    <a:pt x="8373" y="7872"/>
                  </a:cubicBezTo>
                  <a:lnTo>
                    <a:pt x="9785" y="6324"/>
                  </a:lnTo>
                  <a:cubicBezTo>
                    <a:pt x="9785" y="6324"/>
                    <a:pt x="7940" y="5022"/>
                    <a:pt x="7873" y="4474"/>
                  </a:cubicBezTo>
                  <a:cubicBezTo>
                    <a:pt x="7807" y="3927"/>
                    <a:pt x="6520" y="1710"/>
                    <a:pt x="6109" y="1269"/>
                  </a:cubicBezTo>
                  <a:cubicBezTo>
                    <a:pt x="5698" y="828"/>
                    <a:pt x="3533" y="78"/>
                    <a:pt x="3072" y="13"/>
                  </a:cubicBezTo>
                  <a:cubicBezTo>
                    <a:pt x="3017" y="5"/>
                    <a:pt x="2932" y="1"/>
                    <a:pt x="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755410" y="1776387"/>
              <a:ext cx="161831" cy="148819"/>
            </a:xfrm>
            <a:custGeom>
              <a:avLst/>
              <a:gdLst/>
              <a:ahLst/>
              <a:cxnLst/>
              <a:rect l="l" t="t" r="r" b="b"/>
              <a:pathLst>
                <a:path w="9676" h="8898" extrusionOk="0">
                  <a:moveTo>
                    <a:pt x="7846" y="1"/>
                  </a:moveTo>
                  <a:lnTo>
                    <a:pt x="3120" y="2034"/>
                  </a:lnTo>
                  <a:cubicBezTo>
                    <a:pt x="3152" y="2598"/>
                    <a:pt x="3182" y="3162"/>
                    <a:pt x="3213" y="3724"/>
                  </a:cubicBezTo>
                  <a:cubicBezTo>
                    <a:pt x="3244" y="4288"/>
                    <a:pt x="2178" y="4245"/>
                    <a:pt x="1089" y="4449"/>
                  </a:cubicBezTo>
                  <a:cubicBezTo>
                    <a:pt x="1" y="4653"/>
                    <a:pt x="4846" y="8601"/>
                    <a:pt x="5212" y="8886"/>
                  </a:cubicBezTo>
                  <a:cubicBezTo>
                    <a:pt x="5222" y="8894"/>
                    <a:pt x="5235" y="8897"/>
                    <a:pt x="5250" y="8897"/>
                  </a:cubicBezTo>
                  <a:cubicBezTo>
                    <a:pt x="5795" y="8897"/>
                    <a:pt x="9675" y="3990"/>
                    <a:pt x="9675" y="3990"/>
                  </a:cubicBezTo>
                  <a:lnTo>
                    <a:pt x="9675" y="3990"/>
                  </a:lnTo>
                  <a:cubicBezTo>
                    <a:pt x="9675" y="3990"/>
                    <a:pt x="9610" y="3992"/>
                    <a:pt x="9506" y="3992"/>
                  </a:cubicBezTo>
                  <a:cubicBezTo>
                    <a:pt x="9174" y="3992"/>
                    <a:pt x="8445" y="3963"/>
                    <a:pt x="8175" y="3720"/>
                  </a:cubicBezTo>
                  <a:cubicBezTo>
                    <a:pt x="7820" y="3400"/>
                    <a:pt x="7908" y="1241"/>
                    <a:pt x="7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720471" y="1840762"/>
              <a:ext cx="299344" cy="414144"/>
            </a:xfrm>
            <a:custGeom>
              <a:avLst/>
              <a:gdLst/>
              <a:ahLst/>
              <a:cxnLst/>
              <a:rect l="l" t="t" r="r" b="b"/>
              <a:pathLst>
                <a:path w="17898" h="24762" extrusionOk="0">
                  <a:moveTo>
                    <a:pt x="10777" y="1"/>
                  </a:moveTo>
                  <a:cubicBezTo>
                    <a:pt x="10777" y="1"/>
                    <a:pt x="9960" y="1841"/>
                    <a:pt x="7341" y="1841"/>
                  </a:cubicBezTo>
                  <a:cubicBezTo>
                    <a:pt x="7317" y="1841"/>
                    <a:pt x="7293" y="1841"/>
                    <a:pt x="7269" y="1840"/>
                  </a:cubicBezTo>
                  <a:cubicBezTo>
                    <a:pt x="5268" y="1815"/>
                    <a:pt x="4774" y="346"/>
                    <a:pt x="4774" y="346"/>
                  </a:cubicBezTo>
                  <a:lnTo>
                    <a:pt x="0" y="4184"/>
                  </a:lnTo>
                  <a:cubicBezTo>
                    <a:pt x="728" y="8120"/>
                    <a:pt x="698" y="8729"/>
                    <a:pt x="1386" y="11919"/>
                  </a:cubicBezTo>
                  <a:cubicBezTo>
                    <a:pt x="1694" y="13354"/>
                    <a:pt x="1853" y="13911"/>
                    <a:pt x="2208" y="15422"/>
                  </a:cubicBezTo>
                  <a:cubicBezTo>
                    <a:pt x="2589" y="17039"/>
                    <a:pt x="2932" y="21812"/>
                    <a:pt x="3026" y="23837"/>
                  </a:cubicBezTo>
                  <a:cubicBezTo>
                    <a:pt x="3026" y="23837"/>
                    <a:pt x="2937" y="24761"/>
                    <a:pt x="4671" y="24761"/>
                  </a:cubicBezTo>
                  <a:cubicBezTo>
                    <a:pt x="4705" y="24761"/>
                    <a:pt x="4739" y="24761"/>
                    <a:pt x="4774" y="24760"/>
                  </a:cubicBezTo>
                  <a:cubicBezTo>
                    <a:pt x="6614" y="24721"/>
                    <a:pt x="14606" y="23814"/>
                    <a:pt x="14606" y="23814"/>
                  </a:cubicBezTo>
                  <a:lnTo>
                    <a:pt x="17119" y="23501"/>
                  </a:lnTo>
                  <a:lnTo>
                    <a:pt x="17898" y="14840"/>
                  </a:lnTo>
                  <a:lnTo>
                    <a:pt x="17287" y="4323"/>
                  </a:lnTo>
                  <a:lnTo>
                    <a:pt x="10777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748536" y="1640932"/>
              <a:ext cx="167049" cy="173907"/>
            </a:xfrm>
            <a:custGeom>
              <a:avLst/>
              <a:gdLst/>
              <a:ahLst/>
              <a:cxnLst/>
              <a:rect l="l" t="t" r="r" b="b"/>
              <a:pathLst>
                <a:path w="9988" h="10398" extrusionOk="0">
                  <a:moveTo>
                    <a:pt x="4393" y="0"/>
                  </a:moveTo>
                  <a:cubicBezTo>
                    <a:pt x="3085" y="0"/>
                    <a:pt x="1779" y="102"/>
                    <a:pt x="486" y="306"/>
                  </a:cubicBezTo>
                  <a:cubicBezTo>
                    <a:pt x="380" y="323"/>
                    <a:pt x="267" y="345"/>
                    <a:pt x="192" y="420"/>
                  </a:cubicBezTo>
                  <a:cubicBezTo>
                    <a:pt x="132" y="482"/>
                    <a:pt x="105" y="567"/>
                    <a:pt x="88" y="652"/>
                  </a:cubicBezTo>
                  <a:cubicBezTo>
                    <a:pt x="43" y="858"/>
                    <a:pt x="36" y="1071"/>
                    <a:pt x="32" y="1282"/>
                  </a:cubicBezTo>
                  <a:cubicBezTo>
                    <a:pt x="1" y="2819"/>
                    <a:pt x="73" y="4358"/>
                    <a:pt x="247" y="5886"/>
                  </a:cubicBezTo>
                  <a:cubicBezTo>
                    <a:pt x="337" y="6667"/>
                    <a:pt x="453" y="7443"/>
                    <a:pt x="596" y="8215"/>
                  </a:cubicBezTo>
                  <a:cubicBezTo>
                    <a:pt x="707" y="8819"/>
                    <a:pt x="717" y="9553"/>
                    <a:pt x="1219" y="9988"/>
                  </a:cubicBezTo>
                  <a:cubicBezTo>
                    <a:pt x="1628" y="10344"/>
                    <a:pt x="2217" y="10397"/>
                    <a:pt x="2759" y="10397"/>
                  </a:cubicBezTo>
                  <a:cubicBezTo>
                    <a:pt x="2886" y="10397"/>
                    <a:pt x="3011" y="10394"/>
                    <a:pt x="3130" y="10392"/>
                  </a:cubicBezTo>
                  <a:lnTo>
                    <a:pt x="5578" y="10333"/>
                  </a:lnTo>
                  <a:cubicBezTo>
                    <a:pt x="6738" y="10306"/>
                    <a:pt x="7360" y="9911"/>
                    <a:pt x="7783" y="8815"/>
                  </a:cubicBezTo>
                  <a:cubicBezTo>
                    <a:pt x="8012" y="8215"/>
                    <a:pt x="8201" y="7602"/>
                    <a:pt x="8346" y="6977"/>
                  </a:cubicBezTo>
                  <a:lnTo>
                    <a:pt x="9843" y="4129"/>
                  </a:lnTo>
                  <a:cubicBezTo>
                    <a:pt x="9988" y="4028"/>
                    <a:pt x="9943" y="3806"/>
                    <a:pt x="9883" y="3640"/>
                  </a:cubicBezTo>
                  <a:cubicBezTo>
                    <a:pt x="9512" y="2604"/>
                    <a:pt x="9099" y="1511"/>
                    <a:pt x="8228" y="837"/>
                  </a:cubicBezTo>
                  <a:cubicBezTo>
                    <a:pt x="7363" y="169"/>
                    <a:pt x="6204" y="42"/>
                    <a:pt x="5113" y="11"/>
                  </a:cubicBezTo>
                  <a:cubicBezTo>
                    <a:pt x="4873" y="4"/>
                    <a:pt x="4633" y="0"/>
                    <a:pt x="4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588277" y="2697299"/>
              <a:ext cx="45308" cy="58287"/>
            </a:xfrm>
            <a:custGeom>
              <a:avLst/>
              <a:gdLst/>
              <a:ahLst/>
              <a:cxnLst/>
              <a:rect l="l" t="t" r="r" b="b"/>
              <a:pathLst>
                <a:path w="2709" h="3485" extrusionOk="0">
                  <a:moveTo>
                    <a:pt x="2029" y="0"/>
                  </a:moveTo>
                  <a:lnTo>
                    <a:pt x="1" y="1112"/>
                  </a:lnTo>
                  <a:cubicBezTo>
                    <a:pt x="1" y="1112"/>
                    <a:pt x="266" y="2702"/>
                    <a:pt x="477" y="3246"/>
                  </a:cubicBezTo>
                  <a:cubicBezTo>
                    <a:pt x="545" y="3418"/>
                    <a:pt x="770" y="3485"/>
                    <a:pt x="1051" y="3485"/>
                  </a:cubicBezTo>
                  <a:cubicBezTo>
                    <a:pt x="1654" y="3485"/>
                    <a:pt x="2510" y="3176"/>
                    <a:pt x="2591" y="2936"/>
                  </a:cubicBezTo>
                  <a:cubicBezTo>
                    <a:pt x="2708" y="2585"/>
                    <a:pt x="2029" y="0"/>
                    <a:pt x="2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514553" y="2743293"/>
              <a:ext cx="133282" cy="69660"/>
            </a:xfrm>
            <a:custGeom>
              <a:avLst/>
              <a:gdLst/>
              <a:ahLst/>
              <a:cxnLst/>
              <a:rect l="l" t="t" r="r" b="b"/>
              <a:pathLst>
                <a:path w="7969" h="4165" extrusionOk="0">
                  <a:moveTo>
                    <a:pt x="7010" y="0"/>
                  </a:moveTo>
                  <a:cubicBezTo>
                    <a:pt x="6871" y="244"/>
                    <a:pt x="6631" y="411"/>
                    <a:pt x="6380" y="526"/>
                  </a:cubicBezTo>
                  <a:cubicBezTo>
                    <a:pt x="6245" y="587"/>
                    <a:pt x="6105" y="615"/>
                    <a:pt x="5967" y="615"/>
                  </a:cubicBezTo>
                  <a:cubicBezTo>
                    <a:pt x="5651" y="615"/>
                    <a:pt x="5342" y="468"/>
                    <a:pt x="5112" y="232"/>
                  </a:cubicBezTo>
                  <a:cubicBezTo>
                    <a:pt x="4921" y="33"/>
                    <a:pt x="4715" y="23"/>
                    <a:pt x="4674" y="23"/>
                  </a:cubicBezTo>
                  <a:cubicBezTo>
                    <a:pt x="4670" y="23"/>
                    <a:pt x="4667" y="23"/>
                    <a:pt x="4667" y="23"/>
                  </a:cubicBezTo>
                  <a:cubicBezTo>
                    <a:pt x="4648" y="22"/>
                    <a:pt x="4631" y="22"/>
                    <a:pt x="4616" y="22"/>
                  </a:cubicBezTo>
                  <a:cubicBezTo>
                    <a:pt x="4419" y="22"/>
                    <a:pt x="4514" y="125"/>
                    <a:pt x="4429" y="564"/>
                  </a:cubicBezTo>
                  <a:cubicBezTo>
                    <a:pt x="4303" y="1215"/>
                    <a:pt x="3651" y="2214"/>
                    <a:pt x="2474" y="2524"/>
                  </a:cubicBezTo>
                  <a:cubicBezTo>
                    <a:pt x="2064" y="2631"/>
                    <a:pt x="0" y="2873"/>
                    <a:pt x="386" y="3774"/>
                  </a:cubicBezTo>
                  <a:cubicBezTo>
                    <a:pt x="459" y="3945"/>
                    <a:pt x="1195" y="4164"/>
                    <a:pt x="2273" y="4164"/>
                  </a:cubicBezTo>
                  <a:cubicBezTo>
                    <a:pt x="2553" y="4164"/>
                    <a:pt x="2857" y="4149"/>
                    <a:pt x="3179" y="4115"/>
                  </a:cubicBezTo>
                  <a:cubicBezTo>
                    <a:pt x="3624" y="4066"/>
                    <a:pt x="4499" y="3824"/>
                    <a:pt x="4904" y="3637"/>
                  </a:cubicBezTo>
                  <a:cubicBezTo>
                    <a:pt x="5451" y="3383"/>
                    <a:pt x="5893" y="2848"/>
                    <a:pt x="5893" y="2848"/>
                  </a:cubicBezTo>
                  <a:lnTo>
                    <a:pt x="6186" y="3123"/>
                  </a:lnTo>
                  <a:lnTo>
                    <a:pt x="7968" y="2347"/>
                  </a:lnTo>
                  <a:cubicBezTo>
                    <a:pt x="7968" y="2347"/>
                    <a:pt x="7774" y="1222"/>
                    <a:pt x="7618" y="635"/>
                  </a:cubicBezTo>
                  <a:cubicBezTo>
                    <a:pt x="7464" y="49"/>
                    <a:pt x="7012" y="0"/>
                    <a:pt x="701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460080" y="2229116"/>
              <a:ext cx="280829" cy="500981"/>
            </a:xfrm>
            <a:custGeom>
              <a:avLst/>
              <a:gdLst/>
              <a:ahLst/>
              <a:cxnLst/>
              <a:rect l="l" t="t" r="r" b="b"/>
              <a:pathLst>
                <a:path w="16791" h="29954" extrusionOk="0">
                  <a:moveTo>
                    <a:pt x="16791" y="0"/>
                  </a:moveTo>
                  <a:cubicBezTo>
                    <a:pt x="9734" y="951"/>
                    <a:pt x="103" y="1883"/>
                    <a:pt x="46" y="5740"/>
                  </a:cubicBezTo>
                  <a:cubicBezTo>
                    <a:pt x="1" y="8771"/>
                    <a:pt x="4873" y="22741"/>
                    <a:pt x="7664" y="29633"/>
                  </a:cubicBezTo>
                  <a:cubicBezTo>
                    <a:pt x="8180" y="29869"/>
                    <a:pt x="8597" y="29954"/>
                    <a:pt x="8932" y="29954"/>
                  </a:cubicBezTo>
                  <a:cubicBezTo>
                    <a:pt x="9809" y="29954"/>
                    <a:pt x="10115" y="29366"/>
                    <a:pt x="10115" y="29366"/>
                  </a:cubicBezTo>
                  <a:cubicBezTo>
                    <a:pt x="9807" y="25005"/>
                    <a:pt x="9384" y="17955"/>
                    <a:pt x="8171" y="12706"/>
                  </a:cubicBezTo>
                  <a:cubicBezTo>
                    <a:pt x="7803" y="11118"/>
                    <a:pt x="6838" y="9670"/>
                    <a:pt x="6444" y="8543"/>
                  </a:cubicBezTo>
                  <a:lnTo>
                    <a:pt x="6444" y="8543"/>
                  </a:lnTo>
                  <a:cubicBezTo>
                    <a:pt x="7654" y="8702"/>
                    <a:pt x="8989" y="8786"/>
                    <a:pt x="10340" y="8786"/>
                  </a:cubicBezTo>
                  <a:cubicBezTo>
                    <a:pt x="12134" y="8786"/>
                    <a:pt x="13955" y="8639"/>
                    <a:pt x="15544" y="8326"/>
                  </a:cubicBezTo>
                  <a:lnTo>
                    <a:pt x="1679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478511" y="2227009"/>
              <a:ext cx="484389" cy="148986"/>
            </a:xfrm>
            <a:custGeom>
              <a:avLst/>
              <a:gdLst/>
              <a:ahLst/>
              <a:cxnLst/>
              <a:rect l="l" t="t" r="r" b="b"/>
              <a:pathLst>
                <a:path w="28962" h="8908" extrusionOk="0">
                  <a:moveTo>
                    <a:pt x="17453" y="1"/>
                  </a:moveTo>
                  <a:cubicBezTo>
                    <a:pt x="13294" y="265"/>
                    <a:pt x="4365" y="686"/>
                    <a:pt x="0" y="3902"/>
                  </a:cubicBezTo>
                  <a:cubicBezTo>
                    <a:pt x="0" y="3902"/>
                    <a:pt x="1164" y="3827"/>
                    <a:pt x="2524" y="3827"/>
                  </a:cubicBezTo>
                  <a:cubicBezTo>
                    <a:pt x="3498" y="3827"/>
                    <a:pt x="4572" y="3866"/>
                    <a:pt x="5391" y="3998"/>
                  </a:cubicBezTo>
                  <a:cubicBezTo>
                    <a:pt x="6217" y="4131"/>
                    <a:pt x="7049" y="4332"/>
                    <a:pt x="7764" y="4766"/>
                  </a:cubicBezTo>
                  <a:cubicBezTo>
                    <a:pt x="8479" y="5201"/>
                    <a:pt x="9071" y="5897"/>
                    <a:pt x="9214" y="6721"/>
                  </a:cubicBezTo>
                  <a:cubicBezTo>
                    <a:pt x="9288" y="7146"/>
                    <a:pt x="9243" y="7584"/>
                    <a:pt x="9328" y="8005"/>
                  </a:cubicBezTo>
                  <a:cubicBezTo>
                    <a:pt x="9392" y="8324"/>
                    <a:pt x="9532" y="8619"/>
                    <a:pt x="9682" y="8907"/>
                  </a:cubicBezTo>
                  <a:cubicBezTo>
                    <a:pt x="9711" y="8907"/>
                    <a:pt x="9740" y="8907"/>
                    <a:pt x="9768" y="8907"/>
                  </a:cubicBezTo>
                  <a:cubicBezTo>
                    <a:pt x="11337" y="8907"/>
                    <a:pt x="12903" y="8755"/>
                    <a:pt x="14442" y="8452"/>
                  </a:cubicBezTo>
                  <a:cubicBezTo>
                    <a:pt x="14442" y="8452"/>
                    <a:pt x="28961" y="2348"/>
                    <a:pt x="26743" y="728"/>
                  </a:cubicBezTo>
                  <a:cubicBezTo>
                    <a:pt x="26699" y="696"/>
                    <a:pt x="26498" y="684"/>
                    <a:pt x="26185" y="684"/>
                  </a:cubicBezTo>
                  <a:cubicBezTo>
                    <a:pt x="25340" y="684"/>
                    <a:pt x="23676" y="770"/>
                    <a:pt x="22020" y="770"/>
                  </a:cubicBezTo>
                  <a:cubicBezTo>
                    <a:pt x="19920" y="770"/>
                    <a:pt x="17835" y="631"/>
                    <a:pt x="17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665028" y="2764801"/>
              <a:ext cx="40558" cy="55142"/>
            </a:xfrm>
            <a:custGeom>
              <a:avLst/>
              <a:gdLst/>
              <a:ahLst/>
              <a:cxnLst/>
              <a:rect l="l" t="t" r="r" b="b"/>
              <a:pathLst>
                <a:path w="2425" h="3297" extrusionOk="0">
                  <a:moveTo>
                    <a:pt x="2205" y="0"/>
                  </a:moveTo>
                  <a:lnTo>
                    <a:pt x="14" y="745"/>
                  </a:lnTo>
                  <a:cubicBezTo>
                    <a:pt x="14" y="745"/>
                    <a:pt x="0" y="2356"/>
                    <a:pt x="114" y="2927"/>
                  </a:cubicBezTo>
                  <a:cubicBezTo>
                    <a:pt x="168" y="3195"/>
                    <a:pt x="598" y="3297"/>
                    <a:pt x="1060" y="3297"/>
                  </a:cubicBezTo>
                  <a:cubicBezTo>
                    <a:pt x="1587" y="3297"/>
                    <a:pt x="2155" y="3164"/>
                    <a:pt x="2249" y="2990"/>
                  </a:cubicBezTo>
                  <a:cubicBezTo>
                    <a:pt x="2425" y="2665"/>
                    <a:pt x="2205" y="0"/>
                    <a:pt x="2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579563" y="2805092"/>
              <a:ext cx="132847" cy="63455"/>
            </a:xfrm>
            <a:custGeom>
              <a:avLst/>
              <a:gdLst/>
              <a:ahLst/>
              <a:cxnLst/>
              <a:rect l="l" t="t" r="r" b="b"/>
              <a:pathLst>
                <a:path w="7943" h="3794" extrusionOk="0">
                  <a:moveTo>
                    <a:pt x="4989" y="0"/>
                  </a:moveTo>
                  <a:cubicBezTo>
                    <a:pt x="4861" y="0"/>
                    <a:pt x="4906" y="134"/>
                    <a:pt x="4763" y="508"/>
                  </a:cubicBezTo>
                  <a:cubicBezTo>
                    <a:pt x="4526" y="1128"/>
                    <a:pt x="3710" y="1997"/>
                    <a:pt x="2497" y="2098"/>
                  </a:cubicBezTo>
                  <a:cubicBezTo>
                    <a:pt x="2076" y="2134"/>
                    <a:pt x="1" y="2014"/>
                    <a:pt x="224" y="2969"/>
                  </a:cubicBezTo>
                  <a:cubicBezTo>
                    <a:pt x="278" y="3197"/>
                    <a:pt x="1355" y="3684"/>
                    <a:pt x="2917" y="3788"/>
                  </a:cubicBezTo>
                  <a:cubicBezTo>
                    <a:pt x="2977" y="3792"/>
                    <a:pt x="3045" y="3794"/>
                    <a:pt x="3120" y="3794"/>
                  </a:cubicBezTo>
                  <a:cubicBezTo>
                    <a:pt x="3597" y="3794"/>
                    <a:pt x="4325" y="3715"/>
                    <a:pt x="4698" y="3615"/>
                  </a:cubicBezTo>
                  <a:cubicBezTo>
                    <a:pt x="5281" y="3462"/>
                    <a:pt x="5809" y="3010"/>
                    <a:pt x="5809" y="3010"/>
                  </a:cubicBezTo>
                  <a:lnTo>
                    <a:pt x="6049" y="3331"/>
                  </a:lnTo>
                  <a:lnTo>
                    <a:pt x="7939" y="2876"/>
                  </a:lnTo>
                  <a:cubicBezTo>
                    <a:pt x="7939" y="2876"/>
                    <a:pt x="7943" y="1736"/>
                    <a:pt x="7893" y="1131"/>
                  </a:cubicBezTo>
                  <a:cubicBezTo>
                    <a:pt x="7842" y="527"/>
                    <a:pt x="7403" y="400"/>
                    <a:pt x="7403" y="400"/>
                  </a:cubicBezTo>
                  <a:cubicBezTo>
                    <a:pt x="7222" y="617"/>
                    <a:pt x="6958" y="740"/>
                    <a:pt x="6690" y="809"/>
                  </a:cubicBezTo>
                  <a:cubicBezTo>
                    <a:pt x="6607" y="831"/>
                    <a:pt x="6525" y="841"/>
                    <a:pt x="6443" y="841"/>
                  </a:cubicBezTo>
                  <a:cubicBezTo>
                    <a:pt x="6064" y="841"/>
                    <a:pt x="5713" y="622"/>
                    <a:pt x="5494" y="300"/>
                  </a:cubicBezTo>
                  <a:cubicBezTo>
                    <a:pt x="5321" y="45"/>
                    <a:pt x="5091" y="16"/>
                    <a:pt x="5091" y="16"/>
                  </a:cubicBezTo>
                  <a:cubicBezTo>
                    <a:pt x="5048" y="6"/>
                    <a:pt x="5015" y="0"/>
                    <a:pt x="498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622111" y="2233816"/>
              <a:ext cx="402654" cy="557946"/>
            </a:xfrm>
            <a:custGeom>
              <a:avLst/>
              <a:gdLst/>
              <a:ahLst/>
              <a:cxnLst/>
              <a:rect l="l" t="t" r="r" b="b"/>
              <a:pathLst>
                <a:path w="24075" h="33360" extrusionOk="0">
                  <a:moveTo>
                    <a:pt x="23000" y="0"/>
                  </a:moveTo>
                  <a:cubicBezTo>
                    <a:pt x="23000" y="0"/>
                    <a:pt x="19609" y="336"/>
                    <a:pt x="15153" y="336"/>
                  </a:cubicBezTo>
                  <a:cubicBezTo>
                    <a:pt x="14510" y="336"/>
                    <a:pt x="13844" y="329"/>
                    <a:pt x="13162" y="313"/>
                  </a:cubicBezTo>
                  <a:cubicBezTo>
                    <a:pt x="11905" y="313"/>
                    <a:pt x="2403" y="2097"/>
                    <a:pt x="1494" y="3707"/>
                  </a:cubicBezTo>
                  <a:cubicBezTo>
                    <a:pt x="0" y="6355"/>
                    <a:pt x="2470" y="21835"/>
                    <a:pt x="2241" y="32919"/>
                  </a:cubicBezTo>
                  <a:cubicBezTo>
                    <a:pt x="2241" y="32919"/>
                    <a:pt x="2768" y="33359"/>
                    <a:pt x="3740" y="33359"/>
                  </a:cubicBezTo>
                  <a:cubicBezTo>
                    <a:pt x="4196" y="33359"/>
                    <a:pt x="4751" y="33262"/>
                    <a:pt x="5395" y="32976"/>
                  </a:cubicBezTo>
                  <a:cubicBezTo>
                    <a:pt x="5896" y="27531"/>
                    <a:pt x="9112" y="14688"/>
                    <a:pt x="6893" y="8692"/>
                  </a:cubicBezTo>
                  <a:lnTo>
                    <a:pt x="6893" y="8692"/>
                  </a:lnTo>
                  <a:cubicBezTo>
                    <a:pt x="9786" y="9076"/>
                    <a:pt x="12370" y="9459"/>
                    <a:pt x="14906" y="9459"/>
                  </a:cubicBezTo>
                  <a:cubicBezTo>
                    <a:pt x="16963" y="9459"/>
                    <a:pt x="18988" y="9207"/>
                    <a:pt x="21120" y="8500"/>
                  </a:cubicBezTo>
                  <a:cubicBezTo>
                    <a:pt x="22236" y="8131"/>
                    <a:pt x="23070" y="7343"/>
                    <a:pt x="23571" y="5901"/>
                  </a:cubicBezTo>
                  <a:cubicBezTo>
                    <a:pt x="24074" y="4456"/>
                    <a:pt x="23812" y="1293"/>
                    <a:pt x="2300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358760" y="1846549"/>
              <a:ext cx="441573" cy="240506"/>
            </a:xfrm>
            <a:custGeom>
              <a:avLst/>
              <a:gdLst/>
              <a:ahLst/>
              <a:cxnLst/>
              <a:rect l="l" t="t" r="r" b="b"/>
              <a:pathLst>
                <a:path w="26402" h="14380" extrusionOk="0">
                  <a:moveTo>
                    <a:pt x="26401" y="0"/>
                  </a:moveTo>
                  <a:cubicBezTo>
                    <a:pt x="26401" y="0"/>
                    <a:pt x="25259" y="63"/>
                    <a:pt x="25035" y="81"/>
                  </a:cubicBezTo>
                  <a:cubicBezTo>
                    <a:pt x="24083" y="157"/>
                    <a:pt x="23114" y="281"/>
                    <a:pt x="22214" y="615"/>
                  </a:cubicBezTo>
                  <a:cubicBezTo>
                    <a:pt x="20918" y="1095"/>
                    <a:pt x="20005" y="2299"/>
                    <a:pt x="18951" y="3241"/>
                  </a:cubicBezTo>
                  <a:cubicBezTo>
                    <a:pt x="17937" y="4147"/>
                    <a:pt x="12676" y="9159"/>
                    <a:pt x="11696" y="9345"/>
                  </a:cubicBezTo>
                  <a:cubicBezTo>
                    <a:pt x="11681" y="9348"/>
                    <a:pt x="11664" y="9349"/>
                    <a:pt x="11645" y="9349"/>
                  </a:cubicBezTo>
                  <a:cubicBezTo>
                    <a:pt x="10452" y="9349"/>
                    <a:pt x="2103" y="3626"/>
                    <a:pt x="2103" y="3626"/>
                  </a:cubicBezTo>
                  <a:lnTo>
                    <a:pt x="1" y="5730"/>
                  </a:lnTo>
                  <a:cubicBezTo>
                    <a:pt x="1" y="5730"/>
                    <a:pt x="9345" y="14364"/>
                    <a:pt x="12131" y="14380"/>
                  </a:cubicBezTo>
                  <a:cubicBezTo>
                    <a:pt x="12132" y="14380"/>
                    <a:pt x="12134" y="14380"/>
                    <a:pt x="12135" y="14380"/>
                  </a:cubicBezTo>
                  <a:cubicBezTo>
                    <a:pt x="13496" y="14380"/>
                    <a:pt x="20946" y="10458"/>
                    <a:pt x="23330" y="8934"/>
                  </a:cubicBezTo>
                  <a:lnTo>
                    <a:pt x="26401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358760" y="1935542"/>
              <a:ext cx="377567" cy="151512"/>
            </a:xfrm>
            <a:custGeom>
              <a:avLst/>
              <a:gdLst/>
              <a:ahLst/>
              <a:cxnLst/>
              <a:rect l="l" t="t" r="r" b="b"/>
              <a:pathLst>
                <a:path w="22575" h="9059" extrusionOk="0">
                  <a:moveTo>
                    <a:pt x="409" y="1"/>
                  </a:moveTo>
                  <a:lnTo>
                    <a:pt x="1" y="409"/>
                  </a:lnTo>
                  <a:cubicBezTo>
                    <a:pt x="1" y="409"/>
                    <a:pt x="9345" y="9043"/>
                    <a:pt x="12131" y="9059"/>
                  </a:cubicBezTo>
                  <a:cubicBezTo>
                    <a:pt x="12132" y="9059"/>
                    <a:pt x="12134" y="9059"/>
                    <a:pt x="12135" y="9059"/>
                  </a:cubicBezTo>
                  <a:cubicBezTo>
                    <a:pt x="13270" y="9059"/>
                    <a:pt x="18628" y="6337"/>
                    <a:pt x="21761" y="4546"/>
                  </a:cubicBezTo>
                  <a:lnTo>
                    <a:pt x="22575" y="4075"/>
                  </a:lnTo>
                  <a:lnTo>
                    <a:pt x="22087" y="1173"/>
                  </a:lnTo>
                  <a:cubicBezTo>
                    <a:pt x="22087" y="1173"/>
                    <a:pt x="14193" y="7285"/>
                    <a:pt x="12153" y="7401"/>
                  </a:cubicBezTo>
                  <a:cubicBezTo>
                    <a:pt x="12137" y="7401"/>
                    <a:pt x="12121" y="7402"/>
                    <a:pt x="12105" y="7402"/>
                  </a:cubicBezTo>
                  <a:cubicBezTo>
                    <a:pt x="10093" y="7402"/>
                    <a:pt x="1421" y="780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6345497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2" y="0"/>
                    <a:pt x="0" y="694"/>
                    <a:pt x="210" y="1379"/>
                  </a:cubicBezTo>
                  <a:lnTo>
                    <a:pt x="3979" y="13665"/>
                  </a:ln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335612" y="2034153"/>
              <a:ext cx="424330" cy="228564"/>
            </a:xfrm>
            <a:custGeom>
              <a:avLst/>
              <a:gdLst/>
              <a:ahLst/>
              <a:cxnLst/>
              <a:rect l="l" t="t" r="r" b="b"/>
              <a:pathLst>
                <a:path w="25371" h="13666" extrusionOk="0">
                  <a:moveTo>
                    <a:pt x="1230" y="0"/>
                  </a:moveTo>
                  <a:cubicBezTo>
                    <a:pt x="513" y="0"/>
                    <a:pt x="0" y="694"/>
                    <a:pt x="211" y="1379"/>
                  </a:cubicBezTo>
                  <a:lnTo>
                    <a:pt x="3886" y="13357"/>
                  </a:lnTo>
                  <a:cubicBezTo>
                    <a:pt x="3942" y="13541"/>
                    <a:pt x="4110" y="13665"/>
                    <a:pt x="4302" y="13665"/>
                  </a:cubicBezTo>
                  <a:lnTo>
                    <a:pt x="25370" y="13665"/>
                  </a:lnTo>
                  <a:lnTo>
                    <a:pt x="21534" y="1162"/>
                  </a:lnTo>
                  <a:cubicBezTo>
                    <a:pt x="21323" y="471"/>
                    <a:pt x="20685" y="0"/>
                    <a:pt x="19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6726241" y="1840762"/>
              <a:ext cx="316738" cy="424380"/>
            </a:xfrm>
            <a:custGeom>
              <a:avLst/>
              <a:gdLst/>
              <a:ahLst/>
              <a:cxnLst/>
              <a:rect l="l" t="t" r="r" b="b"/>
              <a:pathLst>
                <a:path w="18938" h="25374" extrusionOk="0">
                  <a:moveTo>
                    <a:pt x="10430" y="1"/>
                  </a:moveTo>
                  <a:lnTo>
                    <a:pt x="13838" y="6374"/>
                  </a:lnTo>
                  <a:cubicBezTo>
                    <a:pt x="12773" y="11188"/>
                    <a:pt x="12585" y="14954"/>
                    <a:pt x="12284" y="18396"/>
                  </a:cubicBezTo>
                  <a:cubicBezTo>
                    <a:pt x="8546" y="19846"/>
                    <a:pt x="7024" y="22007"/>
                    <a:pt x="3367" y="23635"/>
                  </a:cubicBezTo>
                  <a:cubicBezTo>
                    <a:pt x="3367" y="23635"/>
                    <a:pt x="2733" y="23530"/>
                    <a:pt x="2027" y="23530"/>
                  </a:cubicBezTo>
                  <a:cubicBezTo>
                    <a:pt x="1227" y="23530"/>
                    <a:pt x="336" y="23666"/>
                    <a:pt x="175" y="24245"/>
                  </a:cubicBezTo>
                  <a:cubicBezTo>
                    <a:pt x="1" y="24873"/>
                    <a:pt x="3557" y="25374"/>
                    <a:pt x="3557" y="25374"/>
                  </a:cubicBezTo>
                  <a:cubicBezTo>
                    <a:pt x="3568" y="25374"/>
                    <a:pt x="3579" y="25374"/>
                    <a:pt x="3589" y="25374"/>
                  </a:cubicBezTo>
                  <a:cubicBezTo>
                    <a:pt x="7003" y="25374"/>
                    <a:pt x="15888" y="22911"/>
                    <a:pt x="16491" y="22745"/>
                  </a:cubicBezTo>
                  <a:cubicBezTo>
                    <a:pt x="17096" y="22579"/>
                    <a:pt x="18857" y="11217"/>
                    <a:pt x="18927" y="5048"/>
                  </a:cubicBezTo>
                  <a:cubicBezTo>
                    <a:pt x="18937" y="4174"/>
                    <a:pt x="18907" y="3223"/>
                    <a:pt x="18359" y="2540"/>
                  </a:cubicBezTo>
                  <a:cubicBezTo>
                    <a:pt x="18071" y="2180"/>
                    <a:pt x="17666" y="1933"/>
                    <a:pt x="17256" y="1723"/>
                  </a:cubicBezTo>
                  <a:cubicBezTo>
                    <a:pt x="14870" y="504"/>
                    <a:pt x="13103" y="172"/>
                    <a:pt x="10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6690684" y="2239051"/>
              <a:ext cx="105769" cy="31627"/>
            </a:xfrm>
            <a:custGeom>
              <a:avLst/>
              <a:gdLst/>
              <a:ahLst/>
              <a:cxnLst/>
              <a:rect l="l" t="t" r="r" b="b"/>
              <a:pathLst>
                <a:path w="6324" h="1891" extrusionOk="0">
                  <a:moveTo>
                    <a:pt x="4368" y="1"/>
                  </a:moveTo>
                  <a:cubicBezTo>
                    <a:pt x="4317" y="1"/>
                    <a:pt x="4267" y="1"/>
                    <a:pt x="4217" y="3"/>
                  </a:cubicBezTo>
                  <a:cubicBezTo>
                    <a:pt x="3739" y="14"/>
                    <a:pt x="3263" y="53"/>
                    <a:pt x="2789" y="117"/>
                  </a:cubicBezTo>
                  <a:cubicBezTo>
                    <a:pt x="2572" y="145"/>
                    <a:pt x="2325" y="195"/>
                    <a:pt x="2301" y="431"/>
                  </a:cubicBezTo>
                  <a:cubicBezTo>
                    <a:pt x="2292" y="522"/>
                    <a:pt x="2450" y="542"/>
                    <a:pt x="2680" y="542"/>
                  </a:cubicBezTo>
                  <a:cubicBezTo>
                    <a:pt x="2857" y="542"/>
                    <a:pt x="3077" y="530"/>
                    <a:pt x="3296" y="530"/>
                  </a:cubicBezTo>
                  <a:cubicBezTo>
                    <a:pt x="3518" y="530"/>
                    <a:pt x="3738" y="543"/>
                    <a:pt x="3911" y="592"/>
                  </a:cubicBezTo>
                  <a:cubicBezTo>
                    <a:pt x="3110" y="661"/>
                    <a:pt x="2307" y="695"/>
                    <a:pt x="1505" y="695"/>
                  </a:cubicBezTo>
                  <a:cubicBezTo>
                    <a:pt x="1204" y="695"/>
                    <a:pt x="903" y="690"/>
                    <a:pt x="602" y="681"/>
                  </a:cubicBezTo>
                  <a:cubicBezTo>
                    <a:pt x="569" y="680"/>
                    <a:pt x="535" y="679"/>
                    <a:pt x="501" y="679"/>
                  </a:cubicBezTo>
                  <a:cubicBezTo>
                    <a:pt x="406" y="679"/>
                    <a:pt x="310" y="686"/>
                    <a:pt x="221" y="721"/>
                  </a:cubicBezTo>
                  <a:cubicBezTo>
                    <a:pt x="103" y="768"/>
                    <a:pt x="0" y="880"/>
                    <a:pt x="7" y="1010"/>
                  </a:cubicBezTo>
                  <a:cubicBezTo>
                    <a:pt x="14" y="1110"/>
                    <a:pt x="84" y="1194"/>
                    <a:pt x="159" y="1261"/>
                  </a:cubicBezTo>
                  <a:cubicBezTo>
                    <a:pt x="467" y="1538"/>
                    <a:pt x="889" y="1648"/>
                    <a:pt x="1297" y="1720"/>
                  </a:cubicBezTo>
                  <a:cubicBezTo>
                    <a:pt x="1920" y="1829"/>
                    <a:pt x="2554" y="1890"/>
                    <a:pt x="3185" y="1890"/>
                  </a:cubicBezTo>
                  <a:cubicBezTo>
                    <a:pt x="4265" y="1890"/>
                    <a:pt x="5335" y="1710"/>
                    <a:pt x="6324" y="1276"/>
                  </a:cubicBezTo>
                  <a:lnTo>
                    <a:pt x="5997" y="566"/>
                  </a:lnTo>
                  <a:cubicBezTo>
                    <a:pt x="5627" y="99"/>
                    <a:pt x="4974" y="1"/>
                    <a:pt x="4368" y="1"/>
                  </a:cubicBezTo>
                  <a:close/>
                </a:path>
              </a:pathLst>
            </a:custGeom>
            <a:solidFill>
              <a:srgbClr val="FFB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6780046" y="1840762"/>
              <a:ext cx="262934" cy="424397"/>
            </a:xfrm>
            <a:custGeom>
              <a:avLst/>
              <a:gdLst/>
              <a:ahLst/>
              <a:cxnLst/>
              <a:rect l="l" t="t" r="r" b="b"/>
              <a:pathLst>
                <a:path w="15721" h="25375" extrusionOk="0">
                  <a:moveTo>
                    <a:pt x="7213" y="1"/>
                  </a:moveTo>
                  <a:lnTo>
                    <a:pt x="10388" y="6283"/>
                  </a:lnTo>
                  <a:cubicBezTo>
                    <a:pt x="10300" y="11429"/>
                    <a:pt x="9935" y="13784"/>
                    <a:pt x="10036" y="18929"/>
                  </a:cubicBezTo>
                  <a:cubicBezTo>
                    <a:pt x="7451" y="19481"/>
                    <a:pt x="3876" y="22405"/>
                    <a:pt x="219" y="24034"/>
                  </a:cubicBezTo>
                  <a:cubicBezTo>
                    <a:pt x="219" y="24034"/>
                    <a:pt x="0" y="24760"/>
                    <a:pt x="340" y="25372"/>
                  </a:cubicBezTo>
                  <a:cubicBezTo>
                    <a:pt x="345" y="25374"/>
                    <a:pt x="353" y="25375"/>
                    <a:pt x="364" y="25375"/>
                  </a:cubicBezTo>
                  <a:cubicBezTo>
                    <a:pt x="1023" y="25375"/>
                    <a:pt x="12692" y="22523"/>
                    <a:pt x="13635" y="21655"/>
                  </a:cubicBezTo>
                  <a:cubicBezTo>
                    <a:pt x="14499" y="20860"/>
                    <a:pt x="15640" y="11215"/>
                    <a:pt x="15710" y="5048"/>
                  </a:cubicBezTo>
                  <a:cubicBezTo>
                    <a:pt x="15720" y="4172"/>
                    <a:pt x="15690" y="3222"/>
                    <a:pt x="15142" y="2538"/>
                  </a:cubicBezTo>
                  <a:cubicBezTo>
                    <a:pt x="14854" y="2179"/>
                    <a:pt x="14449" y="1932"/>
                    <a:pt x="14039" y="1723"/>
                  </a:cubicBezTo>
                  <a:cubicBezTo>
                    <a:pt x="11653" y="503"/>
                    <a:pt x="9888" y="171"/>
                    <a:pt x="721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6480735" y="2112175"/>
              <a:ext cx="115888" cy="79695"/>
            </a:xfrm>
            <a:custGeom>
              <a:avLst/>
              <a:gdLst/>
              <a:ahLst/>
              <a:cxnLst/>
              <a:rect l="l" t="t" r="r" b="b"/>
              <a:pathLst>
                <a:path w="6929" h="4765" extrusionOk="0">
                  <a:moveTo>
                    <a:pt x="3327" y="793"/>
                  </a:moveTo>
                  <a:cubicBezTo>
                    <a:pt x="4770" y="794"/>
                    <a:pt x="6041" y="1533"/>
                    <a:pt x="6103" y="2411"/>
                  </a:cubicBezTo>
                  <a:cubicBezTo>
                    <a:pt x="6123" y="2691"/>
                    <a:pt x="6017" y="2956"/>
                    <a:pt x="5789" y="3200"/>
                  </a:cubicBezTo>
                  <a:cubicBezTo>
                    <a:pt x="5345" y="3677"/>
                    <a:pt x="4507" y="3972"/>
                    <a:pt x="3604" y="3972"/>
                  </a:cubicBezTo>
                  <a:cubicBezTo>
                    <a:pt x="2159" y="3972"/>
                    <a:pt x="889" y="3232"/>
                    <a:pt x="828" y="2355"/>
                  </a:cubicBezTo>
                  <a:cubicBezTo>
                    <a:pt x="808" y="2076"/>
                    <a:pt x="914" y="1809"/>
                    <a:pt x="1142" y="1565"/>
                  </a:cubicBezTo>
                  <a:cubicBezTo>
                    <a:pt x="1586" y="1090"/>
                    <a:pt x="2422" y="793"/>
                    <a:pt x="3327" y="793"/>
                  </a:cubicBezTo>
                  <a:close/>
                  <a:moveTo>
                    <a:pt x="3325" y="1"/>
                  </a:moveTo>
                  <a:cubicBezTo>
                    <a:pt x="2192" y="1"/>
                    <a:pt x="1159" y="383"/>
                    <a:pt x="561" y="1024"/>
                  </a:cubicBezTo>
                  <a:cubicBezTo>
                    <a:pt x="183" y="1429"/>
                    <a:pt x="0" y="1909"/>
                    <a:pt x="36" y="2410"/>
                  </a:cubicBezTo>
                  <a:cubicBezTo>
                    <a:pt x="129" y="3730"/>
                    <a:pt x="1696" y="4764"/>
                    <a:pt x="3604" y="4764"/>
                  </a:cubicBezTo>
                  <a:cubicBezTo>
                    <a:pt x="4738" y="4764"/>
                    <a:pt x="5770" y="4382"/>
                    <a:pt x="6368" y="3741"/>
                  </a:cubicBezTo>
                  <a:cubicBezTo>
                    <a:pt x="6746" y="3336"/>
                    <a:pt x="6929" y="2856"/>
                    <a:pt x="6893" y="2355"/>
                  </a:cubicBezTo>
                  <a:cubicBezTo>
                    <a:pt x="6800" y="1035"/>
                    <a:pt x="5235" y="1"/>
                    <a:pt x="3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6505906" y="2133500"/>
              <a:ext cx="65278" cy="36979"/>
            </a:xfrm>
            <a:custGeom>
              <a:avLst/>
              <a:gdLst/>
              <a:ahLst/>
              <a:cxnLst/>
              <a:rect l="l" t="t" r="r" b="b"/>
              <a:pathLst>
                <a:path w="3903" h="2211" extrusionOk="0">
                  <a:moveTo>
                    <a:pt x="1862" y="0"/>
                  </a:moveTo>
                  <a:cubicBezTo>
                    <a:pt x="857" y="0"/>
                    <a:pt x="47" y="447"/>
                    <a:pt x="25" y="1030"/>
                  </a:cubicBezTo>
                  <a:cubicBezTo>
                    <a:pt x="1" y="1638"/>
                    <a:pt x="844" y="2166"/>
                    <a:pt x="1909" y="2208"/>
                  </a:cubicBezTo>
                  <a:cubicBezTo>
                    <a:pt x="1954" y="2210"/>
                    <a:pt x="1998" y="2210"/>
                    <a:pt x="2042" y="2210"/>
                  </a:cubicBezTo>
                  <a:cubicBezTo>
                    <a:pt x="3046" y="2210"/>
                    <a:pt x="3856" y="1764"/>
                    <a:pt x="3880" y="1180"/>
                  </a:cubicBezTo>
                  <a:cubicBezTo>
                    <a:pt x="3903" y="571"/>
                    <a:pt x="3059" y="44"/>
                    <a:pt x="1995" y="3"/>
                  </a:cubicBezTo>
                  <a:cubicBezTo>
                    <a:pt x="1950" y="1"/>
                    <a:pt x="1906" y="0"/>
                    <a:pt x="1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6730523" y="1699252"/>
              <a:ext cx="105970" cy="47951"/>
            </a:xfrm>
            <a:custGeom>
              <a:avLst/>
              <a:gdLst/>
              <a:ahLst/>
              <a:cxnLst/>
              <a:rect l="l" t="t" r="r" b="b"/>
              <a:pathLst>
                <a:path w="6336" h="2867" extrusionOk="0">
                  <a:moveTo>
                    <a:pt x="4979" y="353"/>
                  </a:moveTo>
                  <a:cubicBezTo>
                    <a:pt x="5086" y="353"/>
                    <a:pt x="5162" y="366"/>
                    <a:pt x="5192" y="397"/>
                  </a:cubicBezTo>
                  <a:cubicBezTo>
                    <a:pt x="5296" y="508"/>
                    <a:pt x="5382" y="884"/>
                    <a:pt x="5303" y="1403"/>
                  </a:cubicBezTo>
                  <a:cubicBezTo>
                    <a:pt x="5215" y="2000"/>
                    <a:pt x="4995" y="2287"/>
                    <a:pt x="4400" y="2358"/>
                  </a:cubicBezTo>
                  <a:cubicBezTo>
                    <a:pt x="4297" y="2370"/>
                    <a:pt x="4203" y="2376"/>
                    <a:pt x="4119" y="2376"/>
                  </a:cubicBezTo>
                  <a:cubicBezTo>
                    <a:pt x="3519" y="2376"/>
                    <a:pt x="3380" y="2076"/>
                    <a:pt x="3270" y="1724"/>
                  </a:cubicBezTo>
                  <a:cubicBezTo>
                    <a:pt x="3145" y="1323"/>
                    <a:pt x="3103" y="988"/>
                    <a:pt x="3113" y="895"/>
                  </a:cubicBezTo>
                  <a:cubicBezTo>
                    <a:pt x="3138" y="644"/>
                    <a:pt x="3315" y="610"/>
                    <a:pt x="3846" y="510"/>
                  </a:cubicBezTo>
                  <a:cubicBezTo>
                    <a:pt x="4229" y="438"/>
                    <a:pt x="4704" y="353"/>
                    <a:pt x="4979" y="353"/>
                  </a:cubicBezTo>
                  <a:close/>
                  <a:moveTo>
                    <a:pt x="1754" y="805"/>
                  </a:moveTo>
                  <a:cubicBezTo>
                    <a:pt x="1997" y="805"/>
                    <a:pt x="2103" y="849"/>
                    <a:pt x="2164" y="1015"/>
                  </a:cubicBezTo>
                  <a:cubicBezTo>
                    <a:pt x="2196" y="1102"/>
                    <a:pt x="2238" y="1437"/>
                    <a:pt x="2216" y="1857"/>
                  </a:cubicBezTo>
                  <a:cubicBezTo>
                    <a:pt x="2195" y="2277"/>
                    <a:pt x="1985" y="2662"/>
                    <a:pt x="1519" y="2720"/>
                  </a:cubicBezTo>
                  <a:cubicBezTo>
                    <a:pt x="1477" y="2726"/>
                    <a:pt x="1438" y="2728"/>
                    <a:pt x="1401" y="2728"/>
                  </a:cubicBezTo>
                  <a:cubicBezTo>
                    <a:pt x="1047" y="2728"/>
                    <a:pt x="863" y="2492"/>
                    <a:pt x="651" y="1988"/>
                  </a:cubicBezTo>
                  <a:cubicBezTo>
                    <a:pt x="447" y="1504"/>
                    <a:pt x="437" y="1119"/>
                    <a:pt x="510" y="986"/>
                  </a:cubicBezTo>
                  <a:cubicBezTo>
                    <a:pt x="584" y="854"/>
                    <a:pt x="818" y="858"/>
                    <a:pt x="1357" y="824"/>
                  </a:cubicBezTo>
                  <a:cubicBezTo>
                    <a:pt x="1520" y="813"/>
                    <a:pt x="1650" y="805"/>
                    <a:pt x="1754" y="805"/>
                  </a:cubicBezTo>
                  <a:close/>
                  <a:moveTo>
                    <a:pt x="5097" y="1"/>
                  </a:moveTo>
                  <a:cubicBezTo>
                    <a:pt x="4989" y="1"/>
                    <a:pt x="4875" y="9"/>
                    <a:pt x="4760" y="23"/>
                  </a:cubicBezTo>
                  <a:cubicBezTo>
                    <a:pt x="4330" y="77"/>
                    <a:pt x="3185" y="221"/>
                    <a:pt x="2951" y="404"/>
                  </a:cubicBezTo>
                  <a:cubicBezTo>
                    <a:pt x="2716" y="587"/>
                    <a:pt x="2730" y="720"/>
                    <a:pt x="2603" y="732"/>
                  </a:cubicBezTo>
                  <a:cubicBezTo>
                    <a:pt x="2597" y="733"/>
                    <a:pt x="2591" y="733"/>
                    <a:pt x="2585" y="733"/>
                  </a:cubicBezTo>
                  <a:cubicBezTo>
                    <a:pt x="2480" y="733"/>
                    <a:pt x="2458" y="612"/>
                    <a:pt x="2199" y="498"/>
                  </a:cubicBezTo>
                  <a:cubicBezTo>
                    <a:pt x="2097" y="454"/>
                    <a:pt x="1940" y="438"/>
                    <a:pt x="1762" y="438"/>
                  </a:cubicBezTo>
                  <a:cubicBezTo>
                    <a:pt x="1464" y="438"/>
                    <a:pt x="1105" y="483"/>
                    <a:pt x="836" y="517"/>
                  </a:cubicBezTo>
                  <a:cubicBezTo>
                    <a:pt x="407" y="570"/>
                    <a:pt x="0" y="665"/>
                    <a:pt x="9" y="862"/>
                  </a:cubicBezTo>
                  <a:cubicBezTo>
                    <a:pt x="17" y="1058"/>
                    <a:pt x="93" y="1400"/>
                    <a:pt x="180" y="1455"/>
                  </a:cubicBezTo>
                  <a:cubicBezTo>
                    <a:pt x="267" y="1509"/>
                    <a:pt x="267" y="1500"/>
                    <a:pt x="605" y="2275"/>
                  </a:cubicBezTo>
                  <a:cubicBezTo>
                    <a:pt x="761" y="2635"/>
                    <a:pt x="987" y="2867"/>
                    <a:pt x="1376" y="2867"/>
                  </a:cubicBezTo>
                  <a:cubicBezTo>
                    <a:pt x="1456" y="2867"/>
                    <a:pt x="1543" y="2857"/>
                    <a:pt x="1638" y="2836"/>
                  </a:cubicBezTo>
                  <a:cubicBezTo>
                    <a:pt x="2343" y="2683"/>
                    <a:pt x="2389" y="1878"/>
                    <a:pt x="2443" y="1543"/>
                  </a:cubicBezTo>
                  <a:cubicBezTo>
                    <a:pt x="2498" y="1206"/>
                    <a:pt x="2549" y="1156"/>
                    <a:pt x="2656" y="1143"/>
                  </a:cubicBezTo>
                  <a:cubicBezTo>
                    <a:pt x="2668" y="1142"/>
                    <a:pt x="2680" y="1141"/>
                    <a:pt x="2692" y="1141"/>
                  </a:cubicBezTo>
                  <a:cubicBezTo>
                    <a:pt x="2781" y="1141"/>
                    <a:pt x="2852" y="1199"/>
                    <a:pt x="2973" y="1476"/>
                  </a:cubicBezTo>
                  <a:cubicBezTo>
                    <a:pt x="3108" y="1787"/>
                    <a:pt x="3207" y="2508"/>
                    <a:pt x="3930" y="2548"/>
                  </a:cubicBezTo>
                  <a:cubicBezTo>
                    <a:pt x="3999" y="2552"/>
                    <a:pt x="4064" y="2554"/>
                    <a:pt x="4127" y="2554"/>
                  </a:cubicBezTo>
                  <a:cubicBezTo>
                    <a:pt x="4936" y="2554"/>
                    <a:pt x="5297" y="2233"/>
                    <a:pt x="5419" y="1670"/>
                  </a:cubicBezTo>
                  <a:cubicBezTo>
                    <a:pt x="5597" y="847"/>
                    <a:pt x="5556" y="844"/>
                    <a:pt x="5627" y="769"/>
                  </a:cubicBezTo>
                  <a:cubicBezTo>
                    <a:pt x="5632" y="764"/>
                    <a:pt x="5653" y="762"/>
                    <a:pt x="5685" y="762"/>
                  </a:cubicBezTo>
                  <a:cubicBezTo>
                    <a:pt x="5856" y="762"/>
                    <a:pt x="6335" y="829"/>
                    <a:pt x="6335" y="829"/>
                  </a:cubicBezTo>
                  <a:lnTo>
                    <a:pt x="6319" y="583"/>
                  </a:lnTo>
                  <a:cubicBezTo>
                    <a:pt x="6319" y="583"/>
                    <a:pt x="5666" y="249"/>
                    <a:pt x="5656" y="200"/>
                  </a:cubicBezTo>
                  <a:cubicBezTo>
                    <a:pt x="5627" y="59"/>
                    <a:pt x="5390" y="1"/>
                    <a:pt x="5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6713146" y="1604990"/>
              <a:ext cx="210367" cy="185681"/>
            </a:xfrm>
            <a:custGeom>
              <a:avLst/>
              <a:gdLst/>
              <a:ahLst/>
              <a:cxnLst/>
              <a:rect l="l" t="t" r="r" b="b"/>
              <a:pathLst>
                <a:path w="12578" h="11102" extrusionOk="0">
                  <a:moveTo>
                    <a:pt x="7376" y="0"/>
                  </a:moveTo>
                  <a:cubicBezTo>
                    <a:pt x="6807" y="0"/>
                    <a:pt x="6244" y="72"/>
                    <a:pt x="5729" y="216"/>
                  </a:cubicBezTo>
                  <a:cubicBezTo>
                    <a:pt x="4922" y="443"/>
                    <a:pt x="4615" y="866"/>
                    <a:pt x="4202" y="866"/>
                  </a:cubicBezTo>
                  <a:cubicBezTo>
                    <a:pt x="4197" y="866"/>
                    <a:pt x="4191" y="866"/>
                    <a:pt x="4186" y="865"/>
                  </a:cubicBezTo>
                  <a:cubicBezTo>
                    <a:pt x="3863" y="855"/>
                    <a:pt x="3460" y="638"/>
                    <a:pt x="3041" y="487"/>
                  </a:cubicBezTo>
                  <a:cubicBezTo>
                    <a:pt x="2555" y="313"/>
                    <a:pt x="2156" y="237"/>
                    <a:pt x="1828" y="237"/>
                  </a:cubicBezTo>
                  <a:cubicBezTo>
                    <a:pt x="0" y="237"/>
                    <a:pt x="430" y="2600"/>
                    <a:pt x="719" y="3330"/>
                  </a:cubicBezTo>
                  <a:cubicBezTo>
                    <a:pt x="871" y="3710"/>
                    <a:pt x="1596" y="3986"/>
                    <a:pt x="1693" y="4145"/>
                  </a:cubicBezTo>
                  <a:cubicBezTo>
                    <a:pt x="1788" y="4303"/>
                    <a:pt x="1778" y="5077"/>
                    <a:pt x="1840" y="5418"/>
                  </a:cubicBezTo>
                  <a:cubicBezTo>
                    <a:pt x="1901" y="5759"/>
                    <a:pt x="2238" y="5890"/>
                    <a:pt x="2238" y="5890"/>
                  </a:cubicBezTo>
                  <a:cubicBezTo>
                    <a:pt x="2238" y="5890"/>
                    <a:pt x="2255" y="4881"/>
                    <a:pt x="2272" y="4744"/>
                  </a:cubicBezTo>
                  <a:cubicBezTo>
                    <a:pt x="2314" y="4386"/>
                    <a:pt x="2432" y="4014"/>
                    <a:pt x="2745" y="3801"/>
                  </a:cubicBezTo>
                  <a:cubicBezTo>
                    <a:pt x="3070" y="3578"/>
                    <a:pt x="3517" y="3544"/>
                    <a:pt x="3895" y="3477"/>
                  </a:cubicBezTo>
                  <a:cubicBezTo>
                    <a:pt x="3929" y="3471"/>
                    <a:pt x="3975" y="3468"/>
                    <a:pt x="4029" y="3468"/>
                  </a:cubicBezTo>
                  <a:cubicBezTo>
                    <a:pt x="4598" y="3468"/>
                    <a:pt x="6138" y="3770"/>
                    <a:pt x="6250" y="3867"/>
                  </a:cubicBezTo>
                  <a:cubicBezTo>
                    <a:pt x="6846" y="4380"/>
                    <a:pt x="7000" y="5549"/>
                    <a:pt x="7169" y="6237"/>
                  </a:cubicBezTo>
                  <a:cubicBezTo>
                    <a:pt x="7245" y="6555"/>
                    <a:pt x="7325" y="6769"/>
                    <a:pt x="7454" y="6769"/>
                  </a:cubicBezTo>
                  <a:cubicBezTo>
                    <a:pt x="7456" y="6769"/>
                    <a:pt x="7457" y="6769"/>
                    <a:pt x="7458" y="6769"/>
                  </a:cubicBezTo>
                  <a:cubicBezTo>
                    <a:pt x="7522" y="6162"/>
                    <a:pt x="7681" y="5934"/>
                    <a:pt x="7935" y="5934"/>
                  </a:cubicBezTo>
                  <a:cubicBezTo>
                    <a:pt x="8078" y="5934"/>
                    <a:pt x="8250" y="6005"/>
                    <a:pt x="8453" y="6121"/>
                  </a:cubicBezTo>
                  <a:cubicBezTo>
                    <a:pt x="8754" y="6294"/>
                    <a:pt x="8924" y="6894"/>
                    <a:pt x="8934" y="7402"/>
                  </a:cubicBezTo>
                  <a:cubicBezTo>
                    <a:pt x="8947" y="8004"/>
                    <a:pt x="8610" y="8666"/>
                    <a:pt x="7979" y="8800"/>
                  </a:cubicBezTo>
                  <a:cubicBezTo>
                    <a:pt x="7754" y="8849"/>
                    <a:pt x="8436" y="10140"/>
                    <a:pt x="8750" y="10463"/>
                  </a:cubicBezTo>
                  <a:cubicBezTo>
                    <a:pt x="8854" y="10570"/>
                    <a:pt x="8957" y="10680"/>
                    <a:pt x="9084" y="10755"/>
                  </a:cubicBezTo>
                  <a:cubicBezTo>
                    <a:pt x="9202" y="10825"/>
                    <a:pt x="9336" y="10862"/>
                    <a:pt x="9469" y="10898"/>
                  </a:cubicBezTo>
                  <a:lnTo>
                    <a:pt x="9927" y="11022"/>
                  </a:lnTo>
                  <a:cubicBezTo>
                    <a:pt x="10072" y="11061"/>
                    <a:pt x="10221" y="11101"/>
                    <a:pt x="10369" y="11101"/>
                  </a:cubicBezTo>
                  <a:cubicBezTo>
                    <a:pt x="10432" y="11101"/>
                    <a:pt x="10494" y="11094"/>
                    <a:pt x="10555" y="11076"/>
                  </a:cubicBezTo>
                  <a:cubicBezTo>
                    <a:pt x="10892" y="10981"/>
                    <a:pt x="11070" y="10623"/>
                    <a:pt x="11223" y="10307"/>
                  </a:cubicBezTo>
                  <a:cubicBezTo>
                    <a:pt x="11473" y="9789"/>
                    <a:pt x="11760" y="9287"/>
                    <a:pt x="11964" y="8747"/>
                  </a:cubicBezTo>
                  <a:cubicBezTo>
                    <a:pt x="12446" y="7480"/>
                    <a:pt x="12577" y="5940"/>
                    <a:pt x="12412" y="4522"/>
                  </a:cubicBezTo>
                  <a:cubicBezTo>
                    <a:pt x="12363" y="4094"/>
                    <a:pt x="12285" y="3670"/>
                    <a:pt x="12178" y="3253"/>
                  </a:cubicBezTo>
                  <a:cubicBezTo>
                    <a:pt x="11888" y="2147"/>
                    <a:pt x="11212" y="1209"/>
                    <a:pt x="10201" y="663"/>
                  </a:cubicBezTo>
                  <a:cubicBezTo>
                    <a:pt x="9382" y="219"/>
                    <a:pt x="8369" y="0"/>
                    <a:pt x="73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66" name="Google Shape;1266;p42"/>
            <p:cNvGrpSpPr/>
            <p:nvPr/>
          </p:nvGrpSpPr>
          <p:grpSpPr>
            <a:xfrm>
              <a:off x="6097716" y="2133533"/>
              <a:ext cx="159289" cy="134268"/>
              <a:chOff x="6097716" y="2133533"/>
              <a:chExt cx="159289" cy="134268"/>
            </a:xfrm>
          </p:grpSpPr>
          <p:sp>
            <p:nvSpPr>
              <p:cNvPr id="1267" name="Google Shape;1267;p42"/>
              <p:cNvSpPr/>
              <p:nvPr/>
            </p:nvSpPr>
            <p:spPr>
              <a:xfrm>
                <a:off x="6210576" y="2155577"/>
                <a:ext cx="46429" cy="36594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188" extrusionOk="0">
                    <a:moveTo>
                      <a:pt x="2775" y="0"/>
                    </a:moveTo>
                    <a:lnTo>
                      <a:pt x="1" y="544"/>
                    </a:lnTo>
                    <a:lnTo>
                      <a:pt x="750" y="2188"/>
                    </a:lnTo>
                    <a:lnTo>
                      <a:pt x="27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6097716" y="2133533"/>
                <a:ext cx="142246" cy="134268"/>
              </a:xfrm>
              <a:custGeom>
                <a:avLst/>
                <a:gdLst/>
                <a:ahLst/>
                <a:cxnLst/>
                <a:rect l="l" t="t" r="r" b="b"/>
                <a:pathLst>
                  <a:path w="8505" h="8028" extrusionOk="0">
                    <a:moveTo>
                      <a:pt x="4253" y="1"/>
                    </a:moveTo>
                    <a:cubicBezTo>
                      <a:pt x="1905" y="1"/>
                      <a:pt x="0" y="1798"/>
                      <a:pt x="0" y="4014"/>
                    </a:cubicBezTo>
                    <a:cubicBezTo>
                      <a:pt x="0" y="6230"/>
                      <a:pt x="1904" y="8027"/>
                      <a:pt x="4253" y="8027"/>
                    </a:cubicBezTo>
                    <a:cubicBezTo>
                      <a:pt x="6601" y="8027"/>
                      <a:pt x="8504" y="6230"/>
                      <a:pt x="8504" y="4014"/>
                    </a:cubicBezTo>
                    <a:cubicBezTo>
                      <a:pt x="8504" y="1799"/>
                      <a:pt x="6601" y="1"/>
                      <a:pt x="425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6154681" y="2155593"/>
                <a:ext cx="54373" cy="7742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4629" extrusionOk="0">
                    <a:moveTo>
                      <a:pt x="1186" y="1"/>
                    </a:moveTo>
                    <a:cubicBezTo>
                      <a:pt x="1144" y="1"/>
                      <a:pt x="1102" y="12"/>
                      <a:pt x="1062" y="38"/>
                    </a:cubicBezTo>
                    <a:cubicBezTo>
                      <a:pt x="895" y="146"/>
                      <a:pt x="943" y="416"/>
                      <a:pt x="950" y="586"/>
                    </a:cubicBezTo>
                    <a:cubicBezTo>
                      <a:pt x="985" y="1294"/>
                      <a:pt x="600" y="2006"/>
                      <a:pt x="1" y="2340"/>
                    </a:cubicBezTo>
                    <a:cubicBezTo>
                      <a:pt x="1" y="2340"/>
                      <a:pt x="41" y="3847"/>
                      <a:pt x="32" y="4616"/>
                    </a:cubicBezTo>
                    <a:cubicBezTo>
                      <a:pt x="397" y="4623"/>
                      <a:pt x="764" y="4629"/>
                      <a:pt x="1126" y="4629"/>
                    </a:cubicBezTo>
                    <a:cubicBezTo>
                      <a:pt x="1594" y="4629"/>
                      <a:pt x="2052" y="4619"/>
                      <a:pt x="2487" y="4587"/>
                    </a:cubicBezTo>
                    <a:cubicBezTo>
                      <a:pt x="2731" y="4570"/>
                      <a:pt x="2940" y="4165"/>
                      <a:pt x="2645" y="4038"/>
                    </a:cubicBezTo>
                    <a:cubicBezTo>
                      <a:pt x="2769" y="3971"/>
                      <a:pt x="2895" y="3907"/>
                      <a:pt x="2949" y="3761"/>
                    </a:cubicBezTo>
                    <a:cubicBezTo>
                      <a:pt x="3002" y="3623"/>
                      <a:pt x="2939" y="3436"/>
                      <a:pt x="2802" y="3400"/>
                    </a:cubicBezTo>
                    <a:lnTo>
                      <a:pt x="2802" y="3400"/>
                    </a:lnTo>
                    <a:cubicBezTo>
                      <a:pt x="2823" y="3405"/>
                      <a:pt x="2842" y="3408"/>
                      <a:pt x="2861" y="3408"/>
                    </a:cubicBezTo>
                    <a:cubicBezTo>
                      <a:pt x="3106" y="3408"/>
                      <a:pt x="3190" y="2982"/>
                      <a:pt x="2980" y="2838"/>
                    </a:cubicBezTo>
                    <a:cubicBezTo>
                      <a:pt x="3100" y="2731"/>
                      <a:pt x="3200" y="2591"/>
                      <a:pt x="3224" y="2428"/>
                    </a:cubicBezTo>
                    <a:cubicBezTo>
                      <a:pt x="3250" y="2265"/>
                      <a:pt x="3186" y="2081"/>
                      <a:pt x="3049" y="2003"/>
                    </a:cubicBezTo>
                    <a:cubicBezTo>
                      <a:pt x="2958" y="1951"/>
                      <a:pt x="2849" y="1950"/>
                      <a:pt x="2746" y="1950"/>
                    </a:cubicBezTo>
                    <a:lnTo>
                      <a:pt x="1702" y="1941"/>
                    </a:lnTo>
                    <a:cubicBezTo>
                      <a:pt x="1796" y="1372"/>
                      <a:pt x="1824" y="753"/>
                      <a:pt x="1548" y="252"/>
                    </a:cubicBezTo>
                    <a:cubicBezTo>
                      <a:pt x="1483" y="135"/>
                      <a:pt x="1334" y="1"/>
                      <a:pt x="1186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6128975" y="2194713"/>
                <a:ext cx="21157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276" extrusionOk="0">
                    <a:moveTo>
                      <a:pt x="1" y="1"/>
                    </a:moveTo>
                    <a:lnTo>
                      <a:pt x="1" y="2275"/>
                    </a:lnTo>
                    <a:lnTo>
                      <a:pt x="1265" y="2275"/>
                    </a:lnTo>
                    <a:lnTo>
                      <a:pt x="1265" y="1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1" name="Google Shape;1271;p42"/>
            <p:cNvGrpSpPr/>
            <p:nvPr/>
          </p:nvGrpSpPr>
          <p:grpSpPr>
            <a:xfrm>
              <a:off x="6367306" y="1531266"/>
              <a:ext cx="209915" cy="213946"/>
              <a:chOff x="6367306" y="1531266"/>
              <a:chExt cx="209915" cy="213946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6367306" y="1531266"/>
                <a:ext cx="209915" cy="213946"/>
              </a:xfrm>
              <a:custGeom>
                <a:avLst/>
                <a:gdLst/>
                <a:ahLst/>
                <a:cxnLst/>
                <a:rect l="l" t="t" r="r" b="b"/>
                <a:pathLst>
                  <a:path w="12551" h="12792" extrusionOk="0">
                    <a:moveTo>
                      <a:pt x="6276" y="0"/>
                    </a:moveTo>
                    <a:cubicBezTo>
                      <a:pt x="2810" y="0"/>
                      <a:pt x="0" y="2809"/>
                      <a:pt x="0" y="6274"/>
                    </a:cubicBezTo>
                    <a:cubicBezTo>
                      <a:pt x="0" y="9740"/>
                      <a:pt x="2810" y="12549"/>
                      <a:pt x="6276" y="12549"/>
                    </a:cubicBezTo>
                    <a:cubicBezTo>
                      <a:pt x="6278" y="12549"/>
                      <a:pt x="6280" y="12549"/>
                      <a:pt x="6283" y="12549"/>
                    </a:cubicBezTo>
                    <a:cubicBezTo>
                      <a:pt x="7518" y="12549"/>
                      <a:pt x="8725" y="12182"/>
                      <a:pt x="9752" y="11496"/>
                    </a:cubicBezTo>
                    <a:lnTo>
                      <a:pt x="12181" y="12791"/>
                    </a:lnTo>
                    <a:lnTo>
                      <a:pt x="11178" y="10184"/>
                    </a:lnTo>
                    <a:cubicBezTo>
                      <a:pt x="12067" y="9075"/>
                      <a:pt x="12551" y="7695"/>
                      <a:pt x="12549" y="6274"/>
                    </a:cubicBezTo>
                    <a:cubicBezTo>
                      <a:pt x="12549" y="2809"/>
                      <a:pt x="9741" y="0"/>
                      <a:pt x="6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6417715" y="1600206"/>
                <a:ext cx="105953" cy="76316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4563" extrusionOk="0">
                    <a:moveTo>
                      <a:pt x="1686" y="1"/>
                    </a:moveTo>
                    <a:cubicBezTo>
                      <a:pt x="1300" y="1"/>
                      <a:pt x="913" y="147"/>
                      <a:pt x="616" y="439"/>
                    </a:cubicBezTo>
                    <a:cubicBezTo>
                      <a:pt x="11" y="1031"/>
                      <a:pt x="1" y="2000"/>
                      <a:pt x="593" y="2606"/>
                    </a:cubicBezTo>
                    <a:lnTo>
                      <a:pt x="2060" y="4103"/>
                    </a:lnTo>
                    <a:cubicBezTo>
                      <a:pt x="2360" y="4409"/>
                      <a:pt x="2757" y="4563"/>
                      <a:pt x="3154" y="4563"/>
                    </a:cubicBezTo>
                    <a:cubicBezTo>
                      <a:pt x="3541" y="4563"/>
                      <a:pt x="3927" y="4417"/>
                      <a:pt x="4225" y="4125"/>
                    </a:cubicBezTo>
                    <a:cubicBezTo>
                      <a:pt x="4229" y="4123"/>
                      <a:pt x="4231" y="4118"/>
                      <a:pt x="4233" y="4116"/>
                    </a:cubicBezTo>
                    <a:lnTo>
                      <a:pt x="5725" y="2647"/>
                    </a:lnTo>
                    <a:cubicBezTo>
                      <a:pt x="6327" y="2053"/>
                      <a:pt x="6334" y="1084"/>
                      <a:pt x="5740" y="481"/>
                    </a:cubicBezTo>
                    <a:cubicBezTo>
                      <a:pt x="5441" y="177"/>
                      <a:pt x="5045" y="24"/>
                      <a:pt x="4649" y="24"/>
                    </a:cubicBezTo>
                    <a:cubicBezTo>
                      <a:pt x="4261" y="24"/>
                      <a:pt x="3872" y="171"/>
                      <a:pt x="3574" y="465"/>
                    </a:cubicBezTo>
                    <a:lnTo>
                      <a:pt x="3172" y="860"/>
                    </a:lnTo>
                    <a:lnTo>
                      <a:pt x="2782" y="462"/>
                    </a:lnTo>
                    <a:cubicBezTo>
                      <a:pt x="2482" y="155"/>
                      <a:pt x="2084" y="1"/>
                      <a:pt x="16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75" name="Google Shape;1275;p42"/>
          <p:cNvSpPr txBox="1">
            <a:spLocks noGrp="1"/>
          </p:cNvSpPr>
          <p:nvPr>
            <p:ph type="subTitle" idx="1"/>
          </p:nvPr>
        </p:nvSpPr>
        <p:spPr>
          <a:xfrm>
            <a:off x="5626098" y="1496975"/>
            <a:ext cx="2542800" cy="3400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</a:t>
            </a:r>
            <a:endParaRPr lang="en-GB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Nối mạch</a:t>
            </a:r>
            <a:endParaRPr lang="en-GB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Linh kiện 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5"/>
          <p:cNvSpPr txBox="1">
            <a:spLocks noGrp="1"/>
          </p:cNvSpPr>
          <p:nvPr>
            <p:ph type="title"/>
          </p:nvPr>
        </p:nvSpPr>
        <p:spPr>
          <a:xfrm>
            <a:off x="407938" y="488860"/>
            <a:ext cx="3222366" cy="705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51"/>
          <p:cNvSpPr txBox="1">
            <a:spLocks noGrp="1"/>
          </p:cNvSpPr>
          <p:nvPr>
            <p:ph type="title"/>
          </p:nvPr>
        </p:nvSpPr>
        <p:spPr>
          <a:xfrm>
            <a:off x="3478698" y="437623"/>
            <a:ext cx="2862600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mtClean="0"/>
              <a:t>THANK YOU!</a:t>
            </a:r>
            <a:endParaRPr lang="en-GB" smtClean="0"/>
          </a:p>
        </p:txBody>
      </p:sp>
      <p:grpSp>
        <p:nvGrpSpPr>
          <p:cNvPr id="207" name="Google Shape;1857;p52"/>
          <p:cNvGrpSpPr/>
          <p:nvPr/>
        </p:nvGrpSpPr>
        <p:grpSpPr>
          <a:xfrm>
            <a:off x="4024539" y="1650796"/>
            <a:ext cx="2302905" cy="2714088"/>
            <a:chOff x="2984738" y="390517"/>
            <a:chExt cx="2302905" cy="2714088"/>
          </a:xfrm>
        </p:grpSpPr>
        <p:sp>
          <p:nvSpPr>
            <p:cNvPr id="208" name="Google Shape;1858;p52"/>
            <p:cNvSpPr/>
            <p:nvPr/>
          </p:nvSpPr>
          <p:spPr>
            <a:xfrm>
              <a:off x="3245578" y="2015880"/>
              <a:ext cx="1737498" cy="1024379"/>
            </a:xfrm>
            <a:custGeom>
              <a:avLst/>
              <a:gdLst/>
              <a:ahLst/>
              <a:cxnLst/>
              <a:rect l="l" t="t" r="r" b="b"/>
              <a:pathLst>
                <a:path w="134742" h="79440" extrusionOk="0">
                  <a:moveTo>
                    <a:pt x="87745" y="549"/>
                  </a:moveTo>
                  <a:lnTo>
                    <a:pt x="132773" y="27055"/>
                  </a:lnTo>
                  <a:cubicBezTo>
                    <a:pt x="134742" y="28213"/>
                    <a:pt x="134722" y="31066"/>
                    <a:pt x="132738" y="32198"/>
                  </a:cubicBezTo>
                  <a:lnTo>
                    <a:pt x="50825" y="78918"/>
                  </a:lnTo>
                  <a:cubicBezTo>
                    <a:pt x="49912" y="79440"/>
                    <a:pt x="48790" y="79439"/>
                    <a:pt x="47878" y="78917"/>
                  </a:cubicBezTo>
                  <a:lnTo>
                    <a:pt x="2000" y="52682"/>
                  </a:lnTo>
                  <a:cubicBezTo>
                    <a:pt x="1" y="51539"/>
                    <a:pt x="6" y="48655"/>
                    <a:pt x="2008" y="47518"/>
                  </a:cubicBezTo>
                  <a:lnTo>
                    <a:pt x="84769" y="526"/>
                  </a:lnTo>
                  <a:cubicBezTo>
                    <a:pt x="85694" y="0"/>
                    <a:pt x="86828" y="9"/>
                    <a:pt x="87745" y="5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09" name="Google Shape;1859;p52"/>
            <p:cNvGrpSpPr/>
            <p:nvPr/>
          </p:nvGrpSpPr>
          <p:grpSpPr>
            <a:xfrm>
              <a:off x="2984738" y="390517"/>
              <a:ext cx="2302905" cy="2714088"/>
              <a:chOff x="1580425" y="214225"/>
              <a:chExt cx="4464725" cy="5261900"/>
            </a:xfrm>
          </p:grpSpPr>
          <p:sp>
            <p:nvSpPr>
              <p:cNvPr id="210" name="Google Shape;1860;p52"/>
              <p:cNvSpPr/>
              <p:nvPr/>
            </p:nvSpPr>
            <p:spPr>
              <a:xfrm>
                <a:off x="2524950" y="2326400"/>
                <a:ext cx="214625" cy="1680575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67223" extrusionOk="0">
                    <a:moveTo>
                      <a:pt x="0" y="62201"/>
                    </a:moveTo>
                    <a:lnTo>
                      <a:pt x="0" y="0"/>
                    </a:lnTo>
                    <a:lnTo>
                      <a:pt x="8395" y="4733"/>
                    </a:lnTo>
                    <a:lnTo>
                      <a:pt x="8584" y="6722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1861;p52"/>
              <p:cNvSpPr/>
              <p:nvPr/>
            </p:nvSpPr>
            <p:spPr>
              <a:xfrm>
                <a:off x="2734800" y="2321375"/>
                <a:ext cx="213675" cy="1685600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67424" extrusionOk="0">
                    <a:moveTo>
                      <a:pt x="8546" y="1"/>
                    </a:moveTo>
                    <a:lnTo>
                      <a:pt x="1" y="4934"/>
                    </a:lnTo>
                    <a:lnTo>
                      <a:pt x="190" y="67424"/>
                    </a:lnTo>
                    <a:lnTo>
                      <a:pt x="8546" y="624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1862;p52"/>
              <p:cNvSpPr/>
              <p:nvPr/>
            </p:nvSpPr>
            <p:spPr>
              <a:xfrm>
                <a:off x="2524950" y="2200750"/>
                <a:ext cx="423525" cy="244000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9760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40" y="4826"/>
                    </a:lnTo>
                    <a:lnTo>
                      <a:pt x="8395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1863;p52"/>
              <p:cNvSpPr/>
              <p:nvPr/>
            </p:nvSpPr>
            <p:spPr>
              <a:xfrm>
                <a:off x="2052700" y="2973950"/>
                <a:ext cx="214575" cy="1297975"/>
              </a:xfrm>
              <a:custGeom>
                <a:avLst/>
                <a:gdLst/>
                <a:ahLst/>
                <a:cxnLst/>
                <a:rect l="l" t="t" r="r" b="b"/>
                <a:pathLst>
                  <a:path w="8583" h="51919" extrusionOk="0">
                    <a:moveTo>
                      <a:pt x="0" y="46897"/>
                    </a:moveTo>
                    <a:lnTo>
                      <a:pt x="0" y="1"/>
                    </a:lnTo>
                    <a:lnTo>
                      <a:pt x="8394" y="4734"/>
                    </a:lnTo>
                    <a:lnTo>
                      <a:pt x="8583" y="5191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1864;p52"/>
              <p:cNvSpPr/>
              <p:nvPr/>
            </p:nvSpPr>
            <p:spPr>
              <a:xfrm>
                <a:off x="2262525" y="2968950"/>
                <a:ext cx="213675" cy="1302975"/>
              </a:xfrm>
              <a:custGeom>
                <a:avLst/>
                <a:gdLst/>
                <a:ahLst/>
                <a:cxnLst/>
                <a:rect l="l" t="t" r="r" b="b"/>
                <a:pathLst>
                  <a:path w="8547" h="52119" extrusionOk="0">
                    <a:moveTo>
                      <a:pt x="8546" y="0"/>
                    </a:moveTo>
                    <a:lnTo>
                      <a:pt x="1" y="4934"/>
                    </a:lnTo>
                    <a:lnTo>
                      <a:pt x="190" y="52119"/>
                    </a:lnTo>
                    <a:lnTo>
                      <a:pt x="8546" y="470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1865;p52"/>
              <p:cNvSpPr/>
              <p:nvPr/>
            </p:nvSpPr>
            <p:spPr>
              <a:xfrm>
                <a:off x="2052700" y="2848325"/>
                <a:ext cx="423500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16940" h="9759" extrusionOk="0">
                    <a:moveTo>
                      <a:pt x="0" y="5026"/>
                    </a:moveTo>
                    <a:lnTo>
                      <a:pt x="8470" y="1"/>
                    </a:lnTo>
                    <a:lnTo>
                      <a:pt x="16939" y="4825"/>
                    </a:lnTo>
                    <a:lnTo>
                      <a:pt x="8394" y="9759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1866;p52"/>
              <p:cNvSpPr/>
              <p:nvPr/>
            </p:nvSpPr>
            <p:spPr>
              <a:xfrm>
                <a:off x="1580425" y="2753150"/>
                <a:ext cx="214600" cy="1783775"/>
              </a:xfrm>
              <a:custGeom>
                <a:avLst/>
                <a:gdLst/>
                <a:ahLst/>
                <a:cxnLst/>
                <a:rect l="l" t="t" r="r" b="b"/>
                <a:pathLst>
                  <a:path w="8584" h="71351" extrusionOk="0">
                    <a:moveTo>
                      <a:pt x="0" y="66329"/>
                    </a:moveTo>
                    <a:lnTo>
                      <a:pt x="0" y="1"/>
                    </a:lnTo>
                    <a:lnTo>
                      <a:pt x="8393" y="4733"/>
                    </a:lnTo>
                    <a:lnTo>
                      <a:pt x="8584" y="713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1867;p52"/>
              <p:cNvSpPr/>
              <p:nvPr/>
            </p:nvSpPr>
            <p:spPr>
              <a:xfrm>
                <a:off x="1790250" y="2748125"/>
                <a:ext cx="213650" cy="1788800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71552" extrusionOk="0">
                    <a:moveTo>
                      <a:pt x="8546" y="0"/>
                    </a:moveTo>
                    <a:lnTo>
                      <a:pt x="0" y="4934"/>
                    </a:lnTo>
                    <a:lnTo>
                      <a:pt x="191" y="71551"/>
                    </a:lnTo>
                    <a:lnTo>
                      <a:pt x="8546" y="665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1868;p52"/>
              <p:cNvSpPr/>
              <p:nvPr/>
            </p:nvSpPr>
            <p:spPr>
              <a:xfrm>
                <a:off x="1580425" y="2627525"/>
                <a:ext cx="423475" cy="243950"/>
              </a:xfrm>
              <a:custGeom>
                <a:avLst/>
                <a:gdLst/>
                <a:ahLst/>
                <a:cxnLst/>
                <a:rect l="l" t="t" r="r" b="b"/>
                <a:pathLst>
                  <a:path w="16939" h="9758" extrusionOk="0">
                    <a:moveTo>
                      <a:pt x="0" y="5026"/>
                    </a:moveTo>
                    <a:lnTo>
                      <a:pt x="8470" y="0"/>
                    </a:lnTo>
                    <a:lnTo>
                      <a:pt x="16939" y="4824"/>
                    </a:lnTo>
                    <a:lnTo>
                      <a:pt x="8393" y="9758"/>
                    </a:lnTo>
                    <a:close/>
                  </a:path>
                </a:pathLst>
              </a:custGeom>
              <a:solidFill>
                <a:srgbClr val="15E5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1869;p52"/>
              <p:cNvSpPr/>
              <p:nvPr/>
            </p:nvSpPr>
            <p:spPr>
              <a:xfrm>
                <a:off x="4127900" y="656450"/>
                <a:ext cx="353800" cy="491025"/>
              </a:xfrm>
              <a:custGeom>
                <a:avLst/>
                <a:gdLst/>
                <a:ahLst/>
                <a:cxnLst/>
                <a:rect l="l" t="t" r="r" b="b"/>
                <a:pathLst>
                  <a:path w="14152" h="19641" extrusionOk="0">
                    <a:moveTo>
                      <a:pt x="6583" y="1"/>
                    </a:moveTo>
                    <a:cubicBezTo>
                      <a:pt x="6855" y="5424"/>
                      <a:pt x="3908" y="8997"/>
                      <a:pt x="1" y="7980"/>
                    </a:cubicBezTo>
                    <a:cubicBezTo>
                      <a:pt x="3908" y="8997"/>
                      <a:pt x="7297" y="14217"/>
                      <a:pt x="7570" y="19640"/>
                    </a:cubicBezTo>
                    <a:cubicBezTo>
                      <a:pt x="7297" y="14217"/>
                      <a:pt x="10244" y="10645"/>
                      <a:pt x="14151" y="11661"/>
                    </a:cubicBezTo>
                    <a:cubicBezTo>
                      <a:pt x="10244" y="10644"/>
                      <a:pt x="6855" y="5424"/>
                      <a:pt x="658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1870;p52"/>
              <p:cNvSpPr/>
              <p:nvPr/>
            </p:nvSpPr>
            <p:spPr>
              <a:xfrm>
                <a:off x="4316375" y="1185075"/>
                <a:ext cx="184875" cy="256575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0263" extrusionOk="0">
                    <a:moveTo>
                      <a:pt x="3440" y="0"/>
                    </a:moveTo>
                    <a:cubicBezTo>
                      <a:pt x="3582" y="2834"/>
                      <a:pt x="2042" y="4701"/>
                      <a:pt x="0" y="4170"/>
                    </a:cubicBezTo>
                    <a:cubicBezTo>
                      <a:pt x="2042" y="4701"/>
                      <a:pt x="3813" y="7429"/>
                      <a:pt x="3955" y="10263"/>
                    </a:cubicBezTo>
                    <a:cubicBezTo>
                      <a:pt x="3813" y="7429"/>
                      <a:pt x="5353" y="5561"/>
                      <a:pt x="7394" y="6093"/>
                    </a:cubicBezTo>
                    <a:cubicBezTo>
                      <a:pt x="5353" y="5562"/>
                      <a:pt x="3582" y="2834"/>
                      <a:pt x="344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1871;p52"/>
              <p:cNvSpPr/>
              <p:nvPr/>
            </p:nvSpPr>
            <p:spPr>
              <a:xfrm>
                <a:off x="4659725" y="1636925"/>
                <a:ext cx="561125" cy="658400"/>
              </a:xfrm>
              <a:custGeom>
                <a:avLst/>
                <a:gdLst/>
                <a:ahLst/>
                <a:cxnLst/>
                <a:rect l="l" t="t" r="r" b="b"/>
                <a:pathLst>
                  <a:path w="22445" h="26336" extrusionOk="0">
                    <a:moveTo>
                      <a:pt x="1" y="8120"/>
                    </a:moveTo>
                    <a:cubicBezTo>
                      <a:pt x="1" y="2343"/>
                      <a:pt x="6206" y="1"/>
                      <a:pt x="11984" y="2435"/>
                    </a:cubicBezTo>
                    <a:cubicBezTo>
                      <a:pt x="17761" y="4869"/>
                      <a:pt x="22444" y="11526"/>
                      <a:pt x="22444" y="17303"/>
                    </a:cubicBezTo>
                    <a:cubicBezTo>
                      <a:pt x="22444" y="23081"/>
                      <a:pt x="17336" y="26336"/>
                      <a:pt x="11559" y="23901"/>
                    </a:cubicBezTo>
                    <a:cubicBezTo>
                      <a:pt x="5780" y="21466"/>
                      <a:pt x="1" y="13898"/>
                      <a:pt x="1" y="81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1872;p52"/>
              <p:cNvSpPr/>
              <p:nvPr/>
            </p:nvSpPr>
            <p:spPr>
              <a:xfrm>
                <a:off x="4641375" y="1681450"/>
                <a:ext cx="534600" cy="586875"/>
              </a:xfrm>
              <a:custGeom>
                <a:avLst/>
                <a:gdLst/>
                <a:ahLst/>
                <a:cxnLst/>
                <a:rect l="l" t="t" r="r" b="b"/>
                <a:pathLst>
                  <a:path w="21384" h="23475" extrusionOk="0">
                    <a:moveTo>
                      <a:pt x="17283" y="6391"/>
                    </a:moveTo>
                    <a:cubicBezTo>
                      <a:pt x="19438" y="9047"/>
                      <a:pt x="20809" y="12157"/>
                      <a:pt x="21096" y="15038"/>
                    </a:cubicBezTo>
                    <a:cubicBezTo>
                      <a:pt x="21384" y="17919"/>
                      <a:pt x="20563" y="20333"/>
                      <a:pt x="18815" y="21752"/>
                    </a:cubicBezTo>
                    <a:cubicBezTo>
                      <a:pt x="17067" y="23170"/>
                      <a:pt x="14535" y="23474"/>
                      <a:pt x="11776" y="22599"/>
                    </a:cubicBezTo>
                    <a:cubicBezTo>
                      <a:pt x="9017" y="21724"/>
                      <a:pt x="6255" y="19740"/>
                      <a:pt x="4101" y="17085"/>
                    </a:cubicBezTo>
                    <a:cubicBezTo>
                      <a:pt x="1947" y="14428"/>
                      <a:pt x="575" y="11319"/>
                      <a:pt x="288" y="8438"/>
                    </a:cubicBezTo>
                    <a:cubicBezTo>
                      <a:pt x="0" y="5557"/>
                      <a:pt x="820" y="3142"/>
                      <a:pt x="2569" y="1725"/>
                    </a:cubicBezTo>
                    <a:cubicBezTo>
                      <a:pt x="4316" y="306"/>
                      <a:pt x="6849" y="1"/>
                      <a:pt x="9608" y="876"/>
                    </a:cubicBezTo>
                    <a:cubicBezTo>
                      <a:pt x="12368" y="1752"/>
                      <a:pt x="15129" y="3736"/>
                      <a:pt x="17283" y="63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1873;p52"/>
              <p:cNvSpPr/>
              <p:nvPr/>
            </p:nvSpPr>
            <p:spPr>
              <a:xfrm>
                <a:off x="4688625" y="1703575"/>
                <a:ext cx="440050" cy="542400"/>
              </a:xfrm>
              <a:custGeom>
                <a:avLst/>
                <a:gdLst/>
                <a:ahLst/>
                <a:cxnLst/>
                <a:rect l="l" t="t" r="r" b="b"/>
                <a:pathLst>
                  <a:path w="17602" h="21696" extrusionOk="0">
                    <a:moveTo>
                      <a:pt x="1" y="7140"/>
                    </a:moveTo>
                    <a:cubicBezTo>
                      <a:pt x="1" y="2279"/>
                      <a:pt x="3941" y="0"/>
                      <a:pt x="8801" y="2047"/>
                    </a:cubicBezTo>
                    <a:cubicBezTo>
                      <a:pt x="13662" y="4094"/>
                      <a:pt x="17602" y="9695"/>
                      <a:pt x="17602" y="14556"/>
                    </a:cubicBezTo>
                    <a:cubicBezTo>
                      <a:pt x="17602" y="19417"/>
                      <a:pt x="13661" y="21696"/>
                      <a:pt x="8801" y="19649"/>
                    </a:cubicBezTo>
                    <a:cubicBezTo>
                      <a:pt x="3941" y="17602"/>
                      <a:pt x="1" y="12000"/>
                      <a:pt x="1" y="714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1874;p52"/>
              <p:cNvSpPr/>
              <p:nvPr/>
            </p:nvSpPr>
            <p:spPr>
              <a:xfrm>
                <a:off x="4689975" y="1734825"/>
                <a:ext cx="437425" cy="480150"/>
              </a:xfrm>
              <a:custGeom>
                <a:avLst/>
                <a:gdLst/>
                <a:ahLst/>
                <a:cxnLst/>
                <a:rect l="l" t="t" r="r" b="b"/>
                <a:pathLst>
                  <a:path w="17497" h="19206" fill="none" extrusionOk="0">
                    <a:moveTo>
                      <a:pt x="14141" y="5230"/>
                    </a:moveTo>
                    <a:cubicBezTo>
                      <a:pt x="15903" y="7402"/>
                      <a:pt x="17025" y="9947"/>
                      <a:pt x="17261" y="12304"/>
                    </a:cubicBezTo>
                    <a:cubicBezTo>
                      <a:pt x="17496" y="14661"/>
                      <a:pt x="16825" y="16635"/>
                      <a:pt x="15394" y="17796"/>
                    </a:cubicBezTo>
                    <a:cubicBezTo>
                      <a:pt x="13964" y="18956"/>
                      <a:pt x="11892" y="19205"/>
                      <a:pt x="9635" y="18490"/>
                    </a:cubicBezTo>
                    <a:cubicBezTo>
                      <a:pt x="7377" y="17773"/>
                      <a:pt x="5119" y="16151"/>
                      <a:pt x="3356" y="13978"/>
                    </a:cubicBezTo>
                    <a:cubicBezTo>
                      <a:pt x="1593" y="11805"/>
                      <a:pt x="471" y="9261"/>
                      <a:pt x="236" y="6904"/>
                    </a:cubicBezTo>
                    <a:cubicBezTo>
                      <a:pt x="1" y="4547"/>
                      <a:pt x="672" y="2571"/>
                      <a:pt x="2102" y="1410"/>
                    </a:cubicBezTo>
                    <a:cubicBezTo>
                      <a:pt x="3533" y="251"/>
                      <a:pt x="5603" y="1"/>
                      <a:pt x="7861" y="717"/>
                    </a:cubicBezTo>
                    <a:cubicBezTo>
                      <a:pt x="10119" y="1433"/>
                      <a:pt x="12378" y="3056"/>
                      <a:pt x="14141" y="5230"/>
                    </a:cubicBezTo>
                    <a:close/>
                  </a:path>
                </a:pathLst>
              </a:custGeom>
              <a:noFill/>
              <a:ln w="175" cap="flat" cmpd="sng">
                <a:solidFill>
                  <a:srgbClr val="FFBE00"/>
                </a:solidFill>
                <a:prstDash val="solid"/>
                <a:miter lim="112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1875;p52"/>
              <p:cNvSpPr/>
              <p:nvPr/>
            </p:nvSpPr>
            <p:spPr>
              <a:xfrm>
                <a:off x="4822850" y="1829975"/>
                <a:ext cx="171625" cy="289625"/>
              </a:xfrm>
              <a:custGeom>
                <a:avLst/>
                <a:gdLst/>
                <a:ahLst/>
                <a:cxnLst/>
                <a:rect l="l" t="t" r="r" b="b"/>
                <a:pathLst>
                  <a:path w="6865" h="11585" extrusionOk="0">
                    <a:moveTo>
                      <a:pt x="2638" y="2847"/>
                    </a:moveTo>
                    <a:cubicBezTo>
                      <a:pt x="2726" y="2847"/>
                      <a:pt x="2826" y="2857"/>
                      <a:pt x="2937" y="2879"/>
                    </a:cubicBezTo>
                    <a:lnTo>
                      <a:pt x="2937" y="4554"/>
                    </a:lnTo>
                    <a:cubicBezTo>
                      <a:pt x="2418" y="4170"/>
                      <a:pt x="2064" y="3797"/>
                      <a:pt x="2064" y="3384"/>
                    </a:cubicBezTo>
                    <a:cubicBezTo>
                      <a:pt x="2064" y="3065"/>
                      <a:pt x="2231" y="2847"/>
                      <a:pt x="2638" y="2847"/>
                    </a:cubicBezTo>
                    <a:close/>
                    <a:moveTo>
                      <a:pt x="4116" y="7079"/>
                    </a:moveTo>
                    <a:cubicBezTo>
                      <a:pt x="4623" y="7470"/>
                      <a:pt x="4965" y="7839"/>
                      <a:pt x="4965" y="8251"/>
                    </a:cubicBezTo>
                    <a:cubicBezTo>
                      <a:pt x="4965" y="8554"/>
                      <a:pt x="4797" y="8741"/>
                      <a:pt x="4425" y="8741"/>
                    </a:cubicBezTo>
                    <a:cubicBezTo>
                      <a:pt x="4334" y="8741"/>
                      <a:pt x="4231" y="8730"/>
                      <a:pt x="4116" y="8707"/>
                    </a:cubicBezTo>
                    <a:lnTo>
                      <a:pt x="4116" y="7079"/>
                    </a:lnTo>
                    <a:close/>
                    <a:moveTo>
                      <a:pt x="2937" y="1"/>
                    </a:moveTo>
                    <a:lnTo>
                      <a:pt x="2937" y="1311"/>
                    </a:lnTo>
                    <a:cubicBezTo>
                      <a:pt x="2484" y="1171"/>
                      <a:pt x="2087" y="1107"/>
                      <a:pt x="1746" y="1107"/>
                    </a:cubicBezTo>
                    <a:cubicBezTo>
                      <a:pt x="686" y="1107"/>
                      <a:pt x="166" y="1732"/>
                      <a:pt x="166" y="2679"/>
                    </a:cubicBezTo>
                    <a:cubicBezTo>
                      <a:pt x="166" y="4365"/>
                      <a:pt x="1627" y="5419"/>
                      <a:pt x="2937" y="6287"/>
                    </a:cubicBezTo>
                    <a:lnTo>
                      <a:pt x="2937" y="8258"/>
                    </a:lnTo>
                    <a:cubicBezTo>
                      <a:pt x="2088" y="7817"/>
                      <a:pt x="1238" y="7141"/>
                      <a:pt x="649" y="6456"/>
                    </a:cubicBezTo>
                    <a:lnTo>
                      <a:pt x="0" y="7621"/>
                    </a:lnTo>
                    <a:cubicBezTo>
                      <a:pt x="649" y="8402"/>
                      <a:pt x="1769" y="9239"/>
                      <a:pt x="2937" y="9802"/>
                    </a:cubicBezTo>
                    <a:lnTo>
                      <a:pt x="2937" y="11088"/>
                    </a:lnTo>
                    <a:lnTo>
                      <a:pt x="4116" y="11585"/>
                    </a:lnTo>
                    <a:lnTo>
                      <a:pt x="4116" y="10264"/>
                    </a:lnTo>
                    <a:cubicBezTo>
                      <a:pt x="4561" y="10398"/>
                      <a:pt x="4951" y="10460"/>
                      <a:pt x="5286" y="10460"/>
                    </a:cubicBezTo>
                    <a:cubicBezTo>
                      <a:pt x="6347" y="10460"/>
                      <a:pt x="6865" y="9841"/>
                      <a:pt x="6865" y="8909"/>
                    </a:cubicBezTo>
                    <a:cubicBezTo>
                      <a:pt x="6865" y="7247"/>
                      <a:pt x="5426" y="6205"/>
                      <a:pt x="4116" y="5346"/>
                    </a:cubicBezTo>
                    <a:lnTo>
                      <a:pt x="4116" y="3341"/>
                    </a:lnTo>
                    <a:cubicBezTo>
                      <a:pt x="4706" y="3660"/>
                      <a:pt x="5319" y="4118"/>
                      <a:pt x="5920" y="4714"/>
                    </a:cubicBezTo>
                    <a:lnTo>
                      <a:pt x="6510" y="3512"/>
                    </a:lnTo>
                    <a:cubicBezTo>
                      <a:pt x="5862" y="2826"/>
                      <a:pt x="5001" y="2227"/>
                      <a:pt x="4116" y="1784"/>
                    </a:cubicBezTo>
                    <a:lnTo>
                      <a:pt x="4116" y="497"/>
                    </a:lnTo>
                    <a:lnTo>
                      <a:pt x="29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1876;p52"/>
              <p:cNvSpPr/>
              <p:nvPr/>
            </p:nvSpPr>
            <p:spPr>
              <a:xfrm>
                <a:off x="3319125" y="4126500"/>
                <a:ext cx="2122950" cy="1349625"/>
              </a:xfrm>
              <a:custGeom>
                <a:avLst/>
                <a:gdLst/>
                <a:ahLst/>
                <a:cxnLst/>
                <a:rect l="l" t="t" r="r" b="b"/>
                <a:pathLst>
                  <a:path w="84918" h="53985" extrusionOk="0">
                    <a:moveTo>
                      <a:pt x="84784" y="42"/>
                    </a:moveTo>
                    <a:cubicBezTo>
                      <a:pt x="84568" y="767"/>
                      <a:pt x="84077" y="1380"/>
                      <a:pt x="83418" y="1753"/>
                    </a:cubicBezTo>
                    <a:lnTo>
                      <a:pt x="1505" y="48473"/>
                    </a:lnTo>
                    <a:cubicBezTo>
                      <a:pt x="1047" y="48735"/>
                      <a:pt x="528" y="48869"/>
                      <a:pt x="1" y="48862"/>
                    </a:cubicBezTo>
                    <a:lnTo>
                      <a:pt x="1" y="53978"/>
                    </a:lnTo>
                    <a:cubicBezTo>
                      <a:pt x="528" y="53985"/>
                      <a:pt x="1047" y="53851"/>
                      <a:pt x="1505" y="53589"/>
                    </a:cubicBezTo>
                    <a:lnTo>
                      <a:pt x="83417" y="6868"/>
                    </a:lnTo>
                    <a:cubicBezTo>
                      <a:pt x="84361" y="6329"/>
                      <a:pt x="84855" y="5401"/>
                      <a:pt x="84908" y="4453"/>
                    </a:cubicBezTo>
                    <a:lnTo>
                      <a:pt x="84918" y="4453"/>
                    </a:lnTo>
                    <a:lnTo>
                      <a:pt x="849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1877;p52"/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1878;p52"/>
              <p:cNvSpPr/>
              <p:nvPr/>
            </p:nvSpPr>
            <p:spPr>
              <a:xfrm>
                <a:off x="2097775" y="4619175"/>
                <a:ext cx="1221375" cy="856775"/>
              </a:xfrm>
              <a:custGeom>
                <a:avLst/>
                <a:gdLst/>
                <a:ahLst/>
                <a:cxnLst/>
                <a:rect l="l" t="t" r="r" b="b"/>
                <a:pathLst>
                  <a:path w="48855" h="34271" extrusionOk="0">
                    <a:moveTo>
                      <a:pt x="47412" y="28765"/>
                    </a:moveTo>
                    <a:lnTo>
                      <a:pt x="1534" y="2530"/>
                    </a:lnTo>
                    <a:cubicBezTo>
                      <a:pt x="561" y="1974"/>
                      <a:pt x="66" y="1004"/>
                      <a:pt x="43" y="25"/>
                    </a:cubicBezTo>
                    <a:lnTo>
                      <a:pt x="1" y="0"/>
                    </a:lnTo>
                    <a:lnTo>
                      <a:pt x="1" y="5062"/>
                    </a:lnTo>
                    <a:lnTo>
                      <a:pt x="39" y="5038"/>
                    </a:lnTo>
                    <a:cubicBezTo>
                      <a:pt x="30" y="6052"/>
                      <a:pt x="527" y="7071"/>
                      <a:pt x="1534" y="7646"/>
                    </a:cubicBezTo>
                    <a:lnTo>
                      <a:pt x="47412" y="33881"/>
                    </a:lnTo>
                    <a:cubicBezTo>
                      <a:pt x="47851" y="34132"/>
                      <a:pt x="48349" y="34266"/>
                      <a:pt x="48855" y="34271"/>
                    </a:cubicBezTo>
                    <a:lnTo>
                      <a:pt x="48855" y="29155"/>
                    </a:lnTo>
                    <a:cubicBezTo>
                      <a:pt x="48349" y="29150"/>
                      <a:pt x="47851" y="29016"/>
                      <a:pt x="47412" y="287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1879;p52"/>
              <p:cNvSpPr/>
              <p:nvPr/>
            </p:nvSpPr>
            <p:spPr>
              <a:xfrm>
                <a:off x="3771175" y="2821750"/>
                <a:ext cx="349550" cy="1103525"/>
              </a:xfrm>
              <a:custGeom>
                <a:avLst/>
                <a:gdLst/>
                <a:ahLst/>
                <a:cxnLst/>
                <a:rect l="l" t="t" r="r" b="b"/>
                <a:pathLst>
                  <a:path w="13982" h="44141" extrusionOk="0">
                    <a:moveTo>
                      <a:pt x="13981" y="12380"/>
                    </a:moveTo>
                    <a:cubicBezTo>
                      <a:pt x="13981" y="5542"/>
                      <a:pt x="10852" y="0"/>
                      <a:pt x="6991" y="0"/>
                    </a:cubicBezTo>
                    <a:cubicBezTo>
                      <a:pt x="3130" y="0"/>
                      <a:pt x="0" y="5542"/>
                      <a:pt x="0" y="12380"/>
                    </a:cubicBezTo>
                    <a:cubicBezTo>
                      <a:pt x="0" y="19217"/>
                      <a:pt x="6991" y="44140"/>
                      <a:pt x="6991" y="44140"/>
                    </a:cubicBezTo>
                    <a:cubicBezTo>
                      <a:pt x="6991" y="44140"/>
                      <a:pt x="13981" y="19217"/>
                      <a:pt x="13981" y="1238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1372"/>
                    </a:srgbClr>
                  </a:gs>
                  <a:gs pos="50000">
                    <a:srgbClr val="E354F7">
                      <a:alpha val="56862"/>
                    </a:srgbClr>
                  </a:gs>
                  <a:gs pos="100000">
                    <a:srgbClr val="10ECFF">
                      <a:alpha val="8627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1880;p52"/>
              <p:cNvSpPr/>
              <p:nvPr/>
            </p:nvSpPr>
            <p:spPr>
              <a:xfrm>
                <a:off x="3213000" y="2116500"/>
                <a:ext cx="505850" cy="516975"/>
              </a:xfrm>
              <a:custGeom>
                <a:avLst/>
                <a:gdLst/>
                <a:ahLst/>
                <a:cxnLst/>
                <a:rect l="l" t="t" r="r" b="b"/>
                <a:pathLst>
                  <a:path w="20234" h="20679" extrusionOk="0">
                    <a:moveTo>
                      <a:pt x="18584" y="1"/>
                    </a:moveTo>
                    <a:lnTo>
                      <a:pt x="866" y="10692"/>
                    </a:lnTo>
                    <a:lnTo>
                      <a:pt x="998" y="19179"/>
                    </a:lnTo>
                    <a:lnTo>
                      <a:pt x="383" y="19122"/>
                    </a:lnTo>
                    <a:lnTo>
                      <a:pt x="1" y="20214"/>
                    </a:lnTo>
                    <a:lnTo>
                      <a:pt x="1210" y="20653"/>
                    </a:lnTo>
                    <a:lnTo>
                      <a:pt x="1212" y="20651"/>
                    </a:lnTo>
                    <a:cubicBezTo>
                      <a:pt x="1331" y="20679"/>
                      <a:pt x="1477" y="20653"/>
                      <a:pt x="1576" y="20550"/>
                    </a:cubicBezTo>
                    <a:lnTo>
                      <a:pt x="6852" y="15040"/>
                    </a:lnTo>
                    <a:lnTo>
                      <a:pt x="20234" y="106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1881;p52"/>
              <p:cNvSpPr/>
              <p:nvPr/>
            </p:nvSpPr>
            <p:spPr>
              <a:xfrm>
                <a:off x="3203550" y="2105350"/>
                <a:ext cx="484200" cy="518675"/>
              </a:xfrm>
              <a:custGeom>
                <a:avLst/>
                <a:gdLst/>
                <a:ahLst/>
                <a:cxnLst/>
                <a:rect l="l" t="t" r="r" b="b"/>
                <a:pathLst>
                  <a:path w="19368" h="20747" extrusionOk="0">
                    <a:moveTo>
                      <a:pt x="0" y="10693"/>
                    </a:moveTo>
                    <a:lnTo>
                      <a:pt x="17717" y="1"/>
                    </a:lnTo>
                    <a:lnTo>
                      <a:pt x="19368" y="10683"/>
                    </a:lnTo>
                    <a:lnTo>
                      <a:pt x="5986" y="15041"/>
                    </a:lnTo>
                    <a:lnTo>
                      <a:pt x="709" y="20550"/>
                    </a:lnTo>
                    <a:cubicBezTo>
                      <a:pt x="522" y="20746"/>
                      <a:pt x="154" y="20678"/>
                      <a:pt x="150" y="204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1882;p52"/>
              <p:cNvSpPr/>
              <p:nvPr/>
            </p:nvSpPr>
            <p:spPr>
              <a:xfrm>
                <a:off x="3665375" y="2791150"/>
                <a:ext cx="5547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22189" h="10347" extrusionOk="0">
                    <a:moveTo>
                      <a:pt x="22188" y="8354"/>
                    </a:moveTo>
                    <a:cubicBezTo>
                      <a:pt x="22188" y="8354"/>
                      <a:pt x="18945" y="10347"/>
                      <a:pt x="11094" y="10347"/>
                    </a:cubicBezTo>
                    <a:cubicBezTo>
                      <a:pt x="4273" y="10347"/>
                      <a:pt x="0" y="8354"/>
                      <a:pt x="0" y="8354"/>
                    </a:cubicBezTo>
                    <a:lnTo>
                      <a:pt x="2135" y="1"/>
                    </a:lnTo>
                    <a:lnTo>
                      <a:pt x="197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1883;p52"/>
              <p:cNvSpPr/>
              <p:nvPr/>
            </p:nvSpPr>
            <p:spPr>
              <a:xfrm>
                <a:off x="3682650" y="2791150"/>
                <a:ext cx="5201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20806" h="6932" extrusionOk="0">
                    <a:moveTo>
                      <a:pt x="20805" y="4676"/>
                    </a:moveTo>
                    <a:cubicBezTo>
                      <a:pt x="20805" y="4676"/>
                      <a:pt x="18642" y="6256"/>
                      <a:pt x="13324" y="6490"/>
                    </a:cubicBezTo>
                    <a:cubicBezTo>
                      <a:pt x="3335" y="6932"/>
                      <a:pt x="0" y="4676"/>
                      <a:pt x="0" y="4676"/>
                    </a:cubicBezTo>
                    <a:lnTo>
                      <a:pt x="0" y="1"/>
                    </a:lnTo>
                    <a:lnTo>
                      <a:pt x="20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1884;p52"/>
              <p:cNvSpPr/>
              <p:nvPr/>
            </p:nvSpPr>
            <p:spPr>
              <a:xfrm>
                <a:off x="2915625" y="823050"/>
                <a:ext cx="2054175" cy="2040900"/>
              </a:xfrm>
              <a:custGeom>
                <a:avLst/>
                <a:gdLst/>
                <a:ahLst/>
                <a:cxnLst/>
                <a:rect l="l" t="t" r="r" b="b"/>
                <a:pathLst>
                  <a:path w="82167" h="81636" extrusionOk="0">
                    <a:moveTo>
                      <a:pt x="41084" y="1"/>
                    </a:moveTo>
                    <a:cubicBezTo>
                      <a:pt x="1" y="47771"/>
                      <a:pt x="30176" y="80356"/>
                      <a:pt x="30176" y="80356"/>
                    </a:cubicBezTo>
                    <a:cubicBezTo>
                      <a:pt x="30176" y="80356"/>
                      <a:pt x="36328" y="81636"/>
                      <a:pt x="41083" y="81636"/>
                    </a:cubicBezTo>
                    <a:cubicBezTo>
                      <a:pt x="46383" y="81636"/>
                      <a:pt x="51991" y="80356"/>
                      <a:pt x="51991" y="80356"/>
                    </a:cubicBezTo>
                    <a:cubicBezTo>
                      <a:pt x="51991" y="80356"/>
                      <a:pt x="82167" y="47771"/>
                      <a:pt x="4108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1885;p52"/>
              <p:cNvSpPr/>
              <p:nvPr/>
            </p:nvSpPr>
            <p:spPr>
              <a:xfrm>
                <a:off x="4220075" y="2164650"/>
                <a:ext cx="591500" cy="680150"/>
              </a:xfrm>
              <a:custGeom>
                <a:avLst/>
                <a:gdLst/>
                <a:ahLst/>
                <a:cxnLst/>
                <a:rect l="l" t="t" r="r" b="b"/>
                <a:pathLst>
                  <a:path w="23660" h="27206" extrusionOk="0">
                    <a:moveTo>
                      <a:pt x="23633" y="25796"/>
                    </a:moveTo>
                    <a:lnTo>
                      <a:pt x="22226" y="11790"/>
                    </a:lnTo>
                    <a:lnTo>
                      <a:pt x="1272" y="0"/>
                    </a:lnTo>
                    <a:lnTo>
                      <a:pt x="0" y="710"/>
                    </a:lnTo>
                    <a:lnTo>
                      <a:pt x="240" y="1388"/>
                    </a:lnTo>
                    <a:lnTo>
                      <a:pt x="791" y="1343"/>
                    </a:lnTo>
                    <a:lnTo>
                      <a:pt x="781" y="14729"/>
                    </a:lnTo>
                    <a:lnTo>
                      <a:pt x="16262" y="18842"/>
                    </a:lnTo>
                    <a:lnTo>
                      <a:pt x="21906" y="24735"/>
                    </a:lnTo>
                    <a:lnTo>
                      <a:pt x="22413" y="27206"/>
                    </a:lnTo>
                    <a:lnTo>
                      <a:pt x="23406" y="26581"/>
                    </a:lnTo>
                    <a:cubicBezTo>
                      <a:pt x="23578" y="26358"/>
                      <a:pt x="23659" y="26077"/>
                      <a:pt x="23633" y="257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1886;p52"/>
              <p:cNvSpPr/>
              <p:nvPr/>
            </p:nvSpPr>
            <p:spPr>
              <a:xfrm>
                <a:off x="4215100" y="2182375"/>
                <a:ext cx="569900" cy="666800"/>
              </a:xfrm>
              <a:custGeom>
                <a:avLst/>
                <a:gdLst/>
                <a:ahLst/>
                <a:cxnLst/>
                <a:rect l="l" t="t" r="r" b="b"/>
                <a:pathLst>
                  <a:path w="22796" h="26672" extrusionOk="0">
                    <a:moveTo>
                      <a:pt x="21445" y="12397"/>
                    </a:moveTo>
                    <a:lnTo>
                      <a:pt x="199" y="1"/>
                    </a:lnTo>
                    <a:lnTo>
                      <a:pt x="1" y="15334"/>
                    </a:lnTo>
                    <a:lnTo>
                      <a:pt x="15481" y="19449"/>
                    </a:lnTo>
                    <a:lnTo>
                      <a:pt x="22163" y="26424"/>
                    </a:lnTo>
                    <a:cubicBezTo>
                      <a:pt x="22399" y="26672"/>
                      <a:pt x="22796" y="26518"/>
                      <a:pt x="22765" y="26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1887;p52"/>
              <p:cNvSpPr/>
              <p:nvPr/>
            </p:nvSpPr>
            <p:spPr>
              <a:xfrm>
                <a:off x="3550150" y="823050"/>
                <a:ext cx="796400" cy="754400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30176" extrusionOk="0">
                    <a:moveTo>
                      <a:pt x="31856" y="24912"/>
                    </a:moveTo>
                    <a:cubicBezTo>
                      <a:pt x="28490" y="17204"/>
                      <a:pt x="23326" y="8865"/>
                      <a:pt x="15703" y="1"/>
                    </a:cubicBezTo>
                    <a:cubicBezTo>
                      <a:pt x="8408" y="8482"/>
                      <a:pt x="3370" y="16482"/>
                      <a:pt x="0" y="23908"/>
                    </a:cubicBezTo>
                    <a:cubicBezTo>
                      <a:pt x="4256" y="26099"/>
                      <a:pt x="15306" y="30175"/>
                      <a:pt x="31856" y="249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1888;p52"/>
              <p:cNvSpPr/>
              <p:nvPr/>
            </p:nvSpPr>
            <p:spPr>
              <a:xfrm>
                <a:off x="3726600" y="2863950"/>
                <a:ext cx="39725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8" extrusionOk="0">
                    <a:moveTo>
                      <a:pt x="794" y="0"/>
                    </a:moveTo>
                    <a:cubicBezTo>
                      <a:pt x="356" y="0"/>
                      <a:pt x="1" y="355"/>
                      <a:pt x="1" y="794"/>
                    </a:cubicBezTo>
                    <a:cubicBezTo>
                      <a:pt x="1" y="1233"/>
                      <a:pt x="356" y="1587"/>
                      <a:pt x="794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1889;p52"/>
              <p:cNvSpPr/>
              <p:nvPr/>
            </p:nvSpPr>
            <p:spPr>
              <a:xfrm>
                <a:off x="3822525" y="2876750"/>
                <a:ext cx="39725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89" extrusionOk="0">
                    <a:moveTo>
                      <a:pt x="794" y="1"/>
                    </a:moveTo>
                    <a:cubicBezTo>
                      <a:pt x="356" y="1"/>
                      <a:pt x="1" y="356"/>
                      <a:pt x="1" y="795"/>
                    </a:cubicBezTo>
                    <a:cubicBezTo>
                      <a:pt x="1" y="1233"/>
                      <a:pt x="356" y="1588"/>
                      <a:pt x="794" y="1588"/>
                    </a:cubicBezTo>
                    <a:cubicBezTo>
                      <a:pt x="1232" y="1588"/>
                      <a:pt x="1588" y="1233"/>
                      <a:pt x="1588" y="795"/>
                    </a:cubicBezTo>
                    <a:cubicBezTo>
                      <a:pt x="1588" y="356"/>
                      <a:pt x="1232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1890;p52"/>
              <p:cNvSpPr/>
              <p:nvPr/>
            </p:nvSpPr>
            <p:spPr>
              <a:xfrm>
                <a:off x="3922875" y="2887650"/>
                <a:ext cx="39700" cy="3972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9" extrusionOk="0">
                    <a:moveTo>
                      <a:pt x="794" y="1"/>
                    </a:moveTo>
                    <a:cubicBezTo>
                      <a:pt x="355" y="1"/>
                      <a:pt x="0" y="356"/>
                      <a:pt x="0" y="794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7" y="1232"/>
                      <a:pt x="1587" y="794"/>
                    </a:cubicBezTo>
                    <a:cubicBezTo>
                      <a:pt x="1587" y="356"/>
                      <a:pt x="1233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1891;p52"/>
              <p:cNvSpPr/>
              <p:nvPr/>
            </p:nvSpPr>
            <p:spPr>
              <a:xfrm>
                <a:off x="4021000" y="288380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4" y="0"/>
                    </a:moveTo>
                    <a:cubicBezTo>
                      <a:pt x="355" y="0"/>
                      <a:pt x="0" y="355"/>
                      <a:pt x="0" y="793"/>
                    </a:cubicBezTo>
                    <a:cubicBezTo>
                      <a:pt x="0" y="1232"/>
                      <a:pt x="355" y="1588"/>
                      <a:pt x="794" y="1588"/>
                    </a:cubicBezTo>
                    <a:cubicBezTo>
                      <a:pt x="1233" y="1588"/>
                      <a:pt x="1588" y="1232"/>
                      <a:pt x="1588" y="793"/>
                    </a:cubicBezTo>
                    <a:cubicBezTo>
                      <a:pt x="1588" y="355"/>
                      <a:pt x="1233" y="0"/>
                      <a:pt x="7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1892;p52"/>
              <p:cNvSpPr/>
              <p:nvPr/>
            </p:nvSpPr>
            <p:spPr>
              <a:xfrm>
                <a:off x="4119125" y="2863950"/>
                <a:ext cx="39700" cy="397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588" extrusionOk="0">
                    <a:moveTo>
                      <a:pt x="795" y="0"/>
                    </a:moveTo>
                    <a:cubicBezTo>
                      <a:pt x="356" y="0"/>
                      <a:pt x="0" y="355"/>
                      <a:pt x="0" y="794"/>
                    </a:cubicBezTo>
                    <a:cubicBezTo>
                      <a:pt x="0" y="1233"/>
                      <a:pt x="356" y="1587"/>
                      <a:pt x="795" y="1587"/>
                    </a:cubicBezTo>
                    <a:cubicBezTo>
                      <a:pt x="1233" y="1587"/>
                      <a:pt x="1588" y="1233"/>
                      <a:pt x="1588" y="794"/>
                    </a:cubicBezTo>
                    <a:cubicBezTo>
                      <a:pt x="1588" y="355"/>
                      <a:pt x="1233" y="0"/>
                      <a:pt x="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1893;p52"/>
              <p:cNvSpPr/>
              <p:nvPr/>
            </p:nvSpPr>
            <p:spPr>
              <a:xfrm>
                <a:off x="3520000" y="1458000"/>
                <a:ext cx="85712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34285" h="7286" extrusionOk="0">
                    <a:moveTo>
                      <a:pt x="34284" y="2499"/>
                    </a:moveTo>
                    <a:cubicBezTo>
                      <a:pt x="34116" y="2064"/>
                      <a:pt x="33946" y="1628"/>
                      <a:pt x="33767" y="1190"/>
                    </a:cubicBezTo>
                    <a:cubicBezTo>
                      <a:pt x="15464" y="7285"/>
                      <a:pt x="3739" y="1838"/>
                      <a:pt x="545" y="0"/>
                    </a:cubicBezTo>
                    <a:cubicBezTo>
                      <a:pt x="358" y="439"/>
                      <a:pt x="178" y="875"/>
                      <a:pt x="1" y="1308"/>
                    </a:cubicBezTo>
                    <a:cubicBezTo>
                      <a:pt x="2396" y="2653"/>
                      <a:pt x="8404" y="5406"/>
                      <a:pt x="17485" y="5406"/>
                    </a:cubicBezTo>
                    <a:cubicBezTo>
                      <a:pt x="22263" y="5406"/>
                      <a:pt x="27894" y="4633"/>
                      <a:pt x="34284" y="24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1894;p52"/>
              <p:cNvSpPr/>
              <p:nvPr/>
            </p:nvSpPr>
            <p:spPr>
              <a:xfrm>
                <a:off x="3916450" y="330652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4" y="1225"/>
                    </a:moveTo>
                    <a:cubicBezTo>
                      <a:pt x="0" y="806"/>
                      <a:pt x="213" y="402"/>
                      <a:pt x="584" y="201"/>
                    </a:cubicBezTo>
                    <a:cubicBezTo>
                      <a:pt x="954" y="1"/>
                      <a:pt x="1410" y="44"/>
                      <a:pt x="1736" y="309"/>
                    </a:cubicBezTo>
                    <a:cubicBezTo>
                      <a:pt x="2063" y="575"/>
                      <a:pt x="2197" y="1011"/>
                      <a:pt x="2077" y="1415"/>
                    </a:cubicBezTo>
                    <a:cubicBezTo>
                      <a:pt x="1957" y="1819"/>
                      <a:pt x="1604" y="2110"/>
                      <a:pt x="1186" y="2154"/>
                    </a:cubicBezTo>
                    <a:cubicBezTo>
                      <a:pt x="614" y="2210"/>
                      <a:pt x="105" y="1796"/>
                      <a:pt x="44" y="12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1895;p52"/>
              <p:cNvSpPr/>
              <p:nvPr/>
            </p:nvSpPr>
            <p:spPr>
              <a:xfrm>
                <a:off x="3964850" y="37113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5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1" y="44"/>
                      <a:pt x="1737" y="309"/>
                    </a:cubicBezTo>
                    <a:cubicBezTo>
                      <a:pt x="2064" y="576"/>
                      <a:pt x="2198" y="1012"/>
                      <a:pt x="2077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09"/>
                      <a:pt x="104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1896;p52"/>
              <p:cNvSpPr/>
              <p:nvPr/>
            </p:nvSpPr>
            <p:spPr>
              <a:xfrm>
                <a:off x="4488575" y="35077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0" y="803"/>
                      <a:pt x="214" y="400"/>
                      <a:pt x="585" y="201"/>
                    </a:cubicBezTo>
                    <a:cubicBezTo>
                      <a:pt x="955" y="0"/>
                      <a:pt x="1410" y="44"/>
                      <a:pt x="1735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3" y="2108"/>
                      <a:pt x="1184" y="2152"/>
                    </a:cubicBezTo>
                    <a:cubicBezTo>
                      <a:pt x="613" y="2209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1897;p52"/>
              <p:cNvSpPr/>
              <p:nvPr/>
            </p:nvSpPr>
            <p:spPr>
              <a:xfrm>
                <a:off x="3953925" y="405692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2"/>
                    </a:moveTo>
                    <a:cubicBezTo>
                      <a:pt x="1" y="804"/>
                      <a:pt x="215" y="399"/>
                      <a:pt x="585" y="200"/>
                    </a:cubicBezTo>
                    <a:cubicBezTo>
                      <a:pt x="955" y="0"/>
                      <a:pt x="1410" y="43"/>
                      <a:pt x="1737" y="308"/>
                    </a:cubicBezTo>
                    <a:cubicBezTo>
                      <a:pt x="2062" y="574"/>
                      <a:pt x="2198" y="1010"/>
                      <a:pt x="2077" y="1414"/>
                    </a:cubicBezTo>
                    <a:cubicBezTo>
                      <a:pt x="1957" y="1818"/>
                      <a:pt x="1605" y="2108"/>
                      <a:pt x="1186" y="2151"/>
                    </a:cubicBezTo>
                    <a:cubicBezTo>
                      <a:pt x="615" y="2210"/>
                      <a:pt x="103" y="1794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1898;p52"/>
              <p:cNvSpPr/>
              <p:nvPr/>
            </p:nvSpPr>
            <p:spPr>
              <a:xfrm>
                <a:off x="4093775" y="3480425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2"/>
                    </a:moveTo>
                    <a:cubicBezTo>
                      <a:pt x="0" y="803"/>
                      <a:pt x="213" y="401"/>
                      <a:pt x="584" y="200"/>
                    </a:cubicBezTo>
                    <a:cubicBezTo>
                      <a:pt x="955" y="1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4" y="1414"/>
                    </a:cubicBezTo>
                    <a:cubicBezTo>
                      <a:pt x="1954" y="1818"/>
                      <a:pt x="1602" y="2108"/>
                      <a:pt x="1183" y="2151"/>
                    </a:cubicBezTo>
                    <a:cubicBezTo>
                      <a:pt x="612" y="2210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1899;p52"/>
              <p:cNvSpPr/>
              <p:nvPr/>
            </p:nvSpPr>
            <p:spPr>
              <a:xfrm>
                <a:off x="3568925" y="47554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5"/>
                      <a:pt x="1737" y="311"/>
                    </a:cubicBezTo>
                    <a:cubicBezTo>
                      <a:pt x="2063" y="577"/>
                      <a:pt x="2197" y="1013"/>
                      <a:pt x="2076" y="1416"/>
                    </a:cubicBezTo>
                    <a:cubicBezTo>
                      <a:pt x="1956" y="1819"/>
                      <a:pt x="1603" y="2110"/>
                      <a:pt x="1185" y="2153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1900;p52"/>
              <p:cNvSpPr/>
              <p:nvPr/>
            </p:nvSpPr>
            <p:spPr>
              <a:xfrm>
                <a:off x="4967475" y="379432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6" y="1"/>
                      <a:pt x="1410" y="45"/>
                      <a:pt x="1736" y="311"/>
                    </a:cubicBezTo>
                    <a:cubicBezTo>
                      <a:pt x="2062" y="577"/>
                      <a:pt x="2196" y="1013"/>
                      <a:pt x="2076" y="1416"/>
                    </a:cubicBezTo>
                    <a:cubicBezTo>
                      <a:pt x="1955" y="1819"/>
                      <a:pt x="1603" y="2110"/>
                      <a:pt x="1184" y="2153"/>
                    </a:cubicBezTo>
                    <a:cubicBezTo>
                      <a:pt x="613" y="2210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1901;p52"/>
              <p:cNvSpPr/>
              <p:nvPr/>
            </p:nvSpPr>
            <p:spPr>
              <a:xfrm>
                <a:off x="5143200" y="3600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2" y="575"/>
                      <a:pt x="2196" y="1012"/>
                      <a:pt x="2076" y="1415"/>
                    </a:cubicBezTo>
                    <a:cubicBezTo>
                      <a:pt x="1955" y="1819"/>
                      <a:pt x="1603" y="2109"/>
                      <a:pt x="1184" y="2152"/>
                    </a:cubicBezTo>
                    <a:cubicBezTo>
                      <a:pt x="613" y="2209"/>
                      <a:pt x="103" y="1793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1902;p52"/>
              <p:cNvSpPr/>
              <p:nvPr/>
            </p:nvSpPr>
            <p:spPr>
              <a:xfrm>
                <a:off x="3834950" y="321372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0"/>
                    </a:cubicBezTo>
                    <a:cubicBezTo>
                      <a:pt x="956" y="1"/>
                      <a:pt x="1410" y="43"/>
                      <a:pt x="1737" y="309"/>
                    </a:cubicBezTo>
                    <a:cubicBezTo>
                      <a:pt x="2063" y="575"/>
                      <a:pt x="2197" y="1012"/>
                      <a:pt x="2076" y="1416"/>
                    </a:cubicBezTo>
                    <a:cubicBezTo>
                      <a:pt x="1956" y="1819"/>
                      <a:pt x="1604" y="2110"/>
                      <a:pt x="1185" y="2152"/>
                    </a:cubicBezTo>
                    <a:cubicBezTo>
                      <a:pt x="614" y="2209"/>
                      <a:pt x="103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1903;p52"/>
              <p:cNvSpPr/>
              <p:nvPr/>
            </p:nvSpPr>
            <p:spPr>
              <a:xfrm>
                <a:off x="4620600" y="3001200"/>
                <a:ext cx="549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8" extrusionOk="0">
                    <a:moveTo>
                      <a:pt x="44" y="1221"/>
                    </a:moveTo>
                    <a:cubicBezTo>
                      <a:pt x="1" y="802"/>
                      <a:pt x="214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5" y="1414"/>
                    </a:cubicBezTo>
                    <a:cubicBezTo>
                      <a:pt x="1954" y="1817"/>
                      <a:pt x="1603" y="2108"/>
                      <a:pt x="1184" y="2151"/>
                    </a:cubicBezTo>
                    <a:cubicBezTo>
                      <a:pt x="613" y="2207"/>
                      <a:pt x="103" y="1793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1904;p52"/>
              <p:cNvSpPr/>
              <p:nvPr/>
            </p:nvSpPr>
            <p:spPr>
              <a:xfrm>
                <a:off x="3630850" y="40729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0" y="804"/>
                      <a:pt x="214" y="400"/>
                      <a:pt x="585" y="200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4" y="2108"/>
                      <a:pt x="1185" y="2152"/>
                    </a:cubicBezTo>
                    <a:cubicBezTo>
                      <a:pt x="613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1905;p52"/>
              <p:cNvSpPr/>
              <p:nvPr/>
            </p:nvSpPr>
            <p:spPr>
              <a:xfrm>
                <a:off x="3466775" y="376335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3" y="1223"/>
                    </a:moveTo>
                    <a:cubicBezTo>
                      <a:pt x="1" y="804"/>
                      <a:pt x="214" y="400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8"/>
                      <a:pt x="1604" y="2108"/>
                      <a:pt x="1185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1906;p52"/>
              <p:cNvSpPr/>
              <p:nvPr/>
            </p:nvSpPr>
            <p:spPr>
              <a:xfrm>
                <a:off x="3133650" y="3965250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5" y="1223"/>
                    </a:moveTo>
                    <a:cubicBezTo>
                      <a:pt x="1" y="803"/>
                      <a:pt x="215" y="400"/>
                      <a:pt x="586" y="201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4" y="575"/>
                      <a:pt x="2198" y="1012"/>
                      <a:pt x="2077" y="1415"/>
                    </a:cubicBezTo>
                    <a:cubicBezTo>
                      <a:pt x="1957" y="1819"/>
                      <a:pt x="1605" y="2109"/>
                      <a:pt x="1186" y="2152"/>
                    </a:cubicBezTo>
                    <a:cubicBezTo>
                      <a:pt x="615" y="2209"/>
                      <a:pt x="105" y="1794"/>
                      <a:pt x="45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1907;p52"/>
              <p:cNvSpPr/>
              <p:nvPr/>
            </p:nvSpPr>
            <p:spPr>
              <a:xfrm>
                <a:off x="4015900" y="31738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6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9"/>
                      <a:pt x="1605" y="2109"/>
                      <a:pt x="1185" y="2152"/>
                    </a:cubicBezTo>
                    <a:cubicBezTo>
                      <a:pt x="614" y="2210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1908;p52"/>
              <p:cNvSpPr/>
              <p:nvPr/>
            </p:nvSpPr>
            <p:spPr>
              <a:xfrm>
                <a:off x="4320500" y="44512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3"/>
                    </a:moveTo>
                    <a:cubicBezTo>
                      <a:pt x="1" y="803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2" y="575"/>
                      <a:pt x="2197" y="1011"/>
                      <a:pt x="2076" y="1414"/>
                    </a:cubicBezTo>
                    <a:cubicBezTo>
                      <a:pt x="1955" y="1817"/>
                      <a:pt x="1604" y="2109"/>
                      <a:pt x="1185" y="2152"/>
                    </a:cubicBezTo>
                    <a:cubicBezTo>
                      <a:pt x="614" y="2208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1909;p52"/>
              <p:cNvSpPr/>
              <p:nvPr/>
            </p:nvSpPr>
            <p:spPr>
              <a:xfrm>
                <a:off x="5104900" y="4103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4" y="0"/>
                      <a:pt x="1409" y="43"/>
                      <a:pt x="1736" y="309"/>
                    </a:cubicBezTo>
                    <a:cubicBezTo>
                      <a:pt x="2062" y="575"/>
                      <a:pt x="2197" y="1012"/>
                      <a:pt x="2076" y="1416"/>
                    </a:cubicBezTo>
                    <a:cubicBezTo>
                      <a:pt x="1955" y="1819"/>
                      <a:pt x="1603" y="2110"/>
                      <a:pt x="1185" y="2152"/>
                    </a:cubicBezTo>
                    <a:cubicBezTo>
                      <a:pt x="613" y="2209"/>
                      <a:pt x="104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1910;p52"/>
              <p:cNvSpPr/>
              <p:nvPr/>
            </p:nvSpPr>
            <p:spPr>
              <a:xfrm>
                <a:off x="4915250" y="3852950"/>
                <a:ext cx="5495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09" extrusionOk="0">
                    <a:moveTo>
                      <a:pt x="44" y="1223"/>
                    </a:moveTo>
                    <a:cubicBezTo>
                      <a:pt x="1" y="804"/>
                      <a:pt x="215" y="400"/>
                      <a:pt x="585" y="200"/>
                    </a:cubicBezTo>
                    <a:cubicBezTo>
                      <a:pt x="956" y="0"/>
                      <a:pt x="1410" y="43"/>
                      <a:pt x="1737" y="309"/>
                    </a:cubicBezTo>
                    <a:cubicBezTo>
                      <a:pt x="2063" y="575"/>
                      <a:pt x="2197" y="1011"/>
                      <a:pt x="2077" y="1414"/>
                    </a:cubicBezTo>
                    <a:cubicBezTo>
                      <a:pt x="1956" y="1818"/>
                      <a:pt x="1605" y="2108"/>
                      <a:pt x="1186" y="2152"/>
                    </a:cubicBezTo>
                    <a:cubicBezTo>
                      <a:pt x="615" y="2209"/>
                      <a:pt x="104" y="1793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1911;p52"/>
              <p:cNvSpPr/>
              <p:nvPr/>
            </p:nvSpPr>
            <p:spPr>
              <a:xfrm>
                <a:off x="4346525" y="29531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2"/>
                      <a:pt x="215" y="399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3"/>
                      <a:pt x="2197" y="1011"/>
                      <a:pt x="2076" y="1414"/>
                    </a:cubicBezTo>
                    <a:cubicBezTo>
                      <a:pt x="1955" y="1816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1912;p52"/>
              <p:cNvSpPr/>
              <p:nvPr/>
            </p:nvSpPr>
            <p:spPr>
              <a:xfrm>
                <a:off x="3984400" y="2680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1"/>
                    </a:moveTo>
                    <a:cubicBezTo>
                      <a:pt x="1" y="803"/>
                      <a:pt x="215" y="400"/>
                      <a:pt x="584" y="199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4"/>
                    </a:cubicBezTo>
                    <a:cubicBezTo>
                      <a:pt x="1955" y="1817"/>
                      <a:pt x="1604" y="2108"/>
                      <a:pt x="1185" y="2151"/>
                    </a:cubicBezTo>
                    <a:cubicBezTo>
                      <a:pt x="614" y="2208"/>
                      <a:pt x="103" y="1792"/>
                      <a:pt x="44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1913;p52"/>
              <p:cNvSpPr/>
              <p:nvPr/>
            </p:nvSpPr>
            <p:spPr>
              <a:xfrm>
                <a:off x="3704900" y="258430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0" y="804"/>
                      <a:pt x="214" y="401"/>
                      <a:pt x="585" y="201"/>
                    </a:cubicBezTo>
                    <a:cubicBezTo>
                      <a:pt x="955" y="1"/>
                      <a:pt x="1409" y="44"/>
                      <a:pt x="1736" y="310"/>
                    </a:cubicBezTo>
                    <a:cubicBezTo>
                      <a:pt x="2063" y="575"/>
                      <a:pt x="2197" y="1013"/>
                      <a:pt x="2076" y="1416"/>
                    </a:cubicBezTo>
                    <a:cubicBezTo>
                      <a:pt x="1956" y="1819"/>
                      <a:pt x="1604" y="2110"/>
                      <a:pt x="1185" y="2153"/>
                    </a:cubicBezTo>
                    <a:cubicBezTo>
                      <a:pt x="614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1914;p52"/>
              <p:cNvSpPr/>
              <p:nvPr/>
            </p:nvSpPr>
            <p:spPr>
              <a:xfrm>
                <a:off x="3542875" y="2705075"/>
                <a:ext cx="54950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1" extrusionOk="0">
                    <a:moveTo>
                      <a:pt x="45" y="1224"/>
                    </a:moveTo>
                    <a:cubicBezTo>
                      <a:pt x="1" y="805"/>
                      <a:pt x="215" y="401"/>
                      <a:pt x="584" y="200"/>
                    </a:cubicBezTo>
                    <a:cubicBezTo>
                      <a:pt x="955" y="1"/>
                      <a:pt x="1410" y="43"/>
                      <a:pt x="1737" y="308"/>
                    </a:cubicBezTo>
                    <a:cubicBezTo>
                      <a:pt x="2064" y="574"/>
                      <a:pt x="2198" y="1010"/>
                      <a:pt x="2078" y="1414"/>
                    </a:cubicBezTo>
                    <a:cubicBezTo>
                      <a:pt x="1958" y="1818"/>
                      <a:pt x="1606" y="2109"/>
                      <a:pt x="1187" y="2153"/>
                    </a:cubicBezTo>
                    <a:cubicBezTo>
                      <a:pt x="616" y="2210"/>
                      <a:pt x="106" y="1794"/>
                      <a:pt x="45" y="12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1915;p52"/>
              <p:cNvSpPr/>
              <p:nvPr/>
            </p:nvSpPr>
            <p:spPr>
              <a:xfrm>
                <a:off x="3649750" y="3167175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4"/>
                      <a:pt x="213" y="399"/>
                      <a:pt x="584" y="200"/>
                    </a:cubicBezTo>
                    <a:cubicBezTo>
                      <a:pt x="954" y="0"/>
                      <a:pt x="1408" y="43"/>
                      <a:pt x="1735" y="309"/>
                    </a:cubicBezTo>
                    <a:cubicBezTo>
                      <a:pt x="2062" y="575"/>
                      <a:pt x="2196" y="1011"/>
                      <a:pt x="2075" y="1414"/>
                    </a:cubicBezTo>
                    <a:cubicBezTo>
                      <a:pt x="1955" y="1817"/>
                      <a:pt x="1603" y="2108"/>
                      <a:pt x="1184" y="2151"/>
                    </a:cubicBezTo>
                    <a:cubicBezTo>
                      <a:pt x="613" y="2208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1916;p52"/>
              <p:cNvSpPr/>
              <p:nvPr/>
            </p:nvSpPr>
            <p:spPr>
              <a:xfrm>
                <a:off x="3463650" y="3425325"/>
                <a:ext cx="5497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5" y="200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3" y="575"/>
                      <a:pt x="2199" y="1011"/>
                      <a:pt x="2078" y="1415"/>
                    </a:cubicBezTo>
                    <a:cubicBezTo>
                      <a:pt x="1957" y="1818"/>
                      <a:pt x="1605" y="2110"/>
                      <a:pt x="1187" y="2153"/>
                    </a:cubicBezTo>
                    <a:cubicBezTo>
                      <a:pt x="615" y="2210"/>
                      <a:pt x="104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1917;p52"/>
              <p:cNvSpPr/>
              <p:nvPr/>
            </p:nvSpPr>
            <p:spPr>
              <a:xfrm>
                <a:off x="3224175" y="3553600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2"/>
                    </a:moveTo>
                    <a:cubicBezTo>
                      <a:pt x="1" y="804"/>
                      <a:pt x="215" y="400"/>
                      <a:pt x="586" y="201"/>
                    </a:cubicBezTo>
                    <a:cubicBezTo>
                      <a:pt x="955" y="1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6" y="1818"/>
                      <a:pt x="1604" y="2108"/>
                      <a:pt x="1186" y="2151"/>
                    </a:cubicBezTo>
                    <a:cubicBezTo>
                      <a:pt x="614" y="2210"/>
                      <a:pt x="103" y="1794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1918;p52"/>
              <p:cNvSpPr/>
              <p:nvPr/>
            </p:nvSpPr>
            <p:spPr>
              <a:xfrm>
                <a:off x="4041950" y="3622300"/>
                <a:ext cx="5490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10" extrusionOk="0">
                    <a:moveTo>
                      <a:pt x="43" y="1223"/>
                    </a:moveTo>
                    <a:cubicBezTo>
                      <a:pt x="0" y="804"/>
                      <a:pt x="213" y="400"/>
                      <a:pt x="584" y="201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1" y="575"/>
                      <a:pt x="2195" y="1011"/>
                      <a:pt x="2076" y="1414"/>
                    </a:cubicBezTo>
                    <a:cubicBezTo>
                      <a:pt x="1955" y="1818"/>
                      <a:pt x="1604" y="2108"/>
                      <a:pt x="1184" y="2152"/>
                    </a:cubicBezTo>
                    <a:cubicBezTo>
                      <a:pt x="613" y="2210"/>
                      <a:pt x="102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1919;p52"/>
              <p:cNvSpPr/>
              <p:nvPr/>
            </p:nvSpPr>
            <p:spPr>
              <a:xfrm>
                <a:off x="3808925" y="39359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3"/>
                      <a:pt x="214" y="399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1"/>
                      <a:pt x="2076" y="1414"/>
                    </a:cubicBezTo>
                    <a:cubicBezTo>
                      <a:pt x="1954" y="1818"/>
                      <a:pt x="1603" y="2108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1920;p52"/>
              <p:cNvSpPr/>
              <p:nvPr/>
            </p:nvSpPr>
            <p:spPr>
              <a:xfrm>
                <a:off x="2950175" y="4711550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3" y="1223"/>
                    </a:moveTo>
                    <a:cubicBezTo>
                      <a:pt x="0" y="804"/>
                      <a:pt x="214" y="400"/>
                      <a:pt x="585" y="201"/>
                    </a:cubicBezTo>
                    <a:cubicBezTo>
                      <a:pt x="955" y="0"/>
                      <a:pt x="1409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6" y="1819"/>
                      <a:pt x="1604" y="2109"/>
                      <a:pt x="1185" y="2152"/>
                    </a:cubicBezTo>
                    <a:cubicBezTo>
                      <a:pt x="613" y="2211"/>
                      <a:pt x="103" y="1794"/>
                      <a:pt x="43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1921;p52"/>
              <p:cNvSpPr/>
              <p:nvPr/>
            </p:nvSpPr>
            <p:spPr>
              <a:xfrm>
                <a:off x="3260625" y="457455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4" y="1222"/>
                    </a:moveTo>
                    <a:cubicBezTo>
                      <a:pt x="1" y="804"/>
                      <a:pt x="214" y="400"/>
                      <a:pt x="584" y="200"/>
                    </a:cubicBezTo>
                    <a:cubicBezTo>
                      <a:pt x="955" y="0"/>
                      <a:pt x="1410" y="43"/>
                      <a:pt x="1736" y="309"/>
                    </a:cubicBezTo>
                    <a:cubicBezTo>
                      <a:pt x="2063" y="575"/>
                      <a:pt x="2197" y="1012"/>
                      <a:pt x="2076" y="1415"/>
                    </a:cubicBezTo>
                    <a:cubicBezTo>
                      <a:pt x="1954" y="1818"/>
                      <a:pt x="1603" y="2109"/>
                      <a:pt x="1184" y="2151"/>
                    </a:cubicBezTo>
                    <a:cubicBezTo>
                      <a:pt x="613" y="2209"/>
                      <a:pt x="103" y="1793"/>
                      <a:pt x="44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1922;p52"/>
              <p:cNvSpPr/>
              <p:nvPr/>
            </p:nvSpPr>
            <p:spPr>
              <a:xfrm>
                <a:off x="4067750" y="3832000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1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0"/>
                      <a:pt x="1409" y="43"/>
                      <a:pt x="1735" y="309"/>
                    </a:cubicBezTo>
                    <a:cubicBezTo>
                      <a:pt x="2062" y="575"/>
                      <a:pt x="2196" y="1011"/>
                      <a:pt x="2074" y="1414"/>
                    </a:cubicBezTo>
                    <a:cubicBezTo>
                      <a:pt x="1954" y="1817"/>
                      <a:pt x="1602" y="2108"/>
                      <a:pt x="1183" y="2151"/>
                    </a:cubicBezTo>
                    <a:cubicBezTo>
                      <a:pt x="612" y="2208"/>
                      <a:pt x="103" y="1793"/>
                      <a:pt x="43" y="1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1923;p52"/>
              <p:cNvSpPr/>
              <p:nvPr/>
            </p:nvSpPr>
            <p:spPr>
              <a:xfrm>
                <a:off x="3915725" y="3512975"/>
                <a:ext cx="54950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210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6" y="1"/>
                      <a:pt x="1410" y="44"/>
                      <a:pt x="1737" y="310"/>
                    </a:cubicBezTo>
                    <a:cubicBezTo>
                      <a:pt x="2064" y="576"/>
                      <a:pt x="2198" y="1012"/>
                      <a:pt x="2077" y="1415"/>
                    </a:cubicBezTo>
                    <a:cubicBezTo>
                      <a:pt x="1957" y="1818"/>
                      <a:pt x="1604" y="2110"/>
                      <a:pt x="1186" y="2153"/>
                    </a:cubicBezTo>
                    <a:cubicBezTo>
                      <a:pt x="614" y="2209"/>
                      <a:pt x="105" y="1795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1924;p52"/>
              <p:cNvSpPr/>
              <p:nvPr/>
            </p:nvSpPr>
            <p:spPr>
              <a:xfrm>
                <a:off x="3372225" y="4348375"/>
                <a:ext cx="54925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09" extrusionOk="0">
                    <a:moveTo>
                      <a:pt x="43" y="1222"/>
                    </a:moveTo>
                    <a:cubicBezTo>
                      <a:pt x="1" y="804"/>
                      <a:pt x="215" y="401"/>
                      <a:pt x="584" y="200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2" y="575"/>
                      <a:pt x="2196" y="1011"/>
                      <a:pt x="2076" y="1415"/>
                    </a:cubicBezTo>
                    <a:cubicBezTo>
                      <a:pt x="1955" y="1818"/>
                      <a:pt x="1604" y="2109"/>
                      <a:pt x="1185" y="2151"/>
                    </a:cubicBezTo>
                    <a:cubicBezTo>
                      <a:pt x="613" y="2209"/>
                      <a:pt x="103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1925;p52"/>
              <p:cNvSpPr/>
              <p:nvPr/>
            </p:nvSpPr>
            <p:spPr>
              <a:xfrm>
                <a:off x="2829325" y="4509875"/>
                <a:ext cx="54925" cy="5527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1" extrusionOk="0">
                    <a:moveTo>
                      <a:pt x="44" y="1223"/>
                    </a:moveTo>
                    <a:cubicBezTo>
                      <a:pt x="1" y="804"/>
                      <a:pt x="215" y="401"/>
                      <a:pt x="586" y="201"/>
                    </a:cubicBezTo>
                    <a:cubicBezTo>
                      <a:pt x="955" y="1"/>
                      <a:pt x="1410" y="45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5" y="1818"/>
                      <a:pt x="1604" y="2109"/>
                      <a:pt x="1186" y="2153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1926;p52"/>
              <p:cNvSpPr/>
              <p:nvPr/>
            </p:nvSpPr>
            <p:spPr>
              <a:xfrm>
                <a:off x="3234600" y="4369725"/>
                <a:ext cx="54925" cy="5525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2210" extrusionOk="0">
                    <a:moveTo>
                      <a:pt x="44" y="1223"/>
                    </a:moveTo>
                    <a:cubicBezTo>
                      <a:pt x="1" y="804"/>
                      <a:pt x="214" y="401"/>
                      <a:pt x="584" y="201"/>
                    </a:cubicBezTo>
                    <a:cubicBezTo>
                      <a:pt x="955" y="1"/>
                      <a:pt x="1409" y="43"/>
                      <a:pt x="1736" y="309"/>
                    </a:cubicBezTo>
                    <a:cubicBezTo>
                      <a:pt x="2063" y="575"/>
                      <a:pt x="2197" y="1011"/>
                      <a:pt x="2076" y="1415"/>
                    </a:cubicBezTo>
                    <a:cubicBezTo>
                      <a:pt x="1956" y="1818"/>
                      <a:pt x="1604" y="2109"/>
                      <a:pt x="1185" y="2151"/>
                    </a:cubicBezTo>
                    <a:cubicBezTo>
                      <a:pt x="614" y="2210"/>
                      <a:pt x="103" y="1794"/>
                      <a:pt x="44" y="12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1927;p52"/>
              <p:cNvSpPr/>
              <p:nvPr/>
            </p:nvSpPr>
            <p:spPr>
              <a:xfrm>
                <a:off x="3018975" y="4301450"/>
                <a:ext cx="54900" cy="552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209" extrusionOk="0">
                    <a:moveTo>
                      <a:pt x="43" y="1222"/>
                    </a:moveTo>
                    <a:cubicBezTo>
                      <a:pt x="0" y="803"/>
                      <a:pt x="213" y="400"/>
                      <a:pt x="584" y="200"/>
                    </a:cubicBezTo>
                    <a:cubicBezTo>
                      <a:pt x="955" y="1"/>
                      <a:pt x="1409" y="44"/>
                      <a:pt x="1735" y="309"/>
                    </a:cubicBezTo>
                    <a:cubicBezTo>
                      <a:pt x="2061" y="575"/>
                      <a:pt x="2195" y="1011"/>
                      <a:pt x="2076" y="1415"/>
                    </a:cubicBezTo>
                    <a:cubicBezTo>
                      <a:pt x="1955" y="1818"/>
                      <a:pt x="1602" y="2109"/>
                      <a:pt x="1184" y="2151"/>
                    </a:cubicBezTo>
                    <a:cubicBezTo>
                      <a:pt x="612" y="2209"/>
                      <a:pt x="102" y="1793"/>
                      <a:pt x="43" y="122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1928;p52"/>
              <p:cNvSpPr/>
              <p:nvPr/>
            </p:nvSpPr>
            <p:spPr>
              <a:xfrm>
                <a:off x="4821575" y="616075"/>
                <a:ext cx="1011650" cy="1045700"/>
              </a:xfrm>
              <a:custGeom>
                <a:avLst/>
                <a:gdLst/>
                <a:ahLst/>
                <a:cxnLst/>
                <a:rect l="l" t="t" r="r" b="b"/>
                <a:pathLst>
                  <a:path w="40466" h="41828" extrusionOk="0">
                    <a:moveTo>
                      <a:pt x="40341" y="35742"/>
                    </a:moveTo>
                    <a:cubicBezTo>
                      <a:pt x="40465" y="32387"/>
                      <a:pt x="38582" y="28458"/>
                      <a:pt x="35866" y="25967"/>
                    </a:cubicBezTo>
                    <a:cubicBezTo>
                      <a:pt x="35870" y="25909"/>
                      <a:pt x="35874" y="25852"/>
                      <a:pt x="35877" y="25793"/>
                    </a:cubicBezTo>
                    <a:cubicBezTo>
                      <a:pt x="36031" y="21621"/>
                      <a:pt x="33079" y="16556"/>
                      <a:pt x="29286" y="14481"/>
                    </a:cubicBezTo>
                    <a:cubicBezTo>
                      <a:pt x="27863" y="13702"/>
                      <a:pt x="26523" y="13454"/>
                      <a:pt x="25397" y="13670"/>
                    </a:cubicBezTo>
                    <a:cubicBezTo>
                      <a:pt x="24150" y="9250"/>
                      <a:pt x="20960" y="4875"/>
                      <a:pt x="17128" y="2778"/>
                    </a:cubicBezTo>
                    <a:cubicBezTo>
                      <a:pt x="12050" y="0"/>
                      <a:pt x="7765" y="2275"/>
                      <a:pt x="7559" y="7861"/>
                    </a:cubicBezTo>
                    <a:cubicBezTo>
                      <a:pt x="7531" y="8640"/>
                      <a:pt x="7585" y="9445"/>
                      <a:pt x="7711" y="10257"/>
                    </a:cubicBezTo>
                    <a:cubicBezTo>
                      <a:pt x="5308" y="9309"/>
                      <a:pt x="3252" y="9933"/>
                      <a:pt x="2216" y="11752"/>
                    </a:cubicBezTo>
                    <a:lnTo>
                      <a:pt x="2210" y="11750"/>
                    </a:lnTo>
                    <a:lnTo>
                      <a:pt x="0" y="14898"/>
                    </a:lnTo>
                    <a:lnTo>
                      <a:pt x="1553" y="15729"/>
                    </a:lnTo>
                    <a:cubicBezTo>
                      <a:pt x="1938" y="19620"/>
                      <a:pt x="4669" y="23933"/>
                      <a:pt x="8095" y="25808"/>
                    </a:cubicBezTo>
                    <a:lnTo>
                      <a:pt x="33194" y="39538"/>
                    </a:lnTo>
                    <a:cubicBezTo>
                      <a:pt x="34474" y="40238"/>
                      <a:pt x="35683" y="40499"/>
                      <a:pt x="36734" y="40390"/>
                    </a:cubicBezTo>
                    <a:lnTo>
                      <a:pt x="37283" y="41827"/>
                    </a:lnTo>
                    <a:lnTo>
                      <a:pt x="38931" y="39403"/>
                    </a:lnTo>
                    <a:lnTo>
                      <a:pt x="38929" y="39397"/>
                    </a:lnTo>
                    <a:cubicBezTo>
                      <a:pt x="39760" y="38599"/>
                      <a:pt x="40282" y="37359"/>
                      <a:pt x="40341" y="357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1929;p52"/>
              <p:cNvSpPr/>
              <p:nvPr/>
            </p:nvSpPr>
            <p:spPr>
              <a:xfrm>
                <a:off x="4802875" y="689600"/>
                <a:ext cx="977850" cy="1040375"/>
              </a:xfrm>
              <a:custGeom>
                <a:avLst/>
                <a:gdLst/>
                <a:ahLst/>
                <a:cxnLst/>
                <a:rect l="l" t="t" r="r" b="b"/>
                <a:pathLst>
                  <a:path w="39114" h="41615" extrusionOk="0">
                    <a:moveTo>
                      <a:pt x="34514" y="25968"/>
                    </a:moveTo>
                    <a:cubicBezTo>
                      <a:pt x="34518" y="25910"/>
                      <a:pt x="34523" y="25853"/>
                      <a:pt x="34526" y="25795"/>
                    </a:cubicBezTo>
                    <a:cubicBezTo>
                      <a:pt x="34679" y="21623"/>
                      <a:pt x="31728" y="16558"/>
                      <a:pt x="27935" y="14482"/>
                    </a:cubicBezTo>
                    <a:cubicBezTo>
                      <a:pt x="26511" y="13704"/>
                      <a:pt x="25171" y="13456"/>
                      <a:pt x="24045" y="13671"/>
                    </a:cubicBezTo>
                    <a:cubicBezTo>
                      <a:pt x="22798" y="9250"/>
                      <a:pt x="19609" y="4877"/>
                      <a:pt x="15778" y="2780"/>
                    </a:cubicBezTo>
                    <a:cubicBezTo>
                      <a:pt x="10698" y="1"/>
                      <a:pt x="6413" y="2277"/>
                      <a:pt x="6208" y="7862"/>
                    </a:cubicBezTo>
                    <a:cubicBezTo>
                      <a:pt x="6180" y="8642"/>
                      <a:pt x="6234" y="9445"/>
                      <a:pt x="6359" y="10259"/>
                    </a:cubicBezTo>
                    <a:cubicBezTo>
                      <a:pt x="2991" y="8930"/>
                      <a:pt x="294" y="10674"/>
                      <a:pt x="154" y="14496"/>
                    </a:cubicBezTo>
                    <a:cubicBezTo>
                      <a:pt x="0" y="18668"/>
                      <a:pt x="2951" y="23733"/>
                      <a:pt x="6744" y="25808"/>
                    </a:cubicBezTo>
                    <a:lnTo>
                      <a:pt x="31842" y="39540"/>
                    </a:lnTo>
                    <a:cubicBezTo>
                      <a:pt x="35637" y="41615"/>
                      <a:pt x="38836" y="39915"/>
                      <a:pt x="38991" y="35743"/>
                    </a:cubicBezTo>
                    <a:cubicBezTo>
                      <a:pt x="39113" y="32389"/>
                      <a:pt x="37230" y="28459"/>
                      <a:pt x="34514" y="259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1930;p52"/>
              <p:cNvSpPr/>
              <p:nvPr/>
            </p:nvSpPr>
            <p:spPr>
              <a:xfrm>
                <a:off x="4287525" y="214225"/>
                <a:ext cx="606375" cy="626800"/>
              </a:xfrm>
              <a:custGeom>
                <a:avLst/>
                <a:gdLst/>
                <a:ahLst/>
                <a:cxnLst/>
                <a:rect l="l" t="t" r="r" b="b"/>
                <a:pathLst>
                  <a:path w="24255" h="25072" extrusionOk="0">
                    <a:moveTo>
                      <a:pt x="24180" y="21423"/>
                    </a:moveTo>
                    <a:cubicBezTo>
                      <a:pt x="24254" y="19413"/>
                      <a:pt x="23126" y="17058"/>
                      <a:pt x="21498" y="15565"/>
                    </a:cubicBezTo>
                    <a:cubicBezTo>
                      <a:pt x="21500" y="15530"/>
                      <a:pt x="21503" y="15496"/>
                      <a:pt x="21504" y="15461"/>
                    </a:cubicBezTo>
                    <a:cubicBezTo>
                      <a:pt x="21597" y="12960"/>
                      <a:pt x="19828" y="9925"/>
                      <a:pt x="17553" y="8680"/>
                    </a:cubicBezTo>
                    <a:cubicBezTo>
                      <a:pt x="16702" y="8214"/>
                      <a:pt x="15897" y="8065"/>
                      <a:pt x="15222" y="8195"/>
                    </a:cubicBezTo>
                    <a:cubicBezTo>
                      <a:pt x="14475" y="5545"/>
                      <a:pt x="12563" y="2923"/>
                      <a:pt x="10267" y="1667"/>
                    </a:cubicBezTo>
                    <a:cubicBezTo>
                      <a:pt x="7222" y="1"/>
                      <a:pt x="4655" y="1365"/>
                      <a:pt x="4531" y="4712"/>
                    </a:cubicBezTo>
                    <a:cubicBezTo>
                      <a:pt x="4514" y="5180"/>
                      <a:pt x="4546" y="5662"/>
                      <a:pt x="4622" y="6149"/>
                    </a:cubicBezTo>
                    <a:cubicBezTo>
                      <a:pt x="3182" y="5581"/>
                      <a:pt x="1949" y="5955"/>
                      <a:pt x="1329" y="7044"/>
                    </a:cubicBezTo>
                    <a:lnTo>
                      <a:pt x="1324" y="7043"/>
                    </a:lnTo>
                    <a:lnTo>
                      <a:pt x="0" y="8930"/>
                    </a:lnTo>
                    <a:lnTo>
                      <a:pt x="931" y="9428"/>
                    </a:lnTo>
                    <a:cubicBezTo>
                      <a:pt x="1162" y="11761"/>
                      <a:pt x="2799" y="14346"/>
                      <a:pt x="4853" y="15469"/>
                    </a:cubicBezTo>
                    <a:lnTo>
                      <a:pt x="19896" y="23699"/>
                    </a:lnTo>
                    <a:cubicBezTo>
                      <a:pt x="20663" y="24119"/>
                      <a:pt x="21387" y="24276"/>
                      <a:pt x="22018" y="24210"/>
                    </a:cubicBezTo>
                    <a:lnTo>
                      <a:pt x="22347" y="25071"/>
                    </a:lnTo>
                    <a:lnTo>
                      <a:pt x="23334" y="23618"/>
                    </a:lnTo>
                    <a:lnTo>
                      <a:pt x="23333" y="23616"/>
                    </a:lnTo>
                    <a:cubicBezTo>
                      <a:pt x="23832" y="23137"/>
                      <a:pt x="24145" y="22393"/>
                      <a:pt x="24180" y="214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1931;p52"/>
              <p:cNvSpPr/>
              <p:nvPr/>
            </p:nvSpPr>
            <p:spPr>
              <a:xfrm>
                <a:off x="4276325" y="258300"/>
                <a:ext cx="586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23444" h="24945" extrusionOk="0">
                    <a:moveTo>
                      <a:pt x="20687" y="15565"/>
                    </a:moveTo>
                    <a:cubicBezTo>
                      <a:pt x="20689" y="15530"/>
                      <a:pt x="20693" y="15496"/>
                      <a:pt x="20694" y="15461"/>
                    </a:cubicBezTo>
                    <a:cubicBezTo>
                      <a:pt x="20786" y="12960"/>
                      <a:pt x="19017" y="9925"/>
                      <a:pt x="16743" y="8680"/>
                    </a:cubicBezTo>
                    <a:cubicBezTo>
                      <a:pt x="15890" y="8214"/>
                      <a:pt x="15087" y="8066"/>
                      <a:pt x="14412" y="8195"/>
                    </a:cubicBezTo>
                    <a:cubicBezTo>
                      <a:pt x="13665" y="5545"/>
                      <a:pt x="11753" y="2923"/>
                      <a:pt x="9457" y="1667"/>
                    </a:cubicBezTo>
                    <a:cubicBezTo>
                      <a:pt x="6412" y="1"/>
                      <a:pt x="3844" y="1365"/>
                      <a:pt x="3720" y="4713"/>
                    </a:cubicBezTo>
                    <a:cubicBezTo>
                      <a:pt x="3703" y="5181"/>
                      <a:pt x="3736" y="5663"/>
                      <a:pt x="3811" y="6150"/>
                    </a:cubicBezTo>
                    <a:cubicBezTo>
                      <a:pt x="1792" y="5353"/>
                      <a:pt x="176" y="6400"/>
                      <a:pt x="92" y="8690"/>
                    </a:cubicBezTo>
                    <a:cubicBezTo>
                      <a:pt x="0" y="11190"/>
                      <a:pt x="1769" y="14227"/>
                      <a:pt x="4042" y="15470"/>
                    </a:cubicBezTo>
                    <a:lnTo>
                      <a:pt x="19086" y="23700"/>
                    </a:lnTo>
                    <a:cubicBezTo>
                      <a:pt x="21360" y="24944"/>
                      <a:pt x="23278" y="23926"/>
                      <a:pt x="23370" y="21425"/>
                    </a:cubicBezTo>
                    <a:cubicBezTo>
                      <a:pt x="23444" y="19414"/>
                      <a:pt x="22315" y="17058"/>
                      <a:pt x="20687" y="155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1932;p52"/>
              <p:cNvSpPr/>
              <p:nvPr/>
            </p:nvSpPr>
            <p:spPr>
              <a:xfrm>
                <a:off x="2041000" y="1610425"/>
                <a:ext cx="983725" cy="994900"/>
              </a:xfrm>
              <a:custGeom>
                <a:avLst/>
                <a:gdLst/>
                <a:ahLst/>
                <a:cxnLst/>
                <a:rect l="l" t="t" r="r" b="b"/>
                <a:pathLst>
                  <a:path w="39349" h="39796" extrusionOk="0">
                    <a:moveTo>
                      <a:pt x="37801" y="1471"/>
                    </a:moveTo>
                    <a:lnTo>
                      <a:pt x="39348" y="1"/>
                    </a:lnTo>
                    <a:lnTo>
                      <a:pt x="37566" y="15"/>
                    </a:lnTo>
                    <a:lnTo>
                      <a:pt x="28206" y="5737"/>
                    </a:lnTo>
                    <a:lnTo>
                      <a:pt x="30833" y="7302"/>
                    </a:lnTo>
                    <a:lnTo>
                      <a:pt x="22498" y="19684"/>
                    </a:lnTo>
                    <a:lnTo>
                      <a:pt x="14182" y="18927"/>
                    </a:lnTo>
                    <a:lnTo>
                      <a:pt x="1" y="38554"/>
                    </a:lnTo>
                    <a:lnTo>
                      <a:pt x="1717" y="39795"/>
                    </a:lnTo>
                    <a:lnTo>
                      <a:pt x="15189" y="21144"/>
                    </a:lnTo>
                    <a:lnTo>
                      <a:pt x="23554" y="21906"/>
                    </a:lnTo>
                    <a:lnTo>
                      <a:pt x="32655" y="8388"/>
                    </a:lnTo>
                    <a:lnTo>
                      <a:pt x="35599" y="10142"/>
                    </a:lnTo>
                    <a:lnTo>
                      <a:pt x="37295" y="10218"/>
                    </a:lnTo>
                    <a:lnTo>
                      <a:pt x="35865" y="909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1933;p52"/>
              <p:cNvSpPr/>
              <p:nvPr/>
            </p:nvSpPr>
            <p:spPr>
              <a:xfrm>
                <a:off x="2069375" y="1684100"/>
                <a:ext cx="903350" cy="941400"/>
              </a:xfrm>
              <a:custGeom>
                <a:avLst/>
                <a:gdLst/>
                <a:ahLst/>
                <a:cxnLst/>
                <a:rect l="l" t="t" r="r" b="b"/>
                <a:pathLst>
                  <a:path w="36134" h="37656" extrusionOk="0">
                    <a:moveTo>
                      <a:pt x="1716" y="37656"/>
                    </a:moveTo>
                    <a:lnTo>
                      <a:pt x="0" y="36414"/>
                    </a:lnTo>
                    <a:lnTo>
                      <a:pt x="14742" y="16055"/>
                    </a:lnTo>
                    <a:lnTo>
                      <a:pt x="23059" y="16812"/>
                    </a:lnTo>
                    <a:lnTo>
                      <a:pt x="34377" y="1"/>
                    </a:lnTo>
                    <a:lnTo>
                      <a:pt x="36133" y="1183"/>
                    </a:lnTo>
                    <a:lnTo>
                      <a:pt x="24114" y="19034"/>
                    </a:lnTo>
                    <a:lnTo>
                      <a:pt x="15749" y="18272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1934;p52"/>
              <p:cNvSpPr/>
              <p:nvPr/>
            </p:nvSpPr>
            <p:spPr>
              <a:xfrm>
                <a:off x="2788550" y="1610425"/>
                <a:ext cx="236175" cy="255450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10218" extrusionOk="0">
                    <a:moveTo>
                      <a:pt x="9446" y="1"/>
                    </a:moveTo>
                    <a:lnTo>
                      <a:pt x="0" y="5813"/>
                    </a:lnTo>
                    <a:lnTo>
                      <a:pt x="7393" y="10218"/>
                    </a:lnTo>
                    <a:close/>
                  </a:path>
                </a:pathLst>
              </a:custGeom>
              <a:gradFill>
                <a:gsLst>
                  <a:gs pos="0">
                    <a:srgbClr val="401EBB"/>
                  </a:gs>
                  <a:gs pos="100000">
                    <a:srgbClr val="02BCFD"/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1935;p52"/>
              <p:cNvSpPr/>
              <p:nvPr/>
            </p:nvSpPr>
            <p:spPr>
              <a:xfrm>
                <a:off x="2746125" y="1610425"/>
                <a:ext cx="278600" cy="145325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5813" extrusionOk="0">
                    <a:moveTo>
                      <a:pt x="1697" y="5813"/>
                    </a:moveTo>
                    <a:lnTo>
                      <a:pt x="1" y="5737"/>
                    </a:lnTo>
                    <a:lnTo>
                      <a:pt x="9361" y="15"/>
                    </a:lnTo>
                    <a:lnTo>
                      <a:pt x="11143" y="1"/>
                    </a:lnTo>
                    <a:close/>
                  </a:path>
                </a:pathLst>
              </a:custGeom>
              <a:solidFill>
                <a:srgbClr val="5495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1936;p52"/>
              <p:cNvSpPr/>
              <p:nvPr/>
            </p:nvSpPr>
            <p:spPr>
              <a:xfrm>
                <a:off x="4987825" y="2567800"/>
                <a:ext cx="1057325" cy="1148050"/>
              </a:xfrm>
              <a:custGeom>
                <a:avLst/>
                <a:gdLst/>
                <a:ahLst/>
                <a:cxnLst/>
                <a:rect l="l" t="t" r="r" b="b"/>
                <a:pathLst>
                  <a:path w="42293" h="45922" extrusionOk="0">
                    <a:moveTo>
                      <a:pt x="35052" y="11620"/>
                    </a:moveTo>
                    <a:cubicBezTo>
                      <a:pt x="39179" y="16679"/>
                      <a:pt x="41671" y="22727"/>
                      <a:pt x="41982" y="28432"/>
                    </a:cubicBezTo>
                    <a:cubicBezTo>
                      <a:pt x="42292" y="34136"/>
                      <a:pt x="40394" y="39031"/>
                      <a:pt x="36706" y="42040"/>
                    </a:cubicBezTo>
                    <a:cubicBezTo>
                      <a:pt x="33018" y="45048"/>
                      <a:pt x="27841" y="45922"/>
                      <a:pt x="22315" y="44472"/>
                    </a:cubicBezTo>
                    <a:cubicBezTo>
                      <a:pt x="16790" y="43021"/>
                      <a:pt x="11366" y="39364"/>
                      <a:pt x="7241" y="34303"/>
                    </a:cubicBezTo>
                    <a:cubicBezTo>
                      <a:pt x="3114" y="29243"/>
                      <a:pt x="620" y="23197"/>
                      <a:pt x="311" y="17492"/>
                    </a:cubicBezTo>
                    <a:cubicBezTo>
                      <a:pt x="1" y="11787"/>
                      <a:pt x="1899" y="6892"/>
                      <a:pt x="5587" y="3884"/>
                    </a:cubicBezTo>
                    <a:cubicBezTo>
                      <a:pt x="9275" y="876"/>
                      <a:pt x="14452" y="1"/>
                      <a:pt x="19977" y="1452"/>
                    </a:cubicBezTo>
                    <a:cubicBezTo>
                      <a:pt x="25503" y="2903"/>
                      <a:pt x="30927" y="6560"/>
                      <a:pt x="35052" y="1162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1937;p52"/>
              <p:cNvSpPr/>
              <p:nvPr/>
            </p:nvSpPr>
            <p:spPr>
              <a:xfrm>
                <a:off x="4909150" y="2620025"/>
                <a:ext cx="1052750" cy="1141650"/>
              </a:xfrm>
              <a:custGeom>
                <a:avLst/>
                <a:gdLst/>
                <a:ahLst/>
                <a:cxnLst/>
                <a:rect l="l" t="t" r="r" b="b"/>
                <a:pathLst>
                  <a:path w="42110" h="45666" extrusionOk="0">
                    <a:moveTo>
                      <a:pt x="34872" y="11528"/>
                    </a:moveTo>
                    <a:cubicBezTo>
                      <a:pt x="38986" y="16555"/>
                      <a:pt x="41474" y="22568"/>
                      <a:pt x="41792" y="28243"/>
                    </a:cubicBezTo>
                    <a:cubicBezTo>
                      <a:pt x="42110" y="33917"/>
                      <a:pt x="40230" y="38791"/>
                      <a:pt x="36565" y="41789"/>
                    </a:cubicBezTo>
                    <a:cubicBezTo>
                      <a:pt x="32900" y="44787"/>
                      <a:pt x="27751" y="45666"/>
                      <a:pt x="22251" y="44231"/>
                    </a:cubicBezTo>
                    <a:cubicBezTo>
                      <a:pt x="16752" y="42796"/>
                      <a:pt x="11351" y="39166"/>
                      <a:pt x="7237" y="34138"/>
                    </a:cubicBezTo>
                    <a:cubicBezTo>
                      <a:pt x="3124" y="29111"/>
                      <a:pt x="634" y="23098"/>
                      <a:pt x="318" y="17424"/>
                    </a:cubicBezTo>
                    <a:cubicBezTo>
                      <a:pt x="0" y="11748"/>
                      <a:pt x="1880" y="6875"/>
                      <a:pt x="5545" y="3877"/>
                    </a:cubicBezTo>
                    <a:cubicBezTo>
                      <a:pt x="9210" y="879"/>
                      <a:pt x="14359" y="0"/>
                      <a:pt x="19859" y="1435"/>
                    </a:cubicBezTo>
                    <a:cubicBezTo>
                      <a:pt x="25358" y="2870"/>
                      <a:pt x="30759" y="6500"/>
                      <a:pt x="34872" y="1152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1938;p52"/>
              <p:cNvSpPr/>
              <p:nvPr/>
            </p:nvSpPr>
            <p:spPr>
              <a:xfrm>
                <a:off x="5032425" y="2687525"/>
                <a:ext cx="856575" cy="1019850"/>
              </a:xfrm>
              <a:custGeom>
                <a:avLst/>
                <a:gdLst/>
                <a:ahLst/>
                <a:cxnLst/>
                <a:rect l="l" t="t" r="r" b="b"/>
                <a:pathLst>
                  <a:path w="34263" h="40794" extrusionOk="0">
                    <a:moveTo>
                      <a:pt x="17127" y="3020"/>
                    </a:moveTo>
                    <a:cubicBezTo>
                      <a:pt x="7667" y="1"/>
                      <a:pt x="0" y="5333"/>
                      <a:pt x="3" y="14930"/>
                    </a:cubicBezTo>
                    <a:cubicBezTo>
                      <a:pt x="4" y="24528"/>
                      <a:pt x="7675" y="34755"/>
                      <a:pt x="17135" y="37774"/>
                    </a:cubicBezTo>
                    <a:cubicBezTo>
                      <a:pt x="26595" y="40794"/>
                      <a:pt x="34262" y="35461"/>
                      <a:pt x="34260" y="25864"/>
                    </a:cubicBezTo>
                    <a:cubicBezTo>
                      <a:pt x="34258" y="16267"/>
                      <a:pt x="26586" y="6040"/>
                      <a:pt x="17127" y="3020"/>
                    </a:cubicBezTo>
                    <a:close/>
                    <a:moveTo>
                      <a:pt x="17135" y="33777"/>
                    </a:moveTo>
                    <a:cubicBezTo>
                      <a:pt x="9850" y="31452"/>
                      <a:pt x="3945" y="23577"/>
                      <a:pt x="3942" y="16187"/>
                    </a:cubicBezTo>
                    <a:cubicBezTo>
                      <a:pt x="3940" y="8798"/>
                      <a:pt x="9842" y="4692"/>
                      <a:pt x="17127" y="7016"/>
                    </a:cubicBezTo>
                    <a:cubicBezTo>
                      <a:pt x="24413" y="9342"/>
                      <a:pt x="30318" y="17217"/>
                      <a:pt x="30320" y="24606"/>
                    </a:cubicBezTo>
                    <a:cubicBezTo>
                      <a:pt x="30322" y="31996"/>
                      <a:pt x="24419" y="36103"/>
                      <a:pt x="17135" y="3377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1939;p52"/>
              <p:cNvSpPr/>
              <p:nvPr/>
            </p:nvSpPr>
            <p:spPr>
              <a:xfrm>
                <a:off x="5222700" y="2914100"/>
                <a:ext cx="476000" cy="566700"/>
              </a:xfrm>
              <a:custGeom>
                <a:avLst/>
                <a:gdLst/>
                <a:ahLst/>
                <a:cxnLst/>
                <a:rect l="l" t="t" r="r" b="b"/>
                <a:pathLst>
                  <a:path w="19040" h="22668" extrusionOk="0">
                    <a:moveTo>
                      <a:pt x="9517" y="1678"/>
                    </a:moveTo>
                    <a:cubicBezTo>
                      <a:pt x="4262" y="1"/>
                      <a:pt x="1" y="2964"/>
                      <a:pt x="3" y="8296"/>
                    </a:cubicBezTo>
                    <a:cubicBezTo>
                      <a:pt x="4" y="13629"/>
                      <a:pt x="4266" y="19312"/>
                      <a:pt x="9523" y="20990"/>
                    </a:cubicBezTo>
                    <a:cubicBezTo>
                      <a:pt x="14779" y="22667"/>
                      <a:pt x="19040" y="19705"/>
                      <a:pt x="19037" y="14372"/>
                    </a:cubicBezTo>
                    <a:cubicBezTo>
                      <a:pt x="19036" y="9039"/>
                      <a:pt x="14774" y="3357"/>
                      <a:pt x="9517" y="1678"/>
                    </a:cubicBezTo>
                    <a:close/>
                    <a:moveTo>
                      <a:pt x="9522" y="16702"/>
                    </a:moveTo>
                    <a:cubicBezTo>
                      <a:pt x="6601" y="15769"/>
                      <a:pt x="4230" y="12610"/>
                      <a:pt x="4230" y="9646"/>
                    </a:cubicBezTo>
                    <a:cubicBezTo>
                      <a:pt x="4229" y="6683"/>
                      <a:pt x="6597" y="5034"/>
                      <a:pt x="9518" y="5967"/>
                    </a:cubicBezTo>
                    <a:cubicBezTo>
                      <a:pt x="12441" y="6900"/>
                      <a:pt x="14810" y="10059"/>
                      <a:pt x="14811" y="13023"/>
                    </a:cubicBezTo>
                    <a:cubicBezTo>
                      <a:pt x="14811" y="15986"/>
                      <a:pt x="12443" y="17634"/>
                      <a:pt x="9522" y="167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1940;p52"/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rgbClr val="355D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1941;p52"/>
              <p:cNvSpPr/>
              <p:nvPr/>
            </p:nvSpPr>
            <p:spPr>
              <a:xfrm>
                <a:off x="4477475" y="3165475"/>
                <a:ext cx="1000175" cy="651475"/>
              </a:xfrm>
              <a:custGeom>
                <a:avLst/>
                <a:gdLst/>
                <a:ahLst/>
                <a:cxnLst/>
                <a:rect l="l" t="t" r="r" b="b"/>
                <a:pathLst>
                  <a:path w="40007" h="26059" extrusionOk="0">
                    <a:moveTo>
                      <a:pt x="40007" y="1451"/>
                    </a:moveTo>
                    <a:cubicBezTo>
                      <a:pt x="39858" y="716"/>
                      <a:pt x="39661" y="263"/>
                      <a:pt x="38822" y="1"/>
                    </a:cubicBezTo>
                    <a:lnTo>
                      <a:pt x="31111" y="4507"/>
                    </a:lnTo>
                    <a:lnTo>
                      <a:pt x="11392" y="16033"/>
                    </a:lnTo>
                    <a:lnTo>
                      <a:pt x="8105" y="15310"/>
                    </a:lnTo>
                    <a:lnTo>
                      <a:pt x="0" y="20186"/>
                    </a:lnTo>
                    <a:lnTo>
                      <a:pt x="5537" y="21026"/>
                    </a:lnTo>
                    <a:lnTo>
                      <a:pt x="4622" y="26058"/>
                    </a:lnTo>
                    <a:lnTo>
                      <a:pt x="12092" y="21249"/>
                    </a:lnTo>
                    <a:lnTo>
                      <a:pt x="12572" y="178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1942;p52"/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rgbClr val="4449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1943;p52"/>
              <p:cNvSpPr/>
              <p:nvPr/>
            </p:nvSpPr>
            <p:spPr>
              <a:xfrm>
                <a:off x="4703650" y="4533500"/>
                <a:ext cx="1297250" cy="803000"/>
              </a:xfrm>
              <a:custGeom>
                <a:avLst/>
                <a:gdLst/>
                <a:ahLst/>
                <a:cxnLst/>
                <a:rect l="l" t="t" r="r" b="b"/>
                <a:pathLst>
                  <a:path w="51890" h="32120" extrusionOk="0">
                    <a:moveTo>
                      <a:pt x="51882" y="15675"/>
                    </a:moveTo>
                    <a:lnTo>
                      <a:pt x="51889" y="12228"/>
                    </a:lnTo>
                    <a:lnTo>
                      <a:pt x="50767" y="12730"/>
                    </a:lnTo>
                    <a:lnTo>
                      <a:pt x="30327" y="787"/>
                    </a:lnTo>
                    <a:cubicBezTo>
                      <a:pt x="28980" y="1"/>
                      <a:pt x="26632" y="93"/>
                      <a:pt x="25083" y="994"/>
                    </a:cubicBezTo>
                    <a:lnTo>
                      <a:pt x="1955" y="14429"/>
                    </a:lnTo>
                    <a:lnTo>
                      <a:pt x="31" y="14429"/>
                    </a:lnTo>
                    <a:lnTo>
                      <a:pt x="31" y="17844"/>
                    </a:lnTo>
                    <a:lnTo>
                      <a:pt x="42" y="17835"/>
                    </a:lnTo>
                    <a:cubicBezTo>
                      <a:pt x="0" y="18369"/>
                      <a:pt x="290" y="18888"/>
                      <a:pt x="942" y="19267"/>
                    </a:cubicBezTo>
                    <a:lnTo>
                      <a:pt x="21594" y="31334"/>
                    </a:lnTo>
                    <a:cubicBezTo>
                      <a:pt x="22939" y="32120"/>
                      <a:pt x="25287" y="32028"/>
                      <a:pt x="26836" y="31127"/>
                    </a:cubicBezTo>
                    <a:lnTo>
                      <a:pt x="50610" y="17318"/>
                    </a:lnTo>
                    <a:cubicBezTo>
                      <a:pt x="51419" y="16847"/>
                      <a:pt x="51841" y="16250"/>
                      <a:pt x="51877" y="1567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1944;p52"/>
              <p:cNvSpPr/>
              <p:nvPr/>
            </p:nvSpPr>
            <p:spPr>
              <a:xfrm>
                <a:off x="4693525" y="4486975"/>
                <a:ext cx="13182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52730" h="30709" extrusionOk="0">
                    <a:moveTo>
                      <a:pt x="51015" y="15906"/>
                    </a:moveTo>
                    <a:lnTo>
                      <a:pt x="27241" y="29716"/>
                    </a:lnTo>
                    <a:cubicBezTo>
                      <a:pt x="25692" y="30616"/>
                      <a:pt x="23344" y="30708"/>
                      <a:pt x="21999" y="29922"/>
                    </a:cubicBezTo>
                    <a:lnTo>
                      <a:pt x="1347" y="17857"/>
                    </a:lnTo>
                    <a:cubicBezTo>
                      <a:pt x="1" y="17070"/>
                      <a:pt x="165" y="15703"/>
                      <a:pt x="1715" y="14802"/>
                    </a:cubicBezTo>
                    <a:lnTo>
                      <a:pt x="25488" y="993"/>
                    </a:lnTo>
                    <a:cubicBezTo>
                      <a:pt x="27037" y="93"/>
                      <a:pt x="29385" y="1"/>
                      <a:pt x="30732" y="787"/>
                    </a:cubicBezTo>
                    <a:lnTo>
                      <a:pt x="51384" y="12852"/>
                    </a:lnTo>
                    <a:cubicBezTo>
                      <a:pt x="52729" y="13639"/>
                      <a:pt x="52565" y="15006"/>
                      <a:pt x="51015" y="159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1945;p52"/>
              <p:cNvSpPr/>
              <p:nvPr/>
            </p:nvSpPr>
            <p:spPr>
              <a:xfrm>
                <a:off x="5028600" y="4681950"/>
                <a:ext cx="602450" cy="350875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4035" extrusionOk="0">
                    <a:moveTo>
                      <a:pt x="15733" y="202"/>
                    </a:moveTo>
                    <a:cubicBezTo>
                      <a:pt x="10213" y="0"/>
                      <a:pt x="6833" y="3975"/>
                      <a:pt x="9805" y="5711"/>
                    </a:cubicBezTo>
                    <a:cubicBezTo>
                      <a:pt x="6833" y="3975"/>
                      <a:pt x="0" y="5932"/>
                      <a:pt x="331" y="9148"/>
                    </a:cubicBezTo>
                    <a:cubicBezTo>
                      <a:pt x="675" y="12474"/>
                      <a:pt x="8618" y="14035"/>
                      <a:pt x="19402" y="11317"/>
                    </a:cubicBezTo>
                    <a:cubicBezTo>
                      <a:pt x="24097" y="5043"/>
                      <a:pt x="21441" y="411"/>
                      <a:pt x="15733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1431;p50"/>
          <p:cNvSpPr/>
          <p:nvPr/>
        </p:nvSpPr>
        <p:spPr>
          <a:xfrm rot="5400000">
            <a:off x="9228743" y="2569768"/>
            <a:ext cx="651300" cy="3483000"/>
          </a:xfrm>
          <a:prstGeom prst="roundRect">
            <a:avLst>
              <a:gd name="adj" fmla="val 30866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1435;p50"/>
          <p:cNvSpPr/>
          <p:nvPr/>
        </p:nvSpPr>
        <p:spPr>
          <a:xfrm>
            <a:off x="8094636" y="4141062"/>
            <a:ext cx="317464" cy="317414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8" name="Google Shape;1436;p50"/>
          <p:cNvGrpSpPr/>
          <p:nvPr/>
        </p:nvGrpSpPr>
        <p:grpSpPr>
          <a:xfrm>
            <a:off x="8500305" y="4141050"/>
            <a:ext cx="317512" cy="317439"/>
            <a:chOff x="812101" y="2571761"/>
            <a:chExt cx="417066" cy="417024"/>
          </a:xfrm>
        </p:grpSpPr>
        <p:sp>
          <p:nvSpPr>
            <p:cNvPr id="299" name="Google Shape;1437;p5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1438;p5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1439;p5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1440;p5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8" name="Google Shape;1336;p46"/>
          <p:cNvGrpSpPr/>
          <p:nvPr/>
        </p:nvGrpSpPr>
        <p:grpSpPr>
          <a:xfrm>
            <a:off x="577437" y="408354"/>
            <a:ext cx="3164226" cy="4450469"/>
            <a:chOff x="3656468" y="2596314"/>
            <a:chExt cx="1320518" cy="1857303"/>
          </a:xfrm>
        </p:grpSpPr>
        <p:sp>
          <p:nvSpPr>
            <p:cNvPr id="309" name="Google Shape;1337;p46"/>
            <p:cNvSpPr/>
            <p:nvPr/>
          </p:nvSpPr>
          <p:spPr>
            <a:xfrm>
              <a:off x="3912490" y="4285895"/>
              <a:ext cx="1064496" cy="167722"/>
            </a:xfrm>
            <a:custGeom>
              <a:avLst/>
              <a:gdLst/>
              <a:ahLst/>
              <a:cxnLst/>
              <a:rect l="l" t="t" r="r" b="b"/>
              <a:pathLst>
                <a:path w="45467" h="7163" extrusionOk="0">
                  <a:moveTo>
                    <a:pt x="22733" y="1"/>
                  </a:moveTo>
                  <a:cubicBezTo>
                    <a:pt x="10179" y="1"/>
                    <a:pt x="1" y="1605"/>
                    <a:pt x="1" y="3582"/>
                  </a:cubicBezTo>
                  <a:cubicBezTo>
                    <a:pt x="1" y="5560"/>
                    <a:pt x="10178" y="7162"/>
                    <a:pt x="22733" y="7162"/>
                  </a:cubicBezTo>
                  <a:cubicBezTo>
                    <a:pt x="35288" y="7162"/>
                    <a:pt x="45466" y="5560"/>
                    <a:pt x="45466" y="3582"/>
                  </a:cubicBezTo>
                  <a:cubicBezTo>
                    <a:pt x="45466" y="1605"/>
                    <a:pt x="35287" y="1"/>
                    <a:pt x="22733" y="1"/>
                  </a:cubicBezTo>
                  <a:close/>
                </a:path>
              </a:pathLst>
            </a:custGeom>
            <a:gradFill>
              <a:gsLst>
                <a:gs pos="0">
                  <a:srgbClr val="3E22BC">
                    <a:alpha val="11372"/>
                  </a:srgbClr>
                </a:gs>
                <a:gs pos="100000">
                  <a:srgbClr val="80E0FF">
                    <a:alpha val="3490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1338;p46"/>
            <p:cNvSpPr/>
            <p:nvPr/>
          </p:nvSpPr>
          <p:spPr>
            <a:xfrm>
              <a:off x="4424012" y="2706866"/>
              <a:ext cx="151010" cy="201336"/>
            </a:xfrm>
            <a:custGeom>
              <a:avLst/>
              <a:gdLst/>
              <a:ahLst/>
              <a:cxnLst/>
              <a:rect l="l" t="t" r="r" b="b"/>
              <a:pathLst>
                <a:path w="9029" h="12038" extrusionOk="0">
                  <a:moveTo>
                    <a:pt x="3268" y="1"/>
                  </a:moveTo>
                  <a:cubicBezTo>
                    <a:pt x="2131" y="422"/>
                    <a:pt x="1609" y="1709"/>
                    <a:pt x="1253" y="2869"/>
                  </a:cubicBezTo>
                  <a:cubicBezTo>
                    <a:pt x="545" y="5190"/>
                    <a:pt x="0" y="7711"/>
                    <a:pt x="767" y="10015"/>
                  </a:cubicBezTo>
                  <a:cubicBezTo>
                    <a:pt x="1042" y="10838"/>
                    <a:pt x="1550" y="11669"/>
                    <a:pt x="2374" y="11944"/>
                  </a:cubicBezTo>
                  <a:cubicBezTo>
                    <a:pt x="2564" y="12008"/>
                    <a:pt x="2762" y="12037"/>
                    <a:pt x="2961" y="12037"/>
                  </a:cubicBezTo>
                  <a:cubicBezTo>
                    <a:pt x="3433" y="12037"/>
                    <a:pt x="3911" y="11871"/>
                    <a:pt x="4305" y="11603"/>
                  </a:cubicBezTo>
                  <a:cubicBezTo>
                    <a:pt x="4698" y="11333"/>
                    <a:pt x="5110" y="10945"/>
                    <a:pt x="5557" y="10945"/>
                  </a:cubicBezTo>
                  <a:cubicBezTo>
                    <a:pt x="5627" y="10945"/>
                    <a:pt x="5698" y="10954"/>
                    <a:pt x="5770" y="10975"/>
                  </a:cubicBezTo>
                  <a:cubicBezTo>
                    <a:pt x="5917" y="11018"/>
                    <a:pt x="6047" y="11109"/>
                    <a:pt x="6183" y="11181"/>
                  </a:cubicBezTo>
                  <a:cubicBezTo>
                    <a:pt x="6447" y="11321"/>
                    <a:pt x="6745" y="11389"/>
                    <a:pt x="7044" y="11389"/>
                  </a:cubicBezTo>
                  <a:cubicBezTo>
                    <a:pt x="7458" y="11389"/>
                    <a:pt x="7872" y="11258"/>
                    <a:pt x="8198" y="11002"/>
                  </a:cubicBezTo>
                  <a:cubicBezTo>
                    <a:pt x="8760" y="10561"/>
                    <a:pt x="9028" y="9779"/>
                    <a:pt x="8856" y="9087"/>
                  </a:cubicBezTo>
                  <a:cubicBezTo>
                    <a:pt x="8649" y="8264"/>
                    <a:pt x="7922" y="7689"/>
                    <a:pt x="7493" y="6956"/>
                  </a:cubicBezTo>
                  <a:cubicBezTo>
                    <a:pt x="6421" y="5128"/>
                    <a:pt x="7339" y="2619"/>
                    <a:pt x="6275" y="784"/>
                  </a:cubicBezTo>
                  <a:lnTo>
                    <a:pt x="3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1339;p46"/>
            <p:cNvSpPr/>
            <p:nvPr/>
          </p:nvSpPr>
          <p:spPr>
            <a:xfrm>
              <a:off x="4494190" y="2916464"/>
              <a:ext cx="459653" cy="296551"/>
            </a:xfrm>
            <a:custGeom>
              <a:avLst/>
              <a:gdLst/>
              <a:ahLst/>
              <a:cxnLst/>
              <a:rect l="l" t="t" r="r" b="b"/>
              <a:pathLst>
                <a:path w="27483" h="17731" extrusionOk="0">
                  <a:moveTo>
                    <a:pt x="1808" y="0"/>
                  </a:moveTo>
                  <a:cubicBezTo>
                    <a:pt x="188" y="875"/>
                    <a:pt x="0" y="2907"/>
                    <a:pt x="484" y="4636"/>
                  </a:cubicBezTo>
                  <a:cubicBezTo>
                    <a:pt x="2506" y="11878"/>
                    <a:pt x="8691" y="17731"/>
                    <a:pt x="9599" y="17731"/>
                  </a:cubicBezTo>
                  <a:cubicBezTo>
                    <a:pt x="10507" y="17731"/>
                    <a:pt x="22293" y="10918"/>
                    <a:pt x="22386" y="10885"/>
                  </a:cubicBezTo>
                  <a:cubicBezTo>
                    <a:pt x="22764" y="11019"/>
                    <a:pt x="23132" y="11079"/>
                    <a:pt x="23483" y="11079"/>
                  </a:cubicBezTo>
                  <a:cubicBezTo>
                    <a:pt x="25131" y="11079"/>
                    <a:pt x="26436" y="9777"/>
                    <a:pt x="26911" y="8790"/>
                  </a:cubicBezTo>
                  <a:cubicBezTo>
                    <a:pt x="27171" y="8252"/>
                    <a:pt x="26782" y="8034"/>
                    <a:pt x="26764" y="7778"/>
                  </a:cubicBezTo>
                  <a:cubicBezTo>
                    <a:pt x="26754" y="7644"/>
                    <a:pt x="26940" y="6866"/>
                    <a:pt x="26913" y="6766"/>
                  </a:cubicBezTo>
                  <a:cubicBezTo>
                    <a:pt x="26843" y="6476"/>
                    <a:pt x="26454" y="6412"/>
                    <a:pt x="26034" y="6412"/>
                  </a:cubicBezTo>
                  <a:cubicBezTo>
                    <a:pt x="25698" y="6412"/>
                    <a:pt x="25343" y="6453"/>
                    <a:pt x="25116" y="6453"/>
                  </a:cubicBezTo>
                  <a:cubicBezTo>
                    <a:pt x="24945" y="6453"/>
                    <a:pt x="24848" y="6429"/>
                    <a:pt x="24891" y="6345"/>
                  </a:cubicBezTo>
                  <a:cubicBezTo>
                    <a:pt x="24989" y="6091"/>
                    <a:pt x="25226" y="5495"/>
                    <a:pt x="25733" y="5174"/>
                  </a:cubicBezTo>
                  <a:cubicBezTo>
                    <a:pt x="26723" y="4546"/>
                    <a:pt x="27482" y="3849"/>
                    <a:pt x="27482" y="3585"/>
                  </a:cubicBezTo>
                  <a:cubicBezTo>
                    <a:pt x="27482" y="3522"/>
                    <a:pt x="27432" y="3494"/>
                    <a:pt x="27345" y="3494"/>
                  </a:cubicBezTo>
                  <a:cubicBezTo>
                    <a:pt x="26807" y="3494"/>
                    <a:pt x="24862" y="4549"/>
                    <a:pt x="24661" y="4755"/>
                  </a:cubicBezTo>
                  <a:cubicBezTo>
                    <a:pt x="23979" y="5455"/>
                    <a:pt x="23174" y="6946"/>
                    <a:pt x="22846" y="7587"/>
                  </a:cubicBezTo>
                  <a:cubicBezTo>
                    <a:pt x="22499" y="8219"/>
                    <a:pt x="22125" y="8577"/>
                    <a:pt x="21152" y="9003"/>
                  </a:cubicBezTo>
                  <a:cubicBezTo>
                    <a:pt x="16780" y="10859"/>
                    <a:pt x="11383" y="12463"/>
                    <a:pt x="10275" y="13201"/>
                  </a:cubicBezTo>
                  <a:cubicBezTo>
                    <a:pt x="9385" y="12884"/>
                    <a:pt x="5373" y="4510"/>
                    <a:pt x="4033" y="1981"/>
                  </a:cubicBezTo>
                  <a:cubicBezTo>
                    <a:pt x="3157" y="327"/>
                    <a:pt x="1808" y="0"/>
                    <a:pt x="18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1340;p46"/>
            <p:cNvSpPr/>
            <p:nvPr/>
          </p:nvSpPr>
          <p:spPr>
            <a:xfrm>
              <a:off x="4490510" y="2912885"/>
              <a:ext cx="128348" cy="170194"/>
            </a:xfrm>
            <a:custGeom>
              <a:avLst/>
              <a:gdLst/>
              <a:ahLst/>
              <a:cxnLst/>
              <a:rect l="l" t="t" r="r" b="b"/>
              <a:pathLst>
                <a:path w="7674" h="10176" extrusionOk="0">
                  <a:moveTo>
                    <a:pt x="1556" y="0"/>
                  </a:moveTo>
                  <a:lnTo>
                    <a:pt x="249" y="6419"/>
                  </a:lnTo>
                  <a:cubicBezTo>
                    <a:pt x="124" y="6878"/>
                    <a:pt x="0" y="7364"/>
                    <a:pt x="124" y="7824"/>
                  </a:cubicBezTo>
                  <a:cubicBezTo>
                    <a:pt x="216" y="8162"/>
                    <a:pt x="433" y="8450"/>
                    <a:pt x="651" y="8726"/>
                  </a:cubicBezTo>
                  <a:cubicBezTo>
                    <a:pt x="905" y="9045"/>
                    <a:pt x="1168" y="9361"/>
                    <a:pt x="1436" y="9669"/>
                  </a:cubicBezTo>
                  <a:cubicBezTo>
                    <a:pt x="1567" y="9819"/>
                    <a:pt x="1706" y="9973"/>
                    <a:pt x="1888" y="10057"/>
                  </a:cubicBezTo>
                  <a:cubicBezTo>
                    <a:pt x="2023" y="10119"/>
                    <a:pt x="2174" y="10139"/>
                    <a:pt x="2322" y="10153"/>
                  </a:cubicBezTo>
                  <a:cubicBezTo>
                    <a:pt x="2495" y="10168"/>
                    <a:pt x="2669" y="10176"/>
                    <a:pt x="2842" y="10176"/>
                  </a:cubicBezTo>
                  <a:cubicBezTo>
                    <a:pt x="3544" y="10176"/>
                    <a:pt x="4242" y="10051"/>
                    <a:pt x="4902" y="9806"/>
                  </a:cubicBezTo>
                  <a:cubicBezTo>
                    <a:pt x="5777" y="9481"/>
                    <a:pt x="6816" y="9162"/>
                    <a:pt x="7674" y="8470"/>
                  </a:cubicBezTo>
                  <a:cubicBezTo>
                    <a:pt x="7046" y="6873"/>
                    <a:pt x="6183" y="5428"/>
                    <a:pt x="5555" y="3831"/>
                  </a:cubicBezTo>
                  <a:cubicBezTo>
                    <a:pt x="5409" y="3458"/>
                    <a:pt x="5262" y="3084"/>
                    <a:pt x="5075" y="2730"/>
                  </a:cubicBezTo>
                  <a:cubicBezTo>
                    <a:pt x="4344" y="1340"/>
                    <a:pt x="3086" y="357"/>
                    <a:pt x="1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1341;p46"/>
            <p:cNvSpPr/>
            <p:nvPr/>
          </p:nvSpPr>
          <p:spPr>
            <a:xfrm>
              <a:off x="4530349" y="2982661"/>
              <a:ext cx="61431" cy="100333"/>
            </a:xfrm>
            <a:custGeom>
              <a:avLst/>
              <a:gdLst/>
              <a:ahLst/>
              <a:cxnLst/>
              <a:rect l="l" t="t" r="r" b="b"/>
              <a:pathLst>
                <a:path w="3673" h="5999" extrusionOk="0">
                  <a:moveTo>
                    <a:pt x="417" y="0"/>
                  </a:moveTo>
                  <a:cubicBezTo>
                    <a:pt x="287" y="0"/>
                    <a:pt x="156" y="89"/>
                    <a:pt x="90" y="207"/>
                  </a:cubicBezTo>
                  <a:cubicBezTo>
                    <a:pt x="6" y="354"/>
                    <a:pt x="0" y="531"/>
                    <a:pt x="2" y="699"/>
                  </a:cubicBezTo>
                  <a:cubicBezTo>
                    <a:pt x="9" y="1347"/>
                    <a:pt x="110" y="1992"/>
                    <a:pt x="303" y="2611"/>
                  </a:cubicBezTo>
                  <a:lnTo>
                    <a:pt x="101" y="5979"/>
                  </a:lnTo>
                  <a:cubicBezTo>
                    <a:pt x="103" y="5982"/>
                    <a:pt x="104" y="5984"/>
                    <a:pt x="106" y="5987"/>
                  </a:cubicBezTo>
                  <a:cubicBezTo>
                    <a:pt x="229" y="5994"/>
                    <a:pt x="353" y="5998"/>
                    <a:pt x="476" y="5998"/>
                  </a:cubicBezTo>
                  <a:cubicBezTo>
                    <a:pt x="1173" y="5998"/>
                    <a:pt x="1864" y="5875"/>
                    <a:pt x="2519" y="5634"/>
                  </a:cubicBezTo>
                  <a:cubicBezTo>
                    <a:pt x="2883" y="5498"/>
                    <a:pt x="3277" y="5359"/>
                    <a:pt x="3672" y="5199"/>
                  </a:cubicBezTo>
                  <a:cubicBezTo>
                    <a:pt x="3268" y="3301"/>
                    <a:pt x="1975" y="1692"/>
                    <a:pt x="715" y="191"/>
                  </a:cubicBezTo>
                  <a:cubicBezTo>
                    <a:pt x="658" y="122"/>
                    <a:pt x="597" y="51"/>
                    <a:pt x="514" y="18"/>
                  </a:cubicBezTo>
                  <a:cubicBezTo>
                    <a:pt x="482" y="6"/>
                    <a:pt x="449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1342;p46"/>
            <p:cNvSpPr/>
            <p:nvPr/>
          </p:nvSpPr>
          <p:spPr>
            <a:xfrm>
              <a:off x="4318477" y="2846670"/>
              <a:ext cx="164290" cy="127930"/>
            </a:xfrm>
            <a:custGeom>
              <a:avLst/>
              <a:gdLst/>
              <a:ahLst/>
              <a:cxnLst/>
              <a:rect l="l" t="t" r="r" b="b"/>
              <a:pathLst>
                <a:path w="9823" h="7649" extrusionOk="0">
                  <a:moveTo>
                    <a:pt x="3970" y="0"/>
                  </a:moveTo>
                  <a:cubicBezTo>
                    <a:pt x="3970" y="0"/>
                    <a:pt x="4235" y="2334"/>
                    <a:pt x="4198" y="2749"/>
                  </a:cubicBezTo>
                  <a:cubicBezTo>
                    <a:pt x="4161" y="3164"/>
                    <a:pt x="1" y="4543"/>
                    <a:pt x="1" y="4543"/>
                  </a:cubicBezTo>
                  <a:lnTo>
                    <a:pt x="4004" y="6771"/>
                  </a:lnTo>
                  <a:lnTo>
                    <a:pt x="9822" y="7648"/>
                  </a:lnTo>
                  <a:lnTo>
                    <a:pt x="9822" y="7648"/>
                  </a:lnTo>
                  <a:lnTo>
                    <a:pt x="9802" y="3284"/>
                  </a:lnTo>
                  <a:cubicBezTo>
                    <a:pt x="9802" y="3284"/>
                    <a:pt x="9082" y="3136"/>
                    <a:pt x="8440" y="2862"/>
                  </a:cubicBezTo>
                  <a:cubicBezTo>
                    <a:pt x="8116" y="2725"/>
                    <a:pt x="8160" y="615"/>
                    <a:pt x="8160" y="615"/>
                  </a:cubicBezTo>
                  <a:lnTo>
                    <a:pt x="39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1343;p46"/>
            <p:cNvSpPr/>
            <p:nvPr/>
          </p:nvSpPr>
          <p:spPr>
            <a:xfrm>
              <a:off x="4278738" y="3774557"/>
              <a:ext cx="144069" cy="538411"/>
            </a:xfrm>
            <a:custGeom>
              <a:avLst/>
              <a:gdLst/>
              <a:ahLst/>
              <a:cxnLst/>
              <a:rect l="l" t="t" r="r" b="b"/>
              <a:pathLst>
                <a:path w="8614" h="32192" extrusionOk="0">
                  <a:moveTo>
                    <a:pt x="6688" y="0"/>
                  </a:moveTo>
                  <a:cubicBezTo>
                    <a:pt x="5760" y="0"/>
                    <a:pt x="4659" y="672"/>
                    <a:pt x="3848" y="1990"/>
                  </a:cubicBezTo>
                  <a:cubicBezTo>
                    <a:pt x="3544" y="2484"/>
                    <a:pt x="3277" y="2999"/>
                    <a:pt x="3048" y="3530"/>
                  </a:cubicBezTo>
                  <a:cubicBezTo>
                    <a:pt x="2948" y="3756"/>
                    <a:pt x="2856" y="3984"/>
                    <a:pt x="2762" y="4228"/>
                  </a:cubicBezTo>
                  <a:lnTo>
                    <a:pt x="2759" y="4235"/>
                  </a:lnTo>
                  <a:cubicBezTo>
                    <a:pt x="2457" y="5023"/>
                    <a:pt x="2200" y="5828"/>
                    <a:pt x="1987" y="6644"/>
                  </a:cubicBezTo>
                  <a:lnTo>
                    <a:pt x="1970" y="6733"/>
                  </a:lnTo>
                  <a:cubicBezTo>
                    <a:pt x="1897" y="6974"/>
                    <a:pt x="1838" y="7219"/>
                    <a:pt x="1779" y="7464"/>
                  </a:cubicBezTo>
                  <a:lnTo>
                    <a:pt x="1768" y="7519"/>
                  </a:lnTo>
                  <a:cubicBezTo>
                    <a:pt x="1706" y="7773"/>
                    <a:pt x="1652" y="8029"/>
                    <a:pt x="1596" y="8291"/>
                  </a:cubicBezTo>
                  <a:cubicBezTo>
                    <a:pt x="1595" y="8300"/>
                    <a:pt x="1595" y="8300"/>
                    <a:pt x="1593" y="8307"/>
                  </a:cubicBezTo>
                  <a:cubicBezTo>
                    <a:pt x="1" y="15855"/>
                    <a:pt x="760" y="26225"/>
                    <a:pt x="405" y="31907"/>
                  </a:cubicBezTo>
                  <a:cubicBezTo>
                    <a:pt x="487" y="31932"/>
                    <a:pt x="2568" y="32191"/>
                    <a:pt x="2568" y="32191"/>
                  </a:cubicBezTo>
                  <a:cubicBezTo>
                    <a:pt x="2568" y="32191"/>
                    <a:pt x="7492" y="8240"/>
                    <a:pt x="8385" y="3653"/>
                  </a:cubicBezTo>
                  <a:cubicBezTo>
                    <a:pt x="8445" y="3332"/>
                    <a:pt x="8486" y="3032"/>
                    <a:pt x="8498" y="2765"/>
                  </a:cubicBezTo>
                  <a:cubicBezTo>
                    <a:pt x="8613" y="909"/>
                    <a:pt x="7767" y="0"/>
                    <a:pt x="6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1344;p46"/>
            <p:cNvSpPr/>
            <p:nvPr/>
          </p:nvSpPr>
          <p:spPr>
            <a:xfrm>
              <a:off x="4307104" y="3379445"/>
              <a:ext cx="155927" cy="495779"/>
            </a:xfrm>
            <a:custGeom>
              <a:avLst/>
              <a:gdLst/>
              <a:ahLst/>
              <a:cxnLst/>
              <a:rect l="l" t="t" r="r" b="b"/>
              <a:pathLst>
                <a:path w="9323" h="29643" extrusionOk="0">
                  <a:moveTo>
                    <a:pt x="6718" y="1"/>
                  </a:moveTo>
                  <a:cubicBezTo>
                    <a:pt x="3613" y="1"/>
                    <a:pt x="0" y="3341"/>
                    <a:pt x="22" y="8096"/>
                  </a:cubicBezTo>
                  <a:cubicBezTo>
                    <a:pt x="30" y="8196"/>
                    <a:pt x="30" y="8296"/>
                    <a:pt x="37" y="8403"/>
                  </a:cubicBezTo>
                  <a:cubicBezTo>
                    <a:pt x="63" y="10277"/>
                    <a:pt x="163" y="13599"/>
                    <a:pt x="321" y="17047"/>
                  </a:cubicBezTo>
                  <a:cubicBezTo>
                    <a:pt x="454" y="19853"/>
                    <a:pt x="604" y="22735"/>
                    <a:pt x="779" y="24974"/>
                  </a:cubicBezTo>
                  <a:lnTo>
                    <a:pt x="787" y="24998"/>
                  </a:lnTo>
                  <a:cubicBezTo>
                    <a:pt x="787" y="25007"/>
                    <a:pt x="787" y="25007"/>
                    <a:pt x="795" y="25015"/>
                  </a:cubicBezTo>
                  <a:lnTo>
                    <a:pt x="795" y="25032"/>
                  </a:lnTo>
                  <a:cubicBezTo>
                    <a:pt x="879" y="26181"/>
                    <a:pt x="971" y="27147"/>
                    <a:pt x="1062" y="27855"/>
                  </a:cubicBezTo>
                  <a:lnTo>
                    <a:pt x="1062" y="27862"/>
                  </a:lnTo>
                  <a:cubicBezTo>
                    <a:pt x="1121" y="28212"/>
                    <a:pt x="1345" y="28579"/>
                    <a:pt x="1679" y="28878"/>
                  </a:cubicBezTo>
                  <a:cubicBezTo>
                    <a:pt x="1837" y="29011"/>
                    <a:pt x="2028" y="29154"/>
                    <a:pt x="2228" y="29254"/>
                  </a:cubicBezTo>
                  <a:cubicBezTo>
                    <a:pt x="2661" y="29493"/>
                    <a:pt x="3178" y="29642"/>
                    <a:pt x="3710" y="29642"/>
                  </a:cubicBezTo>
                  <a:cubicBezTo>
                    <a:pt x="4956" y="29642"/>
                    <a:pt x="6283" y="28821"/>
                    <a:pt x="6808" y="26405"/>
                  </a:cubicBezTo>
                  <a:lnTo>
                    <a:pt x="6808" y="26389"/>
                  </a:lnTo>
                  <a:cubicBezTo>
                    <a:pt x="6893" y="25968"/>
                    <a:pt x="6952" y="25543"/>
                    <a:pt x="6982" y="25115"/>
                  </a:cubicBezTo>
                  <a:cubicBezTo>
                    <a:pt x="7049" y="24374"/>
                    <a:pt x="7207" y="22800"/>
                    <a:pt x="7423" y="20826"/>
                  </a:cubicBezTo>
                  <a:cubicBezTo>
                    <a:pt x="7715" y="18196"/>
                    <a:pt x="8089" y="14874"/>
                    <a:pt x="8430" y="11925"/>
                  </a:cubicBezTo>
                  <a:cubicBezTo>
                    <a:pt x="8830" y="8420"/>
                    <a:pt x="9164" y="5448"/>
                    <a:pt x="9222" y="4824"/>
                  </a:cubicBezTo>
                  <a:cubicBezTo>
                    <a:pt x="9272" y="4175"/>
                    <a:pt x="9322" y="3393"/>
                    <a:pt x="9305" y="2675"/>
                  </a:cubicBezTo>
                  <a:cubicBezTo>
                    <a:pt x="9297" y="1693"/>
                    <a:pt x="9172" y="835"/>
                    <a:pt x="8797" y="585"/>
                  </a:cubicBezTo>
                  <a:cubicBezTo>
                    <a:pt x="8754" y="563"/>
                    <a:pt x="8713" y="538"/>
                    <a:pt x="8673" y="511"/>
                  </a:cubicBezTo>
                  <a:cubicBezTo>
                    <a:pt x="8636" y="488"/>
                    <a:pt x="8596" y="468"/>
                    <a:pt x="8556" y="453"/>
                  </a:cubicBezTo>
                  <a:cubicBezTo>
                    <a:pt x="7990" y="145"/>
                    <a:pt x="7365" y="1"/>
                    <a:pt x="6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1345;p46"/>
            <p:cNvSpPr/>
            <p:nvPr/>
          </p:nvSpPr>
          <p:spPr>
            <a:xfrm>
              <a:off x="4305364" y="3797503"/>
              <a:ext cx="30941" cy="117660"/>
            </a:xfrm>
            <a:custGeom>
              <a:avLst/>
              <a:gdLst/>
              <a:ahLst/>
              <a:cxnLst/>
              <a:rect l="l" t="t" r="r" b="b"/>
              <a:pathLst>
                <a:path w="1850" h="7035" extrusionOk="0">
                  <a:moveTo>
                    <a:pt x="891" y="1"/>
                  </a:moveTo>
                  <a:cubicBezTo>
                    <a:pt x="889" y="9"/>
                    <a:pt x="889" y="9"/>
                    <a:pt x="895" y="19"/>
                  </a:cubicBezTo>
                  <a:cubicBezTo>
                    <a:pt x="903" y="359"/>
                    <a:pt x="942" y="2783"/>
                    <a:pt x="395" y="5272"/>
                  </a:cubicBezTo>
                  <a:lnTo>
                    <a:pt x="377" y="5361"/>
                  </a:lnTo>
                  <a:cubicBezTo>
                    <a:pt x="320" y="5598"/>
                    <a:pt x="258" y="5850"/>
                    <a:pt x="186" y="6092"/>
                  </a:cubicBezTo>
                  <a:lnTo>
                    <a:pt x="174" y="6147"/>
                  </a:lnTo>
                  <a:cubicBezTo>
                    <a:pt x="61" y="6547"/>
                    <a:pt x="9" y="6794"/>
                    <a:pt x="4" y="6919"/>
                  </a:cubicBezTo>
                  <a:cubicBezTo>
                    <a:pt x="3" y="6926"/>
                    <a:pt x="3" y="6926"/>
                    <a:pt x="1" y="6935"/>
                  </a:cubicBezTo>
                  <a:cubicBezTo>
                    <a:pt x="1" y="7003"/>
                    <a:pt x="15" y="7034"/>
                    <a:pt x="41" y="7034"/>
                  </a:cubicBezTo>
                  <a:cubicBezTo>
                    <a:pt x="275" y="7034"/>
                    <a:pt x="1483" y="4517"/>
                    <a:pt x="1783" y="3879"/>
                  </a:cubicBezTo>
                  <a:cubicBezTo>
                    <a:pt x="1824" y="3790"/>
                    <a:pt x="1850" y="3737"/>
                    <a:pt x="1850" y="3737"/>
                  </a:cubicBezTo>
                  <a:lnTo>
                    <a:pt x="1456" y="2158"/>
                  </a:lnTo>
                  <a:lnTo>
                    <a:pt x="1293" y="1506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1346;p46"/>
            <p:cNvSpPr/>
            <p:nvPr/>
          </p:nvSpPr>
          <p:spPr>
            <a:xfrm>
              <a:off x="4514661" y="3777333"/>
              <a:ext cx="91502" cy="543897"/>
            </a:xfrm>
            <a:custGeom>
              <a:avLst/>
              <a:gdLst/>
              <a:ahLst/>
              <a:cxnLst/>
              <a:rect l="l" t="t" r="r" b="b"/>
              <a:pathLst>
                <a:path w="5471" h="32520" extrusionOk="0">
                  <a:moveTo>
                    <a:pt x="3720" y="0"/>
                  </a:moveTo>
                  <a:cubicBezTo>
                    <a:pt x="2780" y="0"/>
                    <a:pt x="1695" y="986"/>
                    <a:pt x="1109" y="2741"/>
                  </a:cubicBezTo>
                  <a:cubicBezTo>
                    <a:pt x="920" y="3307"/>
                    <a:pt x="765" y="3885"/>
                    <a:pt x="650" y="4470"/>
                  </a:cubicBezTo>
                  <a:cubicBezTo>
                    <a:pt x="599" y="4720"/>
                    <a:pt x="554" y="4968"/>
                    <a:pt x="510" y="5234"/>
                  </a:cubicBezTo>
                  <a:lnTo>
                    <a:pt x="510" y="5242"/>
                  </a:lnTo>
                  <a:cubicBezTo>
                    <a:pt x="376" y="6057"/>
                    <a:pt x="282" y="6922"/>
                    <a:pt x="225" y="7831"/>
                  </a:cubicBezTo>
                  <a:lnTo>
                    <a:pt x="223" y="7923"/>
                  </a:lnTo>
                  <a:cubicBezTo>
                    <a:pt x="197" y="8181"/>
                    <a:pt x="187" y="8441"/>
                    <a:pt x="175" y="8698"/>
                  </a:cubicBezTo>
                  <a:lnTo>
                    <a:pt x="175" y="8756"/>
                  </a:lnTo>
                  <a:cubicBezTo>
                    <a:pt x="162" y="9024"/>
                    <a:pt x="158" y="9291"/>
                    <a:pt x="152" y="9567"/>
                  </a:cubicBezTo>
                  <a:lnTo>
                    <a:pt x="152" y="9584"/>
                  </a:lnTo>
                  <a:cubicBezTo>
                    <a:pt x="1" y="17486"/>
                    <a:pt x="2441" y="26781"/>
                    <a:pt x="3087" y="32519"/>
                  </a:cubicBezTo>
                  <a:cubicBezTo>
                    <a:pt x="3088" y="32519"/>
                    <a:pt x="3088" y="32519"/>
                    <a:pt x="3089" y="32519"/>
                  </a:cubicBezTo>
                  <a:cubicBezTo>
                    <a:pt x="3187" y="32519"/>
                    <a:pt x="5081" y="32265"/>
                    <a:pt x="5081" y="32265"/>
                  </a:cubicBezTo>
                  <a:cubicBezTo>
                    <a:pt x="5081" y="32265"/>
                    <a:pt x="5446" y="8051"/>
                    <a:pt x="5471" y="3267"/>
                  </a:cubicBezTo>
                  <a:cubicBezTo>
                    <a:pt x="5471" y="2933"/>
                    <a:pt x="5456" y="2624"/>
                    <a:pt x="5422" y="2355"/>
                  </a:cubicBezTo>
                  <a:cubicBezTo>
                    <a:pt x="5240" y="738"/>
                    <a:pt x="4534" y="0"/>
                    <a:pt x="37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1347;p46"/>
            <p:cNvSpPr/>
            <p:nvPr/>
          </p:nvSpPr>
          <p:spPr>
            <a:xfrm>
              <a:off x="4431956" y="3375264"/>
              <a:ext cx="173539" cy="509962"/>
            </a:xfrm>
            <a:custGeom>
              <a:avLst/>
              <a:gdLst/>
              <a:ahLst/>
              <a:cxnLst/>
              <a:rect l="l" t="t" r="r" b="b"/>
              <a:pathLst>
                <a:path w="10376" h="30491" extrusionOk="0">
                  <a:moveTo>
                    <a:pt x="6468" y="1"/>
                  </a:moveTo>
                  <a:cubicBezTo>
                    <a:pt x="3406" y="1"/>
                    <a:pt x="1" y="3529"/>
                    <a:pt x="895" y="8626"/>
                  </a:cubicBezTo>
                  <a:cubicBezTo>
                    <a:pt x="915" y="8726"/>
                    <a:pt x="1206" y="10082"/>
                    <a:pt x="1234" y="10183"/>
                  </a:cubicBezTo>
                  <a:cubicBezTo>
                    <a:pt x="1572" y="12046"/>
                    <a:pt x="2230" y="15328"/>
                    <a:pt x="2955" y="18716"/>
                  </a:cubicBezTo>
                  <a:cubicBezTo>
                    <a:pt x="3544" y="21469"/>
                    <a:pt x="4176" y="24297"/>
                    <a:pt x="4711" y="26477"/>
                  </a:cubicBezTo>
                  <a:lnTo>
                    <a:pt x="4723" y="26505"/>
                  </a:lnTo>
                  <a:cubicBezTo>
                    <a:pt x="4721" y="26514"/>
                    <a:pt x="4721" y="26514"/>
                    <a:pt x="4727" y="26524"/>
                  </a:cubicBezTo>
                  <a:cubicBezTo>
                    <a:pt x="5003" y="27646"/>
                    <a:pt x="5250" y="28596"/>
                    <a:pt x="5456" y="29277"/>
                  </a:cubicBezTo>
                  <a:lnTo>
                    <a:pt x="5456" y="29285"/>
                  </a:lnTo>
                  <a:cubicBezTo>
                    <a:pt x="5561" y="29626"/>
                    <a:pt x="5826" y="29926"/>
                    <a:pt x="6183" y="30142"/>
                  </a:cubicBezTo>
                  <a:cubicBezTo>
                    <a:pt x="6356" y="30249"/>
                    <a:pt x="6542" y="30330"/>
                    <a:pt x="6739" y="30384"/>
                  </a:cubicBezTo>
                  <a:cubicBezTo>
                    <a:pt x="6969" y="30453"/>
                    <a:pt x="7216" y="30490"/>
                    <a:pt x="7469" y="30490"/>
                  </a:cubicBezTo>
                  <a:cubicBezTo>
                    <a:pt x="8802" y="30490"/>
                    <a:pt x="10304" y="29444"/>
                    <a:pt x="10370" y="26398"/>
                  </a:cubicBezTo>
                  <a:cubicBezTo>
                    <a:pt x="10376" y="25959"/>
                    <a:pt x="10356" y="25521"/>
                    <a:pt x="10312" y="25084"/>
                  </a:cubicBezTo>
                  <a:cubicBezTo>
                    <a:pt x="10035" y="22153"/>
                    <a:pt x="8923" y="5942"/>
                    <a:pt x="8775" y="4378"/>
                  </a:cubicBezTo>
                  <a:cubicBezTo>
                    <a:pt x="8626" y="2813"/>
                    <a:pt x="8443" y="500"/>
                    <a:pt x="7786" y="235"/>
                  </a:cubicBezTo>
                  <a:cubicBezTo>
                    <a:pt x="7746" y="220"/>
                    <a:pt x="7706" y="206"/>
                    <a:pt x="7659" y="192"/>
                  </a:cubicBezTo>
                  <a:cubicBezTo>
                    <a:pt x="7275" y="63"/>
                    <a:pt x="6874" y="1"/>
                    <a:pt x="6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1348;p46"/>
            <p:cNvSpPr/>
            <p:nvPr/>
          </p:nvSpPr>
          <p:spPr>
            <a:xfrm>
              <a:off x="4510898" y="3818560"/>
              <a:ext cx="25021" cy="120571"/>
            </a:xfrm>
            <a:custGeom>
              <a:avLst/>
              <a:gdLst/>
              <a:ahLst/>
              <a:cxnLst/>
              <a:rect l="l" t="t" r="r" b="b"/>
              <a:pathLst>
                <a:path w="1496" h="7209" extrusionOk="0">
                  <a:moveTo>
                    <a:pt x="0" y="0"/>
                  </a:moveTo>
                  <a:cubicBezTo>
                    <a:pt x="0" y="9"/>
                    <a:pt x="0" y="9"/>
                    <a:pt x="7" y="19"/>
                  </a:cubicBezTo>
                  <a:cubicBezTo>
                    <a:pt x="73" y="354"/>
                    <a:pt x="518" y="2756"/>
                    <a:pt x="450" y="5368"/>
                  </a:cubicBezTo>
                  <a:lnTo>
                    <a:pt x="447" y="5459"/>
                  </a:lnTo>
                  <a:cubicBezTo>
                    <a:pt x="435" y="5709"/>
                    <a:pt x="424" y="5977"/>
                    <a:pt x="400" y="6235"/>
                  </a:cubicBezTo>
                  <a:lnTo>
                    <a:pt x="398" y="6292"/>
                  </a:lnTo>
                  <a:cubicBezTo>
                    <a:pt x="364" y="6718"/>
                    <a:pt x="360" y="6978"/>
                    <a:pt x="377" y="7103"/>
                  </a:cubicBezTo>
                  <a:lnTo>
                    <a:pt x="377" y="7119"/>
                  </a:lnTo>
                  <a:cubicBezTo>
                    <a:pt x="387" y="7181"/>
                    <a:pt x="403" y="7209"/>
                    <a:pt x="423" y="7209"/>
                  </a:cubicBezTo>
                  <a:cubicBezTo>
                    <a:pt x="627" y="7209"/>
                    <a:pt x="1298" y="4354"/>
                    <a:pt x="1460" y="3637"/>
                  </a:cubicBezTo>
                  <a:cubicBezTo>
                    <a:pt x="1481" y="3538"/>
                    <a:pt x="1496" y="3480"/>
                    <a:pt x="1496" y="3480"/>
                  </a:cubicBezTo>
                  <a:lnTo>
                    <a:pt x="875" y="2007"/>
                  </a:lnTo>
                  <a:lnTo>
                    <a:pt x="617" y="1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1349;p46"/>
            <p:cNvSpPr/>
            <p:nvPr/>
          </p:nvSpPr>
          <p:spPr>
            <a:xfrm>
              <a:off x="4282535" y="3263608"/>
              <a:ext cx="324398" cy="401835"/>
            </a:xfrm>
            <a:custGeom>
              <a:avLst/>
              <a:gdLst/>
              <a:ahLst/>
              <a:cxnLst/>
              <a:rect l="l" t="t" r="r" b="b"/>
              <a:pathLst>
                <a:path w="19396" h="24026" extrusionOk="0">
                  <a:moveTo>
                    <a:pt x="14839" y="0"/>
                  </a:moveTo>
                  <a:cubicBezTo>
                    <a:pt x="10614" y="597"/>
                    <a:pt x="6624" y="666"/>
                    <a:pt x="5002" y="666"/>
                  </a:cubicBezTo>
                  <a:cubicBezTo>
                    <a:pt x="4513" y="666"/>
                    <a:pt x="4239" y="660"/>
                    <a:pt x="4239" y="660"/>
                  </a:cubicBezTo>
                  <a:cubicBezTo>
                    <a:pt x="4239" y="660"/>
                    <a:pt x="1" y="6043"/>
                    <a:pt x="436" y="11452"/>
                  </a:cubicBezTo>
                  <a:cubicBezTo>
                    <a:pt x="617" y="13704"/>
                    <a:pt x="896" y="15687"/>
                    <a:pt x="1152" y="17952"/>
                  </a:cubicBezTo>
                  <a:cubicBezTo>
                    <a:pt x="1189" y="18279"/>
                    <a:pt x="1698" y="23036"/>
                    <a:pt x="1553" y="23041"/>
                  </a:cubicBezTo>
                  <a:cubicBezTo>
                    <a:pt x="1553" y="23041"/>
                    <a:pt x="4741" y="24026"/>
                    <a:pt x="9124" y="24026"/>
                  </a:cubicBezTo>
                  <a:cubicBezTo>
                    <a:pt x="11996" y="24026"/>
                    <a:pt x="15382" y="23603"/>
                    <a:pt x="18722" y="22204"/>
                  </a:cubicBezTo>
                  <a:cubicBezTo>
                    <a:pt x="18722" y="21627"/>
                    <a:pt x="19395" y="10557"/>
                    <a:pt x="1483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1350;p46"/>
            <p:cNvSpPr/>
            <p:nvPr/>
          </p:nvSpPr>
          <p:spPr>
            <a:xfrm>
              <a:off x="4289108" y="2899220"/>
              <a:ext cx="286968" cy="393272"/>
            </a:xfrm>
            <a:custGeom>
              <a:avLst/>
              <a:gdLst/>
              <a:ahLst/>
              <a:cxnLst/>
              <a:rect l="l" t="t" r="r" b="b"/>
              <a:pathLst>
                <a:path w="17158" h="23514" extrusionOk="0">
                  <a:moveTo>
                    <a:pt x="5372" y="1"/>
                  </a:moveTo>
                  <a:cubicBezTo>
                    <a:pt x="5372" y="1"/>
                    <a:pt x="3208" y="759"/>
                    <a:pt x="1746" y="1201"/>
                  </a:cubicBezTo>
                  <a:cubicBezTo>
                    <a:pt x="1410" y="1301"/>
                    <a:pt x="1120" y="1378"/>
                    <a:pt x="935" y="1437"/>
                  </a:cubicBezTo>
                  <a:cubicBezTo>
                    <a:pt x="0" y="1733"/>
                    <a:pt x="1263" y="8515"/>
                    <a:pt x="1962" y="10629"/>
                  </a:cubicBezTo>
                  <a:cubicBezTo>
                    <a:pt x="2057" y="10908"/>
                    <a:pt x="2159" y="11271"/>
                    <a:pt x="2276" y="11699"/>
                  </a:cubicBezTo>
                  <a:cubicBezTo>
                    <a:pt x="3027" y="14483"/>
                    <a:pt x="4140" y="19959"/>
                    <a:pt x="3848" y="22445"/>
                  </a:cubicBezTo>
                  <a:cubicBezTo>
                    <a:pt x="4910" y="23211"/>
                    <a:pt x="6449" y="23513"/>
                    <a:pt x="8042" y="23513"/>
                  </a:cubicBezTo>
                  <a:cubicBezTo>
                    <a:pt x="10646" y="23513"/>
                    <a:pt x="13395" y="22705"/>
                    <a:pt x="14446" y="21787"/>
                  </a:cubicBezTo>
                  <a:cubicBezTo>
                    <a:pt x="14889" y="21690"/>
                    <a:pt x="14381" y="20943"/>
                    <a:pt x="14446" y="19754"/>
                  </a:cubicBezTo>
                  <a:cubicBezTo>
                    <a:pt x="14571" y="17469"/>
                    <a:pt x="14936" y="14031"/>
                    <a:pt x="15085" y="13800"/>
                  </a:cubicBezTo>
                  <a:cubicBezTo>
                    <a:pt x="16262" y="12498"/>
                    <a:pt x="17083" y="11561"/>
                    <a:pt x="17116" y="10018"/>
                  </a:cubicBezTo>
                  <a:cubicBezTo>
                    <a:pt x="17157" y="8140"/>
                    <a:pt x="15333" y="6149"/>
                    <a:pt x="15128" y="5578"/>
                  </a:cubicBezTo>
                  <a:cubicBezTo>
                    <a:pt x="14301" y="3283"/>
                    <a:pt x="14742" y="1743"/>
                    <a:pt x="14231" y="1007"/>
                  </a:cubicBezTo>
                  <a:cubicBezTo>
                    <a:pt x="12406" y="466"/>
                    <a:pt x="12146" y="305"/>
                    <a:pt x="11558" y="142"/>
                  </a:cubicBezTo>
                  <a:lnTo>
                    <a:pt x="11558" y="142"/>
                  </a:lnTo>
                  <a:cubicBezTo>
                    <a:pt x="11580" y="1188"/>
                    <a:pt x="11738" y="3466"/>
                    <a:pt x="9939" y="4207"/>
                  </a:cubicBezTo>
                  <a:cubicBezTo>
                    <a:pt x="6639" y="3754"/>
                    <a:pt x="5372" y="1"/>
                    <a:pt x="5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1351;p46"/>
            <p:cNvSpPr/>
            <p:nvPr/>
          </p:nvSpPr>
          <p:spPr>
            <a:xfrm>
              <a:off x="4349736" y="2699942"/>
              <a:ext cx="181249" cy="167718"/>
            </a:xfrm>
            <a:custGeom>
              <a:avLst/>
              <a:gdLst/>
              <a:ahLst/>
              <a:cxnLst/>
              <a:rect l="l" t="t" r="r" b="b"/>
              <a:pathLst>
                <a:path w="10837" h="10028" extrusionOk="0">
                  <a:moveTo>
                    <a:pt x="7206" y="1"/>
                  </a:moveTo>
                  <a:cubicBezTo>
                    <a:pt x="7206" y="1"/>
                    <a:pt x="51" y="2777"/>
                    <a:pt x="26" y="3096"/>
                  </a:cubicBezTo>
                  <a:cubicBezTo>
                    <a:pt x="0" y="3416"/>
                    <a:pt x="873" y="10028"/>
                    <a:pt x="5741" y="10028"/>
                  </a:cubicBezTo>
                  <a:cubicBezTo>
                    <a:pt x="5753" y="10028"/>
                    <a:pt x="5765" y="10028"/>
                    <a:pt x="5777" y="10028"/>
                  </a:cubicBezTo>
                  <a:cubicBezTo>
                    <a:pt x="7538" y="10028"/>
                    <a:pt x="9628" y="8560"/>
                    <a:pt x="10140" y="6988"/>
                  </a:cubicBezTo>
                  <a:cubicBezTo>
                    <a:pt x="10836" y="4852"/>
                    <a:pt x="10502" y="774"/>
                    <a:pt x="10502" y="774"/>
                  </a:cubicBezTo>
                  <a:lnTo>
                    <a:pt x="7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1352;p46"/>
            <p:cNvSpPr/>
            <p:nvPr/>
          </p:nvSpPr>
          <p:spPr>
            <a:xfrm>
              <a:off x="4550135" y="4311998"/>
              <a:ext cx="146611" cy="50928"/>
            </a:xfrm>
            <a:custGeom>
              <a:avLst/>
              <a:gdLst/>
              <a:ahLst/>
              <a:cxnLst/>
              <a:rect l="l" t="t" r="r" b="b"/>
              <a:pathLst>
                <a:path w="8766" h="3045" extrusionOk="0">
                  <a:moveTo>
                    <a:pt x="3293" y="0"/>
                  </a:moveTo>
                  <a:cubicBezTo>
                    <a:pt x="2742" y="162"/>
                    <a:pt x="2258" y="213"/>
                    <a:pt x="1866" y="213"/>
                  </a:cubicBezTo>
                  <a:cubicBezTo>
                    <a:pt x="1619" y="213"/>
                    <a:pt x="1408" y="193"/>
                    <a:pt x="1240" y="167"/>
                  </a:cubicBezTo>
                  <a:cubicBezTo>
                    <a:pt x="952" y="120"/>
                    <a:pt x="791" y="59"/>
                    <a:pt x="791" y="59"/>
                  </a:cubicBezTo>
                  <a:cubicBezTo>
                    <a:pt x="97" y="314"/>
                    <a:pt x="0" y="2227"/>
                    <a:pt x="604" y="2769"/>
                  </a:cubicBezTo>
                  <a:cubicBezTo>
                    <a:pt x="834" y="2975"/>
                    <a:pt x="1210" y="3044"/>
                    <a:pt x="1622" y="3044"/>
                  </a:cubicBezTo>
                  <a:cubicBezTo>
                    <a:pt x="2292" y="3044"/>
                    <a:pt x="3057" y="2862"/>
                    <a:pt x="3445" y="2796"/>
                  </a:cubicBezTo>
                  <a:cubicBezTo>
                    <a:pt x="3539" y="2780"/>
                    <a:pt x="3650" y="2773"/>
                    <a:pt x="3775" y="2773"/>
                  </a:cubicBezTo>
                  <a:cubicBezTo>
                    <a:pt x="4408" y="2773"/>
                    <a:pt x="5409" y="2946"/>
                    <a:pt x="6482" y="2946"/>
                  </a:cubicBezTo>
                  <a:cubicBezTo>
                    <a:pt x="6913" y="2946"/>
                    <a:pt x="7355" y="2918"/>
                    <a:pt x="7790" y="2840"/>
                  </a:cubicBezTo>
                  <a:cubicBezTo>
                    <a:pt x="8766" y="2665"/>
                    <a:pt x="8714" y="1957"/>
                    <a:pt x="8068" y="1662"/>
                  </a:cubicBezTo>
                  <a:cubicBezTo>
                    <a:pt x="7570" y="1432"/>
                    <a:pt x="6812" y="1215"/>
                    <a:pt x="6158" y="1082"/>
                  </a:cubicBezTo>
                  <a:cubicBezTo>
                    <a:pt x="4660" y="780"/>
                    <a:pt x="4611" y="543"/>
                    <a:pt x="3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1353;p46"/>
            <p:cNvSpPr/>
            <p:nvPr/>
          </p:nvSpPr>
          <p:spPr>
            <a:xfrm>
              <a:off x="4265743" y="4289653"/>
              <a:ext cx="133399" cy="83056"/>
            </a:xfrm>
            <a:custGeom>
              <a:avLst/>
              <a:gdLst/>
              <a:ahLst/>
              <a:cxnLst/>
              <a:rect l="l" t="t" r="r" b="b"/>
              <a:pathLst>
                <a:path w="7976" h="4966" extrusionOk="0">
                  <a:moveTo>
                    <a:pt x="1216" y="1"/>
                  </a:moveTo>
                  <a:cubicBezTo>
                    <a:pt x="477" y="6"/>
                    <a:pt x="0" y="2006"/>
                    <a:pt x="123" y="2488"/>
                  </a:cubicBezTo>
                  <a:cubicBezTo>
                    <a:pt x="288" y="3135"/>
                    <a:pt x="1868" y="3443"/>
                    <a:pt x="2495" y="3554"/>
                  </a:cubicBezTo>
                  <a:cubicBezTo>
                    <a:pt x="3252" y="3685"/>
                    <a:pt x="4353" y="4646"/>
                    <a:pt x="6088" y="4938"/>
                  </a:cubicBezTo>
                  <a:cubicBezTo>
                    <a:pt x="6196" y="4957"/>
                    <a:pt x="6303" y="4965"/>
                    <a:pt x="6408" y="4965"/>
                  </a:cubicBezTo>
                  <a:cubicBezTo>
                    <a:pt x="7261" y="4965"/>
                    <a:pt x="7976" y="4409"/>
                    <a:pt x="7522" y="3967"/>
                  </a:cubicBezTo>
                  <a:cubicBezTo>
                    <a:pt x="7130" y="3583"/>
                    <a:pt x="6491" y="3122"/>
                    <a:pt x="5921" y="2776"/>
                  </a:cubicBezTo>
                  <a:cubicBezTo>
                    <a:pt x="4612" y="1984"/>
                    <a:pt x="4647" y="1746"/>
                    <a:pt x="3589" y="790"/>
                  </a:cubicBezTo>
                  <a:cubicBezTo>
                    <a:pt x="2654" y="736"/>
                    <a:pt x="1987" y="462"/>
                    <a:pt x="1603" y="255"/>
                  </a:cubicBezTo>
                  <a:cubicBezTo>
                    <a:pt x="1346" y="112"/>
                    <a:pt x="1216" y="1"/>
                    <a:pt x="12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1354;p46"/>
            <p:cNvSpPr/>
            <p:nvPr/>
          </p:nvSpPr>
          <p:spPr>
            <a:xfrm>
              <a:off x="3944405" y="2919708"/>
              <a:ext cx="379540" cy="300047"/>
            </a:xfrm>
            <a:custGeom>
              <a:avLst/>
              <a:gdLst/>
              <a:ahLst/>
              <a:cxnLst/>
              <a:rect l="l" t="t" r="r" b="b"/>
              <a:pathLst>
                <a:path w="22693" h="17940" extrusionOk="0">
                  <a:moveTo>
                    <a:pt x="22209" y="0"/>
                  </a:moveTo>
                  <a:cubicBezTo>
                    <a:pt x="20109" y="364"/>
                    <a:pt x="18813" y="2220"/>
                    <a:pt x="17378" y="4390"/>
                  </a:cubicBezTo>
                  <a:cubicBezTo>
                    <a:pt x="16070" y="6364"/>
                    <a:pt x="11322" y="12685"/>
                    <a:pt x="11322" y="12685"/>
                  </a:cubicBezTo>
                  <a:lnTo>
                    <a:pt x="1595" y="3988"/>
                  </a:lnTo>
                  <a:lnTo>
                    <a:pt x="1" y="5884"/>
                  </a:lnTo>
                  <a:cubicBezTo>
                    <a:pt x="1" y="5884"/>
                    <a:pt x="8927" y="17940"/>
                    <a:pt x="11220" y="17940"/>
                  </a:cubicBezTo>
                  <a:cubicBezTo>
                    <a:pt x="11259" y="17940"/>
                    <a:pt x="11296" y="17936"/>
                    <a:pt x="11331" y="17929"/>
                  </a:cubicBezTo>
                  <a:cubicBezTo>
                    <a:pt x="13148" y="17561"/>
                    <a:pt x="18859" y="10478"/>
                    <a:pt x="21793" y="8283"/>
                  </a:cubicBezTo>
                  <a:cubicBezTo>
                    <a:pt x="22046" y="8095"/>
                    <a:pt x="22692" y="299"/>
                    <a:pt x="2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1355;p46"/>
            <p:cNvSpPr/>
            <p:nvPr/>
          </p:nvSpPr>
          <p:spPr>
            <a:xfrm>
              <a:off x="4196016" y="2913922"/>
              <a:ext cx="196151" cy="191100"/>
            </a:xfrm>
            <a:custGeom>
              <a:avLst/>
              <a:gdLst/>
              <a:ahLst/>
              <a:cxnLst/>
              <a:rect l="l" t="t" r="r" b="b"/>
              <a:pathLst>
                <a:path w="11728" h="11426" extrusionOk="0">
                  <a:moveTo>
                    <a:pt x="7884" y="1"/>
                  </a:moveTo>
                  <a:cubicBezTo>
                    <a:pt x="7884" y="1"/>
                    <a:pt x="5896" y="27"/>
                    <a:pt x="5042" y="730"/>
                  </a:cubicBezTo>
                  <a:cubicBezTo>
                    <a:pt x="4188" y="1434"/>
                    <a:pt x="105" y="7904"/>
                    <a:pt x="105" y="7904"/>
                  </a:cubicBezTo>
                  <a:cubicBezTo>
                    <a:pt x="105" y="7904"/>
                    <a:pt x="0" y="9127"/>
                    <a:pt x="1179" y="10152"/>
                  </a:cubicBezTo>
                  <a:cubicBezTo>
                    <a:pt x="2439" y="11248"/>
                    <a:pt x="4119" y="11425"/>
                    <a:pt x="4119" y="11425"/>
                  </a:cubicBezTo>
                  <a:cubicBezTo>
                    <a:pt x="4119" y="11425"/>
                    <a:pt x="6168" y="9386"/>
                    <a:pt x="7323" y="8458"/>
                  </a:cubicBezTo>
                  <a:cubicBezTo>
                    <a:pt x="7444" y="8361"/>
                    <a:pt x="7547" y="8320"/>
                    <a:pt x="7634" y="8320"/>
                  </a:cubicBezTo>
                  <a:cubicBezTo>
                    <a:pt x="8066" y="8320"/>
                    <a:pt x="8115" y="9310"/>
                    <a:pt x="8115" y="9310"/>
                  </a:cubicBezTo>
                  <a:lnTo>
                    <a:pt x="11727" y="578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1356;p46"/>
            <p:cNvSpPr/>
            <p:nvPr/>
          </p:nvSpPr>
          <p:spPr>
            <a:xfrm>
              <a:off x="4272282" y="2622020"/>
              <a:ext cx="284459" cy="297688"/>
            </a:xfrm>
            <a:custGeom>
              <a:avLst/>
              <a:gdLst/>
              <a:ahLst/>
              <a:cxnLst/>
              <a:rect l="l" t="t" r="r" b="b"/>
              <a:pathLst>
                <a:path w="17008" h="17799" extrusionOk="0">
                  <a:moveTo>
                    <a:pt x="9728" y="0"/>
                  </a:moveTo>
                  <a:cubicBezTo>
                    <a:pt x="7920" y="0"/>
                    <a:pt x="5978" y="750"/>
                    <a:pt x="4781" y="1751"/>
                  </a:cubicBezTo>
                  <a:cubicBezTo>
                    <a:pt x="3571" y="2763"/>
                    <a:pt x="3123" y="4259"/>
                    <a:pt x="2786" y="5830"/>
                  </a:cubicBezTo>
                  <a:cubicBezTo>
                    <a:pt x="2589" y="6749"/>
                    <a:pt x="2643" y="7700"/>
                    <a:pt x="2596" y="8639"/>
                  </a:cubicBezTo>
                  <a:cubicBezTo>
                    <a:pt x="2547" y="9578"/>
                    <a:pt x="2379" y="10554"/>
                    <a:pt x="1808" y="11300"/>
                  </a:cubicBezTo>
                  <a:cubicBezTo>
                    <a:pt x="1396" y="11841"/>
                    <a:pt x="794" y="12234"/>
                    <a:pt x="472" y="12833"/>
                  </a:cubicBezTo>
                  <a:cubicBezTo>
                    <a:pt x="0" y="13719"/>
                    <a:pt x="161" y="15121"/>
                    <a:pt x="500" y="16034"/>
                  </a:cubicBezTo>
                  <a:cubicBezTo>
                    <a:pt x="735" y="16668"/>
                    <a:pt x="1247" y="17019"/>
                    <a:pt x="1805" y="17351"/>
                  </a:cubicBezTo>
                  <a:cubicBezTo>
                    <a:pt x="1910" y="17413"/>
                    <a:pt x="2015" y="17475"/>
                    <a:pt x="2124" y="17532"/>
                  </a:cubicBezTo>
                  <a:cubicBezTo>
                    <a:pt x="2402" y="17681"/>
                    <a:pt x="2696" y="17799"/>
                    <a:pt x="2998" y="17799"/>
                  </a:cubicBezTo>
                  <a:cubicBezTo>
                    <a:pt x="3059" y="17799"/>
                    <a:pt x="3120" y="17794"/>
                    <a:pt x="3181" y="17784"/>
                  </a:cubicBezTo>
                  <a:cubicBezTo>
                    <a:pt x="3574" y="17718"/>
                    <a:pt x="3893" y="17441"/>
                    <a:pt x="4263" y="17297"/>
                  </a:cubicBezTo>
                  <a:cubicBezTo>
                    <a:pt x="4490" y="17209"/>
                    <a:pt x="4729" y="17173"/>
                    <a:pt x="4970" y="17173"/>
                  </a:cubicBezTo>
                  <a:cubicBezTo>
                    <a:pt x="5378" y="17173"/>
                    <a:pt x="5795" y="17274"/>
                    <a:pt x="6189" y="17391"/>
                  </a:cubicBezTo>
                  <a:cubicBezTo>
                    <a:pt x="6729" y="17552"/>
                    <a:pt x="7279" y="17743"/>
                    <a:pt x="7836" y="17743"/>
                  </a:cubicBezTo>
                  <a:cubicBezTo>
                    <a:pt x="7927" y="17743"/>
                    <a:pt x="8019" y="17738"/>
                    <a:pt x="8110" y="17727"/>
                  </a:cubicBezTo>
                  <a:cubicBezTo>
                    <a:pt x="8761" y="17647"/>
                    <a:pt x="9416" y="17134"/>
                    <a:pt x="9393" y="16481"/>
                  </a:cubicBezTo>
                  <a:cubicBezTo>
                    <a:pt x="9371" y="15764"/>
                    <a:pt x="8744" y="15975"/>
                    <a:pt x="8349" y="15697"/>
                  </a:cubicBezTo>
                  <a:cubicBezTo>
                    <a:pt x="7919" y="15396"/>
                    <a:pt x="7911" y="14484"/>
                    <a:pt x="7921" y="14025"/>
                  </a:cubicBezTo>
                  <a:cubicBezTo>
                    <a:pt x="7933" y="13445"/>
                    <a:pt x="8314" y="12589"/>
                    <a:pt x="7966" y="12077"/>
                  </a:cubicBezTo>
                  <a:lnTo>
                    <a:pt x="7966" y="12077"/>
                  </a:lnTo>
                  <a:cubicBezTo>
                    <a:pt x="7852" y="12186"/>
                    <a:pt x="7730" y="12234"/>
                    <a:pt x="7610" y="12234"/>
                  </a:cubicBezTo>
                  <a:cubicBezTo>
                    <a:pt x="7224" y="12234"/>
                    <a:pt x="6841" y="11746"/>
                    <a:pt x="6679" y="11217"/>
                  </a:cubicBezTo>
                  <a:cubicBezTo>
                    <a:pt x="6558" y="10816"/>
                    <a:pt x="6418" y="10395"/>
                    <a:pt x="6499" y="9997"/>
                  </a:cubicBezTo>
                  <a:cubicBezTo>
                    <a:pt x="6566" y="9666"/>
                    <a:pt x="6689" y="9329"/>
                    <a:pt x="6944" y="9108"/>
                  </a:cubicBezTo>
                  <a:cubicBezTo>
                    <a:pt x="7090" y="8983"/>
                    <a:pt x="7287" y="8910"/>
                    <a:pt x="7477" y="8910"/>
                  </a:cubicBezTo>
                  <a:cubicBezTo>
                    <a:pt x="7622" y="8910"/>
                    <a:pt x="7762" y="8953"/>
                    <a:pt x="7872" y="9048"/>
                  </a:cubicBezTo>
                  <a:cubicBezTo>
                    <a:pt x="8138" y="9278"/>
                    <a:pt x="8170" y="9735"/>
                    <a:pt x="8491" y="9876"/>
                  </a:cubicBezTo>
                  <a:lnTo>
                    <a:pt x="8529" y="8854"/>
                  </a:lnTo>
                  <a:cubicBezTo>
                    <a:pt x="8534" y="8736"/>
                    <a:pt x="8539" y="8613"/>
                    <a:pt x="8600" y="8509"/>
                  </a:cubicBezTo>
                  <a:cubicBezTo>
                    <a:pt x="8663" y="8403"/>
                    <a:pt x="8771" y="8336"/>
                    <a:pt x="8878" y="8279"/>
                  </a:cubicBezTo>
                  <a:cubicBezTo>
                    <a:pt x="9526" y="7928"/>
                    <a:pt x="10371" y="7974"/>
                    <a:pt x="10918" y="7434"/>
                  </a:cubicBezTo>
                  <a:cubicBezTo>
                    <a:pt x="11257" y="7097"/>
                    <a:pt x="11219" y="6596"/>
                    <a:pt x="11510" y="6237"/>
                  </a:cubicBezTo>
                  <a:cubicBezTo>
                    <a:pt x="11758" y="5928"/>
                    <a:pt x="12129" y="5716"/>
                    <a:pt x="12525" y="5673"/>
                  </a:cubicBezTo>
                  <a:cubicBezTo>
                    <a:pt x="12585" y="5666"/>
                    <a:pt x="12645" y="5663"/>
                    <a:pt x="12705" y="5663"/>
                  </a:cubicBezTo>
                  <a:cubicBezTo>
                    <a:pt x="13425" y="5663"/>
                    <a:pt x="14059" y="6107"/>
                    <a:pt x="14805" y="6107"/>
                  </a:cubicBezTo>
                  <a:cubicBezTo>
                    <a:pt x="14817" y="6107"/>
                    <a:pt x="14829" y="6107"/>
                    <a:pt x="14841" y="6107"/>
                  </a:cubicBezTo>
                  <a:cubicBezTo>
                    <a:pt x="15098" y="6101"/>
                    <a:pt x="15362" y="6064"/>
                    <a:pt x="15587" y="5938"/>
                  </a:cubicBezTo>
                  <a:cubicBezTo>
                    <a:pt x="16127" y="5643"/>
                    <a:pt x="16843" y="4645"/>
                    <a:pt x="16910" y="4015"/>
                  </a:cubicBezTo>
                  <a:cubicBezTo>
                    <a:pt x="17007" y="3104"/>
                    <a:pt x="16167" y="2539"/>
                    <a:pt x="15473" y="2138"/>
                  </a:cubicBezTo>
                  <a:cubicBezTo>
                    <a:pt x="14846" y="1777"/>
                    <a:pt x="14394" y="1687"/>
                    <a:pt x="13699" y="1620"/>
                  </a:cubicBezTo>
                  <a:cubicBezTo>
                    <a:pt x="13180" y="1570"/>
                    <a:pt x="13104" y="1306"/>
                    <a:pt x="12720" y="978"/>
                  </a:cubicBezTo>
                  <a:cubicBezTo>
                    <a:pt x="11912" y="287"/>
                    <a:pt x="10846" y="0"/>
                    <a:pt x="9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1357;p46"/>
            <p:cNvSpPr/>
            <p:nvPr/>
          </p:nvSpPr>
          <p:spPr>
            <a:xfrm>
              <a:off x="3867872" y="2926532"/>
              <a:ext cx="144320" cy="121708"/>
            </a:xfrm>
            <a:custGeom>
              <a:avLst/>
              <a:gdLst/>
              <a:ahLst/>
              <a:cxnLst/>
              <a:rect l="l" t="t" r="r" b="b"/>
              <a:pathLst>
                <a:path w="8629" h="7277" extrusionOk="0">
                  <a:moveTo>
                    <a:pt x="3598" y="0"/>
                  </a:moveTo>
                  <a:cubicBezTo>
                    <a:pt x="3532" y="0"/>
                    <a:pt x="3443" y="12"/>
                    <a:pt x="3315" y="36"/>
                  </a:cubicBezTo>
                  <a:cubicBezTo>
                    <a:pt x="2388" y="215"/>
                    <a:pt x="1950" y="1124"/>
                    <a:pt x="1579" y="1833"/>
                  </a:cubicBezTo>
                  <a:cubicBezTo>
                    <a:pt x="0" y="4858"/>
                    <a:pt x="4324" y="5432"/>
                    <a:pt x="4477" y="5438"/>
                  </a:cubicBezTo>
                  <a:cubicBezTo>
                    <a:pt x="4792" y="5451"/>
                    <a:pt x="6401" y="7276"/>
                    <a:pt x="6401" y="7276"/>
                  </a:cubicBezTo>
                  <a:lnTo>
                    <a:pt x="8629" y="5789"/>
                  </a:lnTo>
                  <a:cubicBezTo>
                    <a:pt x="8629" y="5789"/>
                    <a:pt x="6342" y="3957"/>
                    <a:pt x="6185" y="3454"/>
                  </a:cubicBezTo>
                  <a:cubicBezTo>
                    <a:pt x="6030" y="2953"/>
                    <a:pt x="5997" y="2417"/>
                    <a:pt x="5807" y="1926"/>
                  </a:cubicBezTo>
                  <a:cubicBezTo>
                    <a:pt x="5533" y="1209"/>
                    <a:pt x="4931" y="638"/>
                    <a:pt x="4222" y="347"/>
                  </a:cubicBezTo>
                  <a:cubicBezTo>
                    <a:pt x="3767" y="161"/>
                    <a:pt x="3849" y="0"/>
                    <a:pt x="35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1358;p46"/>
            <p:cNvSpPr/>
            <p:nvPr/>
          </p:nvSpPr>
          <p:spPr>
            <a:xfrm>
              <a:off x="3887172" y="2898484"/>
              <a:ext cx="98142" cy="119149"/>
            </a:xfrm>
            <a:custGeom>
              <a:avLst/>
              <a:gdLst/>
              <a:ahLst/>
              <a:cxnLst/>
              <a:rect l="l" t="t" r="r" b="b"/>
              <a:pathLst>
                <a:path w="5868" h="7124" extrusionOk="0">
                  <a:moveTo>
                    <a:pt x="3828" y="1"/>
                  </a:moveTo>
                  <a:lnTo>
                    <a:pt x="136" y="5404"/>
                  </a:lnTo>
                  <a:cubicBezTo>
                    <a:pt x="1" y="5602"/>
                    <a:pt x="54" y="5873"/>
                    <a:pt x="253" y="6006"/>
                  </a:cubicBezTo>
                  <a:lnTo>
                    <a:pt x="1819" y="7051"/>
                  </a:lnTo>
                  <a:cubicBezTo>
                    <a:pt x="1893" y="7100"/>
                    <a:pt x="1976" y="7123"/>
                    <a:pt x="2058" y="7123"/>
                  </a:cubicBezTo>
                  <a:cubicBezTo>
                    <a:pt x="2205" y="7123"/>
                    <a:pt x="2348" y="7049"/>
                    <a:pt x="2428" y="6914"/>
                  </a:cubicBezTo>
                  <a:lnTo>
                    <a:pt x="5868" y="114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1359;p46"/>
            <p:cNvSpPr/>
            <p:nvPr/>
          </p:nvSpPr>
          <p:spPr>
            <a:xfrm>
              <a:off x="3782775" y="2736887"/>
              <a:ext cx="60544" cy="63639"/>
            </a:xfrm>
            <a:custGeom>
              <a:avLst/>
              <a:gdLst/>
              <a:ahLst/>
              <a:cxnLst/>
              <a:rect l="l" t="t" r="r" b="b"/>
              <a:pathLst>
                <a:path w="3620" h="3805" extrusionOk="0">
                  <a:moveTo>
                    <a:pt x="2219" y="0"/>
                  </a:moveTo>
                  <a:cubicBezTo>
                    <a:pt x="1622" y="0"/>
                    <a:pt x="1001" y="323"/>
                    <a:pt x="603" y="903"/>
                  </a:cubicBezTo>
                  <a:cubicBezTo>
                    <a:pt x="0" y="1781"/>
                    <a:pt x="135" y="2914"/>
                    <a:pt x="901" y="3436"/>
                  </a:cubicBezTo>
                  <a:lnTo>
                    <a:pt x="1440" y="3804"/>
                  </a:lnTo>
                  <a:lnTo>
                    <a:pt x="3620" y="629"/>
                  </a:lnTo>
                  <a:lnTo>
                    <a:pt x="3080" y="261"/>
                  </a:lnTo>
                  <a:cubicBezTo>
                    <a:pt x="2821" y="84"/>
                    <a:pt x="2523" y="0"/>
                    <a:pt x="221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1360;p46"/>
            <p:cNvSpPr/>
            <p:nvPr/>
          </p:nvSpPr>
          <p:spPr>
            <a:xfrm>
              <a:off x="3764511" y="2682280"/>
              <a:ext cx="205952" cy="202289"/>
            </a:xfrm>
            <a:custGeom>
              <a:avLst/>
              <a:gdLst/>
              <a:ahLst/>
              <a:cxnLst/>
              <a:rect l="l" t="t" r="r" b="b"/>
              <a:pathLst>
                <a:path w="12314" h="12095" extrusionOk="0">
                  <a:moveTo>
                    <a:pt x="7255" y="1"/>
                  </a:moveTo>
                  <a:lnTo>
                    <a:pt x="1" y="10573"/>
                  </a:lnTo>
                  <a:lnTo>
                    <a:pt x="10023" y="12094"/>
                  </a:lnTo>
                  <a:lnTo>
                    <a:pt x="12314" y="8758"/>
                  </a:lnTo>
                  <a:lnTo>
                    <a:pt x="72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1361;p46"/>
            <p:cNvSpPr/>
            <p:nvPr/>
          </p:nvSpPr>
          <p:spPr>
            <a:xfrm>
              <a:off x="3990583" y="2875002"/>
              <a:ext cx="53353" cy="53185"/>
            </a:xfrm>
            <a:custGeom>
              <a:avLst/>
              <a:gdLst/>
              <a:ahLst/>
              <a:cxnLst/>
              <a:rect l="l" t="t" r="r" b="b"/>
              <a:pathLst>
                <a:path w="3190" h="3180" extrusionOk="0">
                  <a:moveTo>
                    <a:pt x="1958" y="1"/>
                  </a:moveTo>
                  <a:cubicBezTo>
                    <a:pt x="1541" y="1"/>
                    <a:pt x="1107" y="226"/>
                    <a:pt x="828" y="633"/>
                  </a:cubicBezTo>
                  <a:lnTo>
                    <a:pt x="421" y="1225"/>
                  </a:lnTo>
                  <a:cubicBezTo>
                    <a:pt x="0" y="1838"/>
                    <a:pt x="93" y="2632"/>
                    <a:pt x="629" y="2997"/>
                  </a:cubicBezTo>
                  <a:cubicBezTo>
                    <a:pt x="811" y="3121"/>
                    <a:pt x="1020" y="3180"/>
                    <a:pt x="1233" y="3180"/>
                  </a:cubicBezTo>
                  <a:cubicBezTo>
                    <a:pt x="1650" y="3180"/>
                    <a:pt x="2083" y="2954"/>
                    <a:pt x="2362" y="2549"/>
                  </a:cubicBezTo>
                  <a:lnTo>
                    <a:pt x="2769" y="1955"/>
                  </a:lnTo>
                  <a:cubicBezTo>
                    <a:pt x="3190" y="1342"/>
                    <a:pt x="3097" y="550"/>
                    <a:pt x="2560" y="183"/>
                  </a:cubicBezTo>
                  <a:cubicBezTo>
                    <a:pt x="2379" y="60"/>
                    <a:pt x="2171" y="1"/>
                    <a:pt x="19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1362;p46"/>
            <p:cNvSpPr/>
            <p:nvPr/>
          </p:nvSpPr>
          <p:spPr>
            <a:xfrm>
              <a:off x="3990583" y="2883449"/>
              <a:ext cx="47716" cy="44739"/>
            </a:xfrm>
            <a:custGeom>
              <a:avLst/>
              <a:gdLst/>
              <a:ahLst/>
              <a:cxnLst/>
              <a:rect l="l" t="t" r="r" b="b"/>
              <a:pathLst>
                <a:path w="2853" h="2675" extrusionOk="0">
                  <a:moveTo>
                    <a:pt x="928" y="1"/>
                  </a:moveTo>
                  <a:cubicBezTo>
                    <a:pt x="892" y="40"/>
                    <a:pt x="858" y="83"/>
                    <a:pt x="828" y="128"/>
                  </a:cubicBezTo>
                  <a:lnTo>
                    <a:pt x="421" y="720"/>
                  </a:lnTo>
                  <a:cubicBezTo>
                    <a:pt x="0" y="1335"/>
                    <a:pt x="94" y="2127"/>
                    <a:pt x="631" y="2492"/>
                  </a:cubicBezTo>
                  <a:cubicBezTo>
                    <a:pt x="812" y="2616"/>
                    <a:pt x="1021" y="2675"/>
                    <a:pt x="1234" y="2675"/>
                  </a:cubicBezTo>
                  <a:cubicBezTo>
                    <a:pt x="1650" y="2675"/>
                    <a:pt x="2084" y="2450"/>
                    <a:pt x="2363" y="2043"/>
                  </a:cubicBezTo>
                  <a:lnTo>
                    <a:pt x="2770" y="1452"/>
                  </a:lnTo>
                  <a:cubicBezTo>
                    <a:pt x="2800" y="1406"/>
                    <a:pt x="2827" y="1361"/>
                    <a:pt x="2853" y="1312"/>
                  </a:cubicBezTo>
                  <a:lnTo>
                    <a:pt x="2853" y="1312"/>
                  </a:lnTo>
                  <a:cubicBezTo>
                    <a:pt x="2578" y="1636"/>
                    <a:pt x="2195" y="1814"/>
                    <a:pt x="1825" y="1814"/>
                  </a:cubicBezTo>
                  <a:cubicBezTo>
                    <a:pt x="1612" y="1814"/>
                    <a:pt x="1403" y="1755"/>
                    <a:pt x="1222" y="1632"/>
                  </a:cubicBezTo>
                  <a:cubicBezTo>
                    <a:pt x="725" y="1292"/>
                    <a:pt x="608" y="587"/>
                    <a:pt x="9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1363;p46"/>
            <p:cNvSpPr/>
            <p:nvPr/>
          </p:nvSpPr>
          <p:spPr>
            <a:xfrm>
              <a:off x="3752871" y="2673433"/>
              <a:ext cx="142346" cy="192973"/>
            </a:xfrm>
            <a:custGeom>
              <a:avLst/>
              <a:gdLst/>
              <a:ahLst/>
              <a:cxnLst/>
              <a:rect l="l" t="t" r="r" b="b"/>
              <a:pathLst>
                <a:path w="8511" h="11538" extrusionOk="0">
                  <a:moveTo>
                    <a:pt x="7786" y="0"/>
                  </a:moveTo>
                  <a:cubicBezTo>
                    <a:pt x="7541" y="0"/>
                    <a:pt x="7286" y="132"/>
                    <a:pt x="7123" y="370"/>
                  </a:cubicBezTo>
                  <a:lnTo>
                    <a:pt x="247" y="10391"/>
                  </a:lnTo>
                  <a:cubicBezTo>
                    <a:pt x="0" y="10751"/>
                    <a:pt x="56" y="11216"/>
                    <a:pt x="370" y="11430"/>
                  </a:cubicBezTo>
                  <a:cubicBezTo>
                    <a:pt x="477" y="11503"/>
                    <a:pt x="600" y="11537"/>
                    <a:pt x="725" y="11537"/>
                  </a:cubicBezTo>
                  <a:cubicBezTo>
                    <a:pt x="970" y="11537"/>
                    <a:pt x="1224" y="11405"/>
                    <a:pt x="1387" y="11168"/>
                  </a:cubicBezTo>
                  <a:lnTo>
                    <a:pt x="8262" y="1148"/>
                  </a:lnTo>
                  <a:cubicBezTo>
                    <a:pt x="8510" y="788"/>
                    <a:pt x="8455" y="321"/>
                    <a:pt x="8141" y="107"/>
                  </a:cubicBezTo>
                  <a:cubicBezTo>
                    <a:pt x="8034" y="35"/>
                    <a:pt x="7911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1364;p46"/>
            <p:cNvSpPr/>
            <p:nvPr/>
          </p:nvSpPr>
          <p:spPr>
            <a:xfrm>
              <a:off x="3752871" y="2678417"/>
              <a:ext cx="141527" cy="188006"/>
            </a:xfrm>
            <a:custGeom>
              <a:avLst/>
              <a:gdLst/>
              <a:ahLst/>
              <a:cxnLst/>
              <a:rect l="l" t="t" r="r" b="b"/>
              <a:pathLst>
                <a:path w="8462" h="11241" extrusionOk="0">
                  <a:moveTo>
                    <a:pt x="8316" y="0"/>
                  </a:moveTo>
                  <a:lnTo>
                    <a:pt x="2591" y="8345"/>
                  </a:lnTo>
                  <a:cubicBezTo>
                    <a:pt x="2427" y="8583"/>
                    <a:pt x="2173" y="8715"/>
                    <a:pt x="1928" y="8715"/>
                  </a:cubicBezTo>
                  <a:cubicBezTo>
                    <a:pt x="1803" y="8715"/>
                    <a:pt x="1680" y="8680"/>
                    <a:pt x="1573" y="8608"/>
                  </a:cubicBezTo>
                  <a:cubicBezTo>
                    <a:pt x="1502" y="8558"/>
                    <a:pt x="1442" y="8492"/>
                    <a:pt x="1397" y="8416"/>
                  </a:cubicBezTo>
                  <a:lnTo>
                    <a:pt x="247" y="10093"/>
                  </a:lnTo>
                  <a:cubicBezTo>
                    <a:pt x="0" y="10453"/>
                    <a:pt x="56" y="10918"/>
                    <a:pt x="370" y="11134"/>
                  </a:cubicBezTo>
                  <a:cubicBezTo>
                    <a:pt x="476" y="11206"/>
                    <a:pt x="599" y="11240"/>
                    <a:pt x="724" y="11240"/>
                  </a:cubicBezTo>
                  <a:cubicBezTo>
                    <a:pt x="969" y="11240"/>
                    <a:pt x="1224" y="11108"/>
                    <a:pt x="1387" y="10870"/>
                  </a:cubicBezTo>
                  <a:lnTo>
                    <a:pt x="8262" y="850"/>
                  </a:lnTo>
                  <a:cubicBezTo>
                    <a:pt x="8452" y="574"/>
                    <a:pt x="8462" y="239"/>
                    <a:pt x="8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1365;p46"/>
            <p:cNvSpPr/>
            <p:nvPr/>
          </p:nvSpPr>
          <p:spPr>
            <a:xfrm>
              <a:off x="3928165" y="2826416"/>
              <a:ext cx="104749" cy="100333"/>
            </a:xfrm>
            <a:custGeom>
              <a:avLst/>
              <a:gdLst/>
              <a:ahLst/>
              <a:cxnLst/>
              <a:rect l="l" t="t" r="r" b="b"/>
              <a:pathLst>
                <a:path w="6263" h="5999" extrusionOk="0">
                  <a:moveTo>
                    <a:pt x="3412" y="1"/>
                  </a:moveTo>
                  <a:cubicBezTo>
                    <a:pt x="2667" y="1"/>
                    <a:pt x="1893" y="403"/>
                    <a:pt x="1396" y="1127"/>
                  </a:cubicBezTo>
                  <a:lnTo>
                    <a:pt x="751" y="2066"/>
                  </a:lnTo>
                  <a:cubicBezTo>
                    <a:pt x="0" y="3161"/>
                    <a:pt x="167" y="4578"/>
                    <a:pt x="1125" y="5230"/>
                  </a:cubicBezTo>
                  <a:lnTo>
                    <a:pt x="1773" y="5673"/>
                  </a:lnTo>
                  <a:cubicBezTo>
                    <a:pt x="2097" y="5893"/>
                    <a:pt x="2469" y="5998"/>
                    <a:pt x="2850" y="5998"/>
                  </a:cubicBezTo>
                  <a:cubicBezTo>
                    <a:pt x="3595" y="5998"/>
                    <a:pt x="4370" y="5596"/>
                    <a:pt x="4867" y="4872"/>
                  </a:cubicBezTo>
                  <a:lnTo>
                    <a:pt x="5512" y="3933"/>
                  </a:lnTo>
                  <a:cubicBezTo>
                    <a:pt x="6262" y="2838"/>
                    <a:pt x="6095" y="1421"/>
                    <a:pt x="5138" y="769"/>
                  </a:cubicBezTo>
                  <a:lnTo>
                    <a:pt x="4490" y="327"/>
                  </a:lnTo>
                  <a:cubicBezTo>
                    <a:pt x="4166" y="106"/>
                    <a:pt x="3793" y="1"/>
                    <a:pt x="34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1366;p46"/>
            <p:cNvSpPr/>
            <p:nvPr/>
          </p:nvSpPr>
          <p:spPr>
            <a:xfrm>
              <a:off x="3921208" y="2860100"/>
              <a:ext cx="88960" cy="76417"/>
            </a:xfrm>
            <a:custGeom>
              <a:avLst/>
              <a:gdLst/>
              <a:ahLst/>
              <a:cxnLst/>
              <a:rect l="l" t="t" r="r" b="b"/>
              <a:pathLst>
                <a:path w="5319" h="4569" extrusionOk="0">
                  <a:moveTo>
                    <a:pt x="5318" y="2807"/>
                  </a:moveTo>
                  <a:lnTo>
                    <a:pt x="5318" y="2807"/>
                  </a:lnTo>
                  <a:lnTo>
                    <a:pt x="5318" y="2807"/>
                  </a:lnTo>
                  <a:cubicBezTo>
                    <a:pt x="5318" y="2807"/>
                    <a:pt x="5318" y="2807"/>
                    <a:pt x="5318" y="2807"/>
                  </a:cubicBezTo>
                  <a:close/>
                  <a:moveTo>
                    <a:pt x="1202" y="1"/>
                  </a:moveTo>
                  <a:lnTo>
                    <a:pt x="238" y="1408"/>
                  </a:lnTo>
                  <a:cubicBezTo>
                    <a:pt x="1" y="1753"/>
                    <a:pt x="52" y="2203"/>
                    <a:pt x="356" y="2410"/>
                  </a:cubicBezTo>
                  <a:lnTo>
                    <a:pt x="3373" y="4466"/>
                  </a:lnTo>
                  <a:cubicBezTo>
                    <a:pt x="3476" y="4536"/>
                    <a:pt x="3594" y="4569"/>
                    <a:pt x="3714" y="4569"/>
                  </a:cubicBezTo>
                  <a:cubicBezTo>
                    <a:pt x="3950" y="4569"/>
                    <a:pt x="4196" y="4442"/>
                    <a:pt x="4354" y="4212"/>
                  </a:cubicBezTo>
                  <a:lnTo>
                    <a:pt x="5318" y="2807"/>
                  </a:lnTo>
                  <a:lnTo>
                    <a:pt x="5318" y="2807"/>
                  </a:lnTo>
                  <a:cubicBezTo>
                    <a:pt x="5161" y="3035"/>
                    <a:pt x="4916" y="3162"/>
                    <a:pt x="4680" y="3162"/>
                  </a:cubicBezTo>
                  <a:cubicBezTo>
                    <a:pt x="4560" y="3162"/>
                    <a:pt x="4442" y="3129"/>
                    <a:pt x="4339" y="3059"/>
                  </a:cubicBezTo>
                  <a:lnTo>
                    <a:pt x="1321" y="1003"/>
                  </a:lnTo>
                  <a:cubicBezTo>
                    <a:pt x="1017" y="796"/>
                    <a:pt x="966" y="348"/>
                    <a:pt x="1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1367;p46"/>
            <p:cNvSpPr/>
            <p:nvPr/>
          </p:nvSpPr>
          <p:spPr>
            <a:xfrm>
              <a:off x="3894916" y="2921180"/>
              <a:ext cx="51446" cy="68054"/>
            </a:xfrm>
            <a:custGeom>
              <a:avLst/>
              <a:gdLst/>
              <a:ahLst/>
              <a:cxnLst/>
              <a:rect l="l" t="t" r="r" b="b"/>
              <a:pathLst>
                <a:path w="3076" h="4069" extrusionOk="0">
                  <a:moveTo>
                    <a:pt x="1720" y="1"/>
                  </a:moveTo>
                  <a:cubicBezTo>
                    <a:pt x="1671" y="1"/>
                    <a:pt x="1623" y="6"/>
                    <a:pt x="1577" y="18"/>
                  </a:cubicBezTo>
                  <a:cubicBezTo>
                    <a:pt x="1436" y="55"/>
                    <a:pt x="1334" y="149"/>
                    <a:pt x="1237" y="242"/>
                  </a:cubicBezTo>
                  <a:cubicBezTo>
                    <a:pt x="1038" y="433"/>
                    <a:pt x="841" y="627"/>
                    <a:pt x="677" y="847"/>
                  </a:cubicBezTo>
                  <a:cubicBezTo>
                    <a:pt x="197" y="1484"/>
                    <a:pt x="0" y="2323"/>
                    <a:pt x="126" y="3203"/>
                  </a:cubicBezTo>
                  <a:lnTo>
                    <a:pt x="805" y="3808"/>
                  </a:lnTo>
                  <a:cubicBezTo>
                    <a:pt x="972" y="3913"/>
                    <a:pt x="1152" y="3993"/>
                    <a:pt x="1340" y="4047"/>
                  </a:cubicBezTo>
                  <a:cubicBezTo>
                    <a:pt x="1381" y="4058"/>
                    <a:pt x="1424" y="4069"/>
                    <a:pt x="1464" y="4069"/>
                  </a:cubicBezTo>
                  <a:cubicBezTo>
                    <a:pt x="1474" y="4069"/>
                    <a:pt x="1483" y="4068"/>
                    <a:pt x="1493" y="4067"/>
                  </a:cubicBezTo>
                  <a:cubicBezTo>
                    <a:pt x="1556" y="4060"/>
                    <a:pt x="1601" y="4018"/>
                    <a:pt x="1637" y="3975"/>
                  </a:cubicBezTo>
                  <a:cubicBezTo>
                    <a:pt x="1787" y="3804"/>
                    <a:pt x="1851" y="3567"/>
                    <a:pt x="1820" y="3316"/>
                  </a:cubicBezTo>
                  <a:cubicBezTo>
                    <a:pt x="1815" y="3280"/>
                    <a:pt x="1808" y="3243"/>
                    <a:pt x="1821" y="3213"/>
                  </a:cubicBezTo>
                  <a:cubicBezTo>
                    <a:pt x="1839" y="3173"/>
                    <a:pt x="1881" y="3160"/>
                    <a:pt x="1932" y="3160"/>
                  </a:cubicBezTo>
                  <a:cubicBezTo>
                    <a:pt x="1995" y="3160"/>
                    <a:pt x="2072" y="3179"/>
                    <a:pt x="2137" y="3189"/>
                  </a:cubicBezTo>
                  <a:cubicBezTo>
                    <a:pt x="2165" y="3193"/>
                    <a:pt x="2192" y="3196"/>
                    <a:pt x="2218" y="3196"/>
                  </a:cubicBezTo>
                  <a:cubicBezTo>
                    <a:pt x="2468" y="3196"/>
                    <a:pt x="2647" y="3010"/>
                    <a:pt x="2675" y="2787"/>
                  </a:cubicBezTo>
                  <a:cubicBezTo>
                    <a:pt x="2706" y="2538"/>
                    <a:pt x="2589" y="2260"/>
                    <a:pt x="2443" y="2005"/>
                  </a:cubicBezTo>
                  <a:cubicBezTo>
                    <a:pt x="2408" y="1942"/>
                    <a:pt x="2369" y="1873"/>
                    <a:pt x="2388" y="1818"/>
                  </a:cubicBezTo>
                  <a:cubicBezTo>
                    <a:pt x="2399" y="1780"/>
                    <a:pt x="2435" y="1759"/>
                    <a:pt x="2468" y="1738"/>
                  </a:cubicBezTo>
                  <a:cubicBezTo>
                    <a:pt x="2792" y="1534"/>
                    <a:pt x="3076" y="1191"/>
                    <a:pt x="2909" y="780"/>
                  </a:cubicBezTo>
                  <a:cubicBezTo>
                    <a:pt x="2809" y="535"/>
                    <a:pt x="2563" y="326"/>
                    <a:pt x="2308" y="184"/>
                  </a:cubicBezTo>
                  <a:cubicBezTo>
                    <a:pt x="2121" y="80"/>
                    <a:pt x="1909" y="1"/>
                    <a:pt x="17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1368;p46"/>
            <p:cNvSpPr/>
            <p:nvPr/>
          </p:nvSpPr>
          <p:spPr>
            <a:xfrm>
              <a:off x="3939070" y="2926298"/>
              <a:ext cx="32028" cy="71382"/>
            </a:xfrm>
            <a:custGeom>
              <a:avLst/>
              <a:gdLst/>
              <a:ahLst/>
              <a:cxnLst/>
              <a:rect l="l" t="t" r="r" b="b"/>
              <a:pathLst>
                <a:path w="1915" h="4268" extrusionOk="0">
                  <a:moveTo>
                    <a:pt x="222" y="0"/>
                  </a:moveTo>
                  <a:cubicBezTo>
                    <a:pt x="211" y="0"/>
                    <a:pt x="201" y="1"/>
                    <a:pt x="190" y="3"/>
                  </a:cubicBezTo>
                  <a:cubicBezTo>
                    <a:pt x="94" y="19"/>
                    <a:pt x="30" y="113"/>
                    <a:pt x="15" y="209"/>
                  </a:cubicBezTo>
                  <a:cubicBezTo>
                    <a:pt x="0" y="304"/>
                    <a:pt x="27" y="400"/>
                    <a:pt x="57" y="493"/>
                  </a:cubicBezTo>
                  <a:cubicBezTo>
                    <a:pt x="150" y="782"/>
                    <a:pt x="563" y="1329"/>
                    <a:pt x="434" y="1629"/>
                  </a:cubicBezTo>
                  <a:cubicBezTo>
                    <a:pt x="244" y="2075"/>
                    <a:pt x="92" y="2562"/>
                    <a:pt x="109" y="3054"/>
                  </a:cubicBezTo>
                  <a:cubicBezTo>
                    <a:pt x="123" y="3488"/>
                    <a:pt x="326" y="4196"/>
                    <a:pt x="841" y="4267"/>
                  </a:cubicBezTo>
                  <a:lnTo>
                    <a:pt x="1914" y="3594"/>
                  </a:lnTo>
                  <a:cubicBezTo>
                    <a:pt x="1858" y="3257"/>
                    <a:pt x="1740" y="2705"/>
                    <a:pt x="1727" y="2364"/>
                  </a:cubicBezTo>
                  <a:cubicBezTo>
                    <a:pt x="1693" y="1442"/>
                    <a:pt x="1203" y="527"/>
                    <a:pt x="404" y="64"/>
                  </a:cubicBezTo>
                  <a:cubicBezTo>
                    <a:pt x="348" y="31"/>
                    <a:pt x="285" y="0"/>
                    <a:pt x="2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1369;p46"/>
            <p:cNvSpPr/>
            <p:nvPr/>
          </p:nvSpPr>
          <p:spPr>
            <a:xfrm>
              <a:off x="3771134" y="2596314"/>
              <a:ext cx="45258" cy="89378"/>
            </a:xfrm>
            <a:custGeom>
              <a:avLst/>
              <a:gdLst/>
              <a:ahLst/>
              <a:cxnLst/>
              <a:rect l="l" t="t" r="r" b="b"/>
              <a:pathLst>
                <a:path w="2706" h="5344" extrusionOk="0">
                  <a:moveTo>
                    <a:pt x="335" y="1"/>
                  </a:moveTo>
                  <a:cubicBezTo>
                    <a:pt x="297" y="1"/>
                    <a:pt x="258" y="8"/>
                    <a:pt x="220" y="24"/>
                  </a:cubicBezTo>
                  <a:cubicBezTo>
                    <a:pt x="71" y="87"/>
                    <a:pt x="0" y="257"/>
                    <a:pt x="60" y="407"/>
                  </a:cubicBezTo>
                  <a:lnTo>
                    <a:pt x="2075" y="5162"/>
                  </a:lnTo>
                  <a:cubicBezTo>
                    <a:pt x="2121" y="5272"/>
                    <a:pt x="2229" y="5343"/>
                    <a:pt x="2348" y="5343"/>
                  </a:cubicBezTo>
                  <a:lnTo>
                    <a:pt x="2349" y="5343"/>
                  </a:lnTo>
                  <a:cubicBezTo>
                    <a:pt x="2562" y="5343"/>
                    <a:pt x="2706" y="5126"/>
                    <a:pt x="2622" y="4931"/>
                  </a:cubicBezTo>
                  <a:lnTo>
                    <a:pt x="607" y="176"/>
                  </a:lnTo>
                  <a:cubicBezTo>
                    <a:pt x="557" y="66"/>
                    <a:pt x="449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1370;p46"/>
            <p:cNvSpPr/>
            <p:nvPr/>
          </p:nvSpPr>
          <p:spPr>
            <a:xfrm>
              <a:off x="3700622" y="2666927"/>
              <a:ext cx="81568" cy="61782"/>
            </a:xfrm>
            <a:custGeom>
              <a:avLst/>
              <a:gdLst/>
              <a:ahLst/>
              <a:cxnLst/>
              <a:rect l="l" t="t" r="r" b="b"/>
              <a:pathLst>
                <a:path w="4877" h="3694" extrusionOk="0">
                  <a:moveTo>
                    <a:pt x="337" y="1"/>
                  </a:moveTo>
                  <a:cubicBezTo>
                    <a:pt x="246" y="1"/>
                    <a:pt x="157" y="42"/>
                    <a:pt x="99" y="119"/>
                  </a:cubicBezTo>
                  <a:cubicBezTo>
                    <a:pt x="0" y="251"/>
                    <a:pt x="27" y="438"/>
                    <a:pt x="159" y="536"/>
                  </a:cubicBezTo>
                  <a:lnTo>
                    <a:pt x="4290" y="3633"/>
                  </a:lnTo>
                  <a:cubicBezTo>
                    <a:pt x="4342" y="3672"/>
                    <a:pt x="4404" y="3693"/>
                    <a:pt x="4469" y="3693"/>
                  </a:cubicBezTo>
                  <a:lnTo>
                    <a:pt x="4470" y="3693"/>
                  </a:lnTo>
                  <a:cubicBezTo>
                    <a:pt x="4755" y="3693"/>
                    <a:pt x="4877" y="3329"/>
                    <a:pt x="4648" y="3158"/>
                  </a:cubicBezTo>
                  <a:lnTo>
                    <a:pt x="515" y="61"/>
                  </a:lnTo>
                  <a:cubicBezTo>
                    <a:pt x="462" y="20"/>
                    <a:pt x="399" y="1"/>
                    <a:pt x="33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1371;p46"/>
            <p:cNvSpPr/>
            <p:nvPr/>
          </p:nvSpPr>
          <p:spPr>
            <a:xfrm>
              <a:off x="3656468" y="2763279"/>
              <a:ext cx="96252" cy="18381"/>
            </a:xfrm>
            <a:custGeom>
              <a:avLst/>
              <a:gdLst/>
              <a:ahLst/>
              <a:cxnLst/>
              <a:rect l="l" t="t" r="r" b="b"/>
              <a:pathLst>
                <a:path w="5755" h="1099" extrusionOk="0">
                  <a:moveTo>
                    <a:pt x="315" y="0"/>
                  </a:moveTo>
                  <a:cubicBezTo>
                    <a:pt x="163" y="0"/>
                    <a:pt x="33" y="114"/>
                    <a:pt x="16" y="268"/>
                  </a:cubicBezTo>
                  <a:cubicBezTo>
                    <a:pt x="0" y="431"/>
                    <a:pt x="120" y="576"/>
                    <a:pt x="283" y="592"/>
                  </a:cubicBezTo>
                  <a:lnTo>
                    <a:pt x="5423" y="1097"/>
                  </a:lnTo>
                  <a:cubicBezTo>
                    <a:pt x="5433" y="1099"/>
                    <a:pt x="5443" y="1099"/>
                    <a:pt x="5453" y="1099"/>
                  </a:cubicBezTo>
                  <a:cubicBezTo>
                    <a:pt x="5610" y="1097"/>
                    <a:pt x="5740" y="973"/>
                    <a:pt x="5747" y="816"/>
                  </a:cubicBezTo>
                  <a:cubicBezTo>
                    <a:pt x="5754" y="659"/>
                    <a:pt x="5639" y="522"/>
                    <a:pt x="5482" y="507"/>
                  </a:cubicBezTo>
                  <a:lnTo>
                    <a:pt x="341" y="1"/>
                  </a:lnTo>
                  <a:cubicBezTo>
                    <a:pt x="332" y="1"/>
                    <a:pt x="323" y="0"/>
                    <a:pt x="3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9"/>
          <p:cNvSpPr txBox="1">
            <a:spLocks noGrp="1"/>
          </p:cNvSpPr>
          <p:nvPr>
            <p:ph type="body" idx="2"/>
          </p:nvPr>
        </p:nvSpPr>
        <p:spPr>
          <a:xfrm>
            <a:off x="248282" y="2665985"/>
            <a:ext cx="5217703" cy="1699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sinh viên thực </a:t>
            </a:r>
            <a:r>
              <a:rPr lang="en-US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hiện:</a:t>
            </a:r>
            <a:endParaRPr lang="en-US" sz="16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Nguyễn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 Trí -</a:t>
            </a: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17050053</a:t>
            </a:r>
            <a:endParaRPr lang="en-US" sz="200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Vũ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 Quỳnh - </a:t>
            </a:r>
            <a:r>
              <a:rPr lang="en-US" sz="20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17050058</a:t>
            </a:r>
            <a:endParaRPr lang="en-US" sz="2000" b="1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>
              <a:solidFill>
                <a:schemeClr val="bg1"/>
              </a:solidFill>
              <a:latin typeface="Times New Roman" panose="02020603050405020304" pitchFamily="18" charset="0"/>
              <a:ea typeface="Sniglet" panose="020B0604020202020204"/>
              <a:cs typeface="Times New Roman" panose="02020603050405020304" pitchFamily="18" charset="0"/>
              <a:sym typeface="Sniglet" panose="020B0604020202020204"/>
            </a:endParaRPr>
          </a:p>
        </p:txBody>
      </p:sp>
      <p:sp>
        <p:nvSpPr>
          <p:cNvPr id="916" name="Google Shape;916;p39"/>
          <p:cNvSpPr txBox="1">
            <a:spLocks noGrp="1"/>
          </p:cNvSpPr>
          <p:nvPr>
            <p:ph type="title"/>
          </p:nvPr>
        </p:nvSpPr>
        <p:spPr>
          <a:xfrm>
            <a:off x="279450" y="1023513"/>
            <a:ext cx="4824919" cy="12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</a:t>
            </a:r>
            <a: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dẫn:</a:t>
            </a:r>
            <a:br>
              <a:rPr lang="en-US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Hoàng Khánh Duy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7" name="Google Shape;917;p39"/>
          <p:cNvGrpSpPr/>
          <p:nvPr/>
        </p:nvGrpSpPr>
        <p:grpSpPr>
          <a:xfrm>
            <a:off x="4569453" y="800518"/>
            <a:ext cx="4574553" cy="4472641"/>
            <a:chOff x="1141900" y="258850"/>
            <a:chExt cx="5336000" cy="5217125"/>
          </a:xfrm>
        </p:grpSpPr>
        <p:sp>
          <p:nvSpPr>
            <p:cNvPr id="918" name="Google Shape;918;p39"/>
            <p:cNvSpPr/>
            <p:nvPr/>
          </p:nvSpPr>
          <p:spPr>
            <a:xfrm>
              <a:off x="1141900" y="4194400"/>
              <a:ext cx="5336000" cy="1281575"/>
            </a:xfrm>
            <a:custGeom>
              <a:avLst/>
              <a:gdLst/>
              <a:ahLst/>
              <a:cxnLst/>
              <a:rect l="l" t="t" r="r" b="b"/>
              <a:pathLst>
                <a:path w="213440" h="51263" extrusionOk="0">
                  <a:moveTo>
                    <a:pt x="56252" y="1"/>
                  </a:moveTo>
                  <a:lnTo>
                    <a:pt x="0" y="51262"/>
                  </a:lnTo>
                  <a:lnTo>
                    <a:pt x="213439" y="51262"/>
                  </a:lnTo>
                  <a:lnTo>
                    <a:pt x="134420" y="4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  <a:alpha val="36160"/>
                  </a:srgbClr>
                </a:gs>
                <a:gs pos="66000">
                  <a:srgbClr val="E354F7">
                    <a:alpha val="16078"/>
                    <a:alpha val="36160"/>
                  </a:srgbClr>
                </a:gs>
                <a:gs pos="100000">
                  <a:srgbClr val="10ECFF">
                    <a:alpha val="25490"/>
                    <a:alpha val="3616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572500" y="258850"/>
              <a:ext cx="1933725" cy="3996200"/>
            </a:xfrm>
            <a:custGeom>
              <a:avLst/>
              <a:gdLst/>
              <a:ahLst/>
              <a:cxnLst/>
              <a:rect l="l" t="t" r="r" b="b"/>
              <a:pathLst>
                <a:path w="77349" h="159848" extrusionOk="0">
                  <a:moveTo>
                    <a:pt x="68508" y="159845"/>
                  </a:moveTo>
                  <a:lnTo>
                    <a:pt x="8762" y="159818"/>
                  </a:lnTo>
                  <a:cubicBezTo>
                    <a:pt x="3922" y="159814"/>
                    <a:pt x="0" y="155881"/>
                    <a:pt x="3" y="151031"/>
                  </a:cubicBezTo>
                  <a:lnTo>
                    <a:pt x="75" y="8779"/>
                  </a:lnTo>
                  <a:cubicBezTo>
                    <a:pt x="77" y="3929"/>
                    <a:pt x="4003" y="1"/>
                    <a:pt x="8841" y="2"/>
                  </a:cubicBezTo>
                  <a:lnTo>
                    <a:pt x="68587" y="33"/>
                  </a:lnTo>
                  <a:cubicBezTo>
                    <a:pt x="73427" y="35"/>
                    <a:pt x="77349" y="3968"/>
                    <a:pt x="77346" y="8819"/>
                  </a:cubicBezTo>
                  <a:lnTo>
                    <a:pt x="77274" y="151069"/>
                  </a:lnTo>
                  <a:cubicBezTo>
                    <a:pt x="77272" y="155920"/>
                    <a:pt x="73347" y="159848"/>
                    <a:pt x="68508" y="15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63200" y="694475"/>
              <a:ext cx="1755825" cy="3121800"/>
            </a:xfrm>
            <a:custGeom>
              <a:avLst/>
              <a:gdLst/>
              <a:ahLst/>
              <a:cxnLst/>
              <a:rect l="l" t="t" r="r" b="b"/>
              <a:pathLst>
                <a:path w="70233" h="124872" extrusionOk="0">
                  <a:moveTo>
                    <a:pt x="70171" y="124871"/>
                  </a:moveTo>
                  <a:lnTo>
                    <a:pt x="1" y="124837"/>
                  </a:lnTo>
                  <a:lnTo>
                    <a:pt x="62" y="0"/>
                  </a:lnTo>
                  <a:lnTo>
                    <a:pt x="70232" y="3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1732575" y="912950"/>
              <a:ext cx="1265775" cy="2044125"/>
            </a:xfrm>
            <a:custGeom>
              <a:avLst/>
              <a:gdLst/>
              <a:ahLst/>
              <a:cxnLst/>
              <a:rect l="l" t="t" r="r" b="b"/>
              <a:pathLst>
                <a:path w="50631" h="81765" extrusionOk="0">
                  <a:moveTo>
                    <a:pt x="1" y="0"/>
                  </a:moveTo>
                  <a:lnTo>
                    <a:pt x="1" y="81765"/>
                  </a:lnTo>
                  <a:lnTo>
                    <a:pt x="50630" y="81765"/>
                  </a:lnTo>
                  <a:lnTo>
                    <a:pt x="50630" y="0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002775" y="2100325"/>
              <a:ext cx="305125" cy="330500"/>
            </a:xfrm>
            <a:custGeom>
              <a:avLst/>
              <a:gdLst/>
              <a:ahLst/>
              <a:cxnLst/>
              <a:rect l="l" t="t" r="r" b="b"/>
              <a:pathLst>
                <a:path w="12205" h="13220" extrusionOk="0">
                  <a:moveTo>
                    <a:pt x="12204" y="0"/>
                  </a:moveTo>
                  <a:lnTo>
                    <a:pt x="12204" y="0"/>
                  </a:lnTo>
                  <a:cubicBezTo>
                    <a:pt x="5433" y="673"/>
                    <a:pt x="135" y="6316"/>
                    <a:pt x="0" y="13217"/>
                  </a:cubicBezTo>
                  <a:lnTo>
                    <a:pt x="3691" y="13220"/>
                  </a:lnTo>
                  <a:cubicBezTo>
                    <a:pt x="3820" y="8353"/>
                    <a:pt x="7476" y="4375"/>
                    <a:pt x="12203" y="3720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002700" y="2093500"/>
              <a:ext cx="676425" cy="676225"/>
            </a:xfrm>
            <a:custGeom>
              <a:avLst/>
              <a:gdLst/>
              <a:ahLst/>
              <a:cxnLst/>
              <a:rect l="l" t="t" r="r" b="b"/>
              <a:pathLst>
                <a:path w="27057" h="27049" extrusionOk="0">
                  <a:moveTo>
                    <a:pt x="14609" y="0"/>
                  </a:moveTo>
                  <a:lnTo>
                    <a:pt x="14609" y="3698"/>
                  </a:lnTo>
                  <a:cubicBezTo>
                    <a:pt x="19537" y="4261"/>
                    <a:pt x="23366" y="8433"/>
                    <a:pt x="23363" y="13502"/>
                  </a:cubicBezTo>
                  <a:cubicBezTo>
                    <a:pt x="23362" y="18951"/>
                    <a:pt x="18934" y="23367"/>
                    <a:pt x="13474" y="23367"/>
                  </a:cubicBezTo>
                  <a:cubicBezTo>
                    <a:pt x="13471" y="23367"/>
                    <a:pt x="13469" y="23367"/>
                    <a:pt x="13467" y="23367"/>
                  </a:cubicBezTo>
                  <a:cubicBezTo>
                    <a:pt x="8574" y="23364"/>
                    <a:pt x="4526" y="19815"/>
                    <a:pt x="3731" y="15161"/>
                  </a:cubicBezTo>
                  <a:lnTo>
                    <a:pt x="1" y="15160"/>
                  </a:lnTo>
                  <a:lnTo>
                    <a:pt x="1" y="15160"/>
                  </a:lnTo>
                  <a:cubicBezTo>
                    <a:pt x="824" y="21857"/>
                    <a:pt x="6529" y="27045"/>
                    <a:pt x="13465" y="27049"/>
                  </a:cubicBezTo>
                  <a:cubicBezTo>
                    <a:pt x="13468" y="27049"/>
                    <a:pt x="13470" y="27049"/>
                    <a:pt x="13473" y="27049"/>
                  </a:cubicBezTo>
                  <a:cubicBezTo>
                    <a:pt x="20969" y="27049"/>
                    <a:pt x="27050" y="20987"/>
                    <a:pt x="27053" y="13503"/>
                  </a:cubicBezTo>
                  <a:cubicBezTo>
                    <a:pt x="27057" y="6401"/>
                    <a:pt x="21580" y="579"/>
                    <a:pt x="14609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1921300" y="2012975"/>
              <a:ext cx="839250" cy="837300"/>
            </a:xfrm>
            <a:custGeom>
              <a:avLst/>
              <a:gdLst/>
              <a:ahLst/>
              <a:cxnLst/>
              <a:rect l="l" t="t" r="r" b="b"/>
              <a:pathLst>
                <a:path w="33570" h="33492" extrusionOk="0">
                  <a:moveTo>
                    <a:pt x="16792" y="330"/>
                  </a:moveTo>
                  <a:cubicBezTo>
                    <a:pt x="25863" y="334"/>
                    <a:pt x="33241" y="7703"/>
                    <a:pt x="33237" y="16755"/>
                  </a:cubicBezTo>
                  <a:cubicBezTo>
                    <a:pt x="33235" y="21140"/>
                    <a:pt x="31520" y="25265"/>
                    <a:pt x="28412" y="28361"/>
                  </a:cubicBezTo>
                  <a:cubicBezTo>
                    <a:pt x="25305" y="31459"/>
                    <a:pt x="21176" y="33164"/>
                    <a:pt x="16784" y="33164"/>
                  </a:cubicBezTo>
                  <a:lnTo>
                    <a:pt x="16775" y="33164"/>
                  </a:lnTo>
                  <a:cubicBezTo>
                    <a:pt x="12380" y="33161"/>
                    <a:pt x="8250" y="31452"/>
                    <a:pt x="5145" y="28349"/>
                  </a:cubicBezTo>
                  <a:cubicBezTo>
                    <a:pt x="2038" y="25246"/>
                    <a:pt x="329" y="21123"/>
                    <a:pt x="330" y="16738"/>
                  </a:cubicBezTo>
                  <a:cubicBezTo>
                    <a:pt x="337" y="7690"/>
                    <a:pt x="7717" y="330"/>
                    <a:pt x="16785" y="330"/>
                  </a:cubicBezTo>
                  <a:close/>
                  <a:moveTo>
                    <a:pt x="16785" y="1"/>
                  </a:moveTo>
                  <a:cubicBezTo>
                    <a:pt x="7538" y="1"/>
                    <a:pt x="9" y="7508"/>
                    <a:pt x="2" y="16738"/>
                  </a:cubicBezTo>
                  <a:cubicBezTo>
                    <a:pt x="1" y="21212"/>
                    <a:pt x="1744" y="25417"/>
                    <a:pt x="4912" y="28582"/>
                  </a:cubicBezTo>
                  <a:cubicBezTo>
                    <a:pt x="8080" y="31746"/>
                    <a:pt x="12294" y="33490"/>
                    <a:pt x="16776" y="33492"/>
                  </a:cubicBezTo>
                  <a:lnTo>
                    <a:pt x="16785" y="33492"/>
                  </a:lnTo>
                  <a:cubicBezTo>
                    <a:pt x="21264" y="33492"/>
                    <a:pt x="25477" y="31753"/>
                    <a:pt x="28646" y="28594"/>
                  </a:cubicBezTo>
                  <a:cubicBezTo>
                    <a:pt x="31817" y="25432"/>
                    <a:pt x="33565" y="21229"/>
                    <a:pt x="33566" y="16755"/>
                  </a:cubicBezTo>
                  <a:cubicBezTo>
                    <a:pt x="33570" y="7521"/>
                    <a:pt x="26044" y="5"/>
                    <a:pt x="1679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002775" y="1184575"/>
              <a:ext cx="305125" cy="330525"/>
            </a:xfrm>
            <a:custGeom>
              <a:avLst/>
              <a:gdLst/>
              <a:ahLst/>
              <a:cxnLst/>
              <a:rect l="l" t="t" r="r" b="b"/>
              <a:pathLst>
                <a:path w="12205" h="13221" extrusionOk="0">
                  <a:moveTo>
                    <a:pt x="12204" y="0"/>
                  </a:moveTo>
                  <a:cubicBezTo>
                    <a:pt x="5433" y="676"/>
                    <a:pt x="135" y="6316"/>
                    <a:pt x="0" y="13219"/>
                  </a:cubicBezTo>
                  <a:lnTo>
                    <a:pt x="3691" y="13221"/>
                  </a:lnTo>
                  <a:cubicBezTo>
                    <a:pt x="3820" y="8353"/>
                    <a:pt x="7476" y="4374"/>
                    <a:pt x="12203" y="3721"/>
                  </a:cubicBezTo>
                  <a:lnTo>
                    <a:pt x="12204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002700" y="1177775"/>
              <a:ext cx="676425" cy="676325"/>
            </a:xfrm>
            <a:custGeom>
              <a:avLst/>
              <a:gdLst/>
              <a:ahLst/>
              <a:cxnLst/>
              <a:rect l="l" t="t" r="r" b="b"/>
              <a:pathLst>
                <a:path w="27057" h="27053" extrusionOk="0">
                  <a:moveTo>
                    <a:pt x="14609" y="3698"/>
                  </a:moveTo>
                  <a:cubicBezTo>
                    <a:pt x="19537" y="4261"/>
                    <a:pt x="23366" y="8434"/>
                    <a:pt x="23363" y="13502"/>
                  </a:cubicBezTo>
                  <a:cubicBezTo>
                    <a:pt x="23362" y="18954"/>
                    <a:pt x="18930" y="23370"/>
                    <a:pt x="13467" y="23367"/>
                  </a:cubicBezTo>
                  <a:cubicBezTo>
                    <a:pt x="8574" y="23366"/>
                    <a:pt x="4526" y="19816"/>
                    <a:pt x="3731" y="15161"/>
                  </a:cubicBezTo>
                  <a:lnTo>
                    <a:pt x="1" y="15159"/>
                  </a:lnTo>
                  <a:cubicBezTo>
                    <a:pt x="824" y="21858"/>
                    <a:pt x="6529" y="27046"/>
                    <a:pt x="13465" y="27049"/>
                  </a:cubicBezTo>
                  <a:cubicBezTo>
                    <a:pt x="20965" y="27053"/>
                    <a:pt x="27050" y="20988"/>
                    <a:pt x="27053" y="13504"/>
                  </a:cubicBezTo>
                  <a:cubicBezTo>
                    <a:pt x="27057" y="6404"/>
                    <a:pt x="21580" y="579"/>
                    <a:pt x="14609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1921250" y="1097225"/>
              <a:ext cx="839300" cy="837375"/>
            </a:xfrm>
            <a:custGeom>
              <a:avLst/>
              <a:gdLst/>
              <a:ahLst/>
              <a:cxnLst/>
              <a:rect l="l" t="t" r="r" b="b"/>
              <a:pathLst>
                <a:path w="33572" h="33495" extrusionOk="0">
                  <a:moveTo>
                    <a:pt x="16795" y="330"/>
                  </a:moveTo>
                  <a:cubicBezTo>
                    <a:pt x="25866" y="335"/>
                    <a:pt x="33245" y="7705"/>
                    <a:pt x="33240" y="16755"/>
                  </a:cubicBezTo>
                  <a:cubicBezTo>
                    <a:pt x="33236" y="25807"/>
                    <a:pt x="25856" y="33165"/>
                    <a:pt x="16786" y="33165"/>
                  </a:cubicBezTo>
                  <a:lnTo>
                    <a:pt x="16778" y="33165"/>
                  </a:lnTo>
                  <a:cubicBezTo>
                    <a:pt x="7706" y="33161"/>
                    <a:pt x="328" y="25792"/>
                    <a:pt x="332" y="16740"/>
                  </a:cubicBezTo>
                  <a:cubicBezTo>
                    <a:pt x="339" y="7689"/>
                    <a:pt x="7720" y="330"/>
                    <a:pt x="16787" y="330"/>
                  </a:cubicBezTo>
                  <a:close/>
                  <a:moveTo>
                    <a:pt x="16787" y="1"/>
                  </a:moveTo>
                  <a:cubicBezTo>
                    <a:pt x="7540" y="1"/>
                    <a:pt x="11" y="7509"/>
                    <a:pt x="4" y="16740"/>
                  </a:cubicBezTo>
                  <a:cubicBezTo>
                    <a:pt x="0" y="25973"/>
                    <a:pt x="7524" y="33489"/>
                    <a:pt x="16778" y="33494"/>
                  </a:cubicBezTo>
                  <a:lnTo>
                    <a:pt x="16786" y="33494"/>
                  </a:lnTo>
                  <a:cubicBezTo>
                    <a:pt x="26036" y="33494"/>
                    <a:pt x="33565" y="25988"/>
                    <a:pt x="33568" y="16755"/>
                  </a:cubicBezTo>
                  <a:cubicBezTo>
                    <a:pt x="33572" y="7522"/>
                    <a:pt x="26046" y="6"/>
                    <a:pt x="16795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3180075" y="912950"/>
              <a:ext cx="1841075" cy="1043550"/>
            </a:xfrm>
            <a:custGeom>
              <a:avLst/>
              <a:gdLst/>
              <a:ahLst/>
              <a:cxnLst/>
              <a:rect l="l" t="t" r="r" b="b"/>
              <a:pathLst>
                <a:path w="73643" h="41742" extrusionOk="0">
                  <a:moveTo>
                    <a:pt x="1" y="0"/>
                  </a:moveTo>
                  <a:lnTo>
                    <a:pt x="1" y="41742"/>
                  </a:lnTo>
                  <a:lnTo>
                    <a:pt x="73643" y="41742"/>
                  </a:lnTo>
                  <a:lnTo>
                    <a:pt x="73643" y="0"/>
                  </a:lnTo>
                  <a:close/>
                </a:path>
              </a:pathLst>
            </a:custGeom>
            <a:solidFill>
              <a:srgbClr val="10ECFF">
                <a:alpha val="1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3318375" y="1791625"/>
              <a:ext cx="1535525" cy="8225"/>
            </a:xfrm>
            <a:custGeom>
              <a:avLst/>
              <a:gdLst/>
              <a:ahLst/>
              <a:cxnLst/>
              <a:rect l="l" t="t" r="r" b="b"/>
              <a:pathLst>
                <a:path w="61421" h="329" extrusionOk="0">
                  <a:moveTo>
                    <a:pt x="0" y="1"/>
                  </a:moveTo>
                  <a:lnTo>
                    <a:pt x="0" y="329"/>
                  </a:lnTo>
                  <a:lnTo>
                    <a:pt x="61420" y="329"/>
                  </a:lnTo>
                  <a:lnTo>
                    <a:pt x="61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3343275" y="1073750"/>
              <a:ext cx="8200" cy="16450"/>
            </a:xfrm>
            <a:custGeom>
              <a:avLst/>
              <a:gdLst/>
              <a:ahLst/>
              <a:cxnLst/>
              <a:rect l="l" t="t" r="r" b="b"/>
              <a:pathLst>
                <a:path w="328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334327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3343275" y="1746025"/>
              <a:ext cx="8200" cy="16475"/>
            </a:xfrm>
            <a:custGeom>
              <a:avLst/>
              <a:gdLst/>
              <a:ahLst/>
              <a:cxnLst/>
              <a:rect l="l" t="t" r="r" b="b"/>
              <a:pathLst>
                <a:path w="328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3650325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365030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29" y="1381"/>
                  </a:lnTo>
                  <a:lnTo>
                    <a:pt x="329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29" y="4142"/>
                  </a:lnTo>
                  <a:lnTo>
                    <a:pt x="329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29" y="6904"/>
                  </a:lnTo>
                  <a:lnTo>
                    <a:pt x="329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29" y="9666"/>
                  </a:lnTo>
                  <a:lnTo>
                    <a:pt x="329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29" y="12428"/>
                  </a:lnTo>
                  <a:lnTo>
                    <a:pt x="329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29" y="15188"/>
                  </a:lnTo>
                  <a:lnTo>
                    <a:pt x="329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29" y="17950"/>
                  </a:lnTo>
                  <a:lnTo>
                    <a:pt x="329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29" y="20712"/>
                  </a:lnTo>
                  <a:lnTo>
                    <a:pt x="329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29" y="23473"/>
                  </a:lnTo>
                  <a:lnTo>
                    <a:pt x="329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3650325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28" y="658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3957450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0" y="0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39574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0" y="0"/>
                  </a:moveTo>
                  <a:lnTo>
                    <a:pt x="0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0" y="2762"/>
                  </a:moveTo>
                  <a:lnTo>
                    <a:pt x="0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0" y="5523"/>
                  </a:moveTo>
                  <a:lnTo>
                    <a:pt x="0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0" y="8285"/>
                  </a:moveTo>
                  <a:lnTo>
                    <a:pt x="0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0" y="11047"/>
                  </a:moveTo>
                  <a:lnTo>
                    <a:pt x="0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0" y="13809"/>
                  </a:moveTo>
                  <a:lnTo>
                    <a:pt x="0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0" y="16569"/>
                  </a:moveTo>
                  <a:lnTo>
                    <a:pt x="0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0" y="19331"/>
                  </a:moveTo>
                  <a:lnTo>
                    <a:pt x="0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0" y="22092"/>
                  </a:moveTo>
                  <a:lnTo>
                    <a:pt x="0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3957450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0" y="1"/>
                  </a:moveTo>
                  <a:lnTo>
                    <a:pt x="0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4264525" y="1073750"/>
              <a:ext cx="8275" cy="16450"/>
            </a:xfrm>
            <a:custGeom>
              <a:avLst/>
              <a:gdLst/>
              <a:ahLst/>
              <a:cxnLst/>
              <a:rect l="l" t="t" r="r" b="b"/>
              <a:pathLst>
                <a:path w="331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4264525" y="1124700"/>
              <a:ext cx="8275" cy="586825"/>
            </a:xfrm>
            <a:custGeom>
              <a:avLst/>
              <a:gdLst/>
              <a:ahLst/>
              <a:cxnLst/>
              <a:rect l="l" t="t" r="r" b="b"/>
              <a:pathLst>
                <a:path w="331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4264525" y="1746025"/>
              <a:ext cx="8275" cy="16475"/>
            </a:xfrm>
            <a:custGeom>
              <a:avLst/>
              <a:gdLst/>
              <a:ahLst/>
              <a:cxnLst/>
              <a:rect l="l" t="t" r="r" b="b"/>
              <a:pathLst>
                <a:path w="331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4571625" y="1073750"/>
              <a:ext cx="8250" cy="16450"/>
            </a:xfrm>
            <a:custGeom>
              <a:avLst/>
              <a:gdLst/>
              <a:ahLst/>
              <a:cxnLst/>
              <a:rect l="l" t="t" r="r" b="b"/>
              <a:pathLst>
                <a:path w="330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571625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4571625" y="1746025"/>
              <a:ext cx="8250" cy="16475"/>
            </a:xfrm>
            <a:custGeom>
              <a:avLst/>
              <a:gdLst/>
              <a:ahLst/>
              <a:cxnLst/>
              <a:rect l="l" t="t" r="r" b="b"/>
              <a:pathLst>
                <a:path w="330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30" y="6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4878750" y="1073750"/>
              <a:ext cx="8225" cy="16450"/>
            </a:xfrm>
            <a:custGeom>
              <a:avLst/>
              <a:gdLst/>
              <a:ahLst/>
              <a:cxnLst/>
              <a:rect l="l" t="t" r="r" b="b"/>
              <a:pathLst>
                <a:path w="329" h="658" extrusionOk="0">
                  <a:moveTo>
                    <a:pt x="1" y="0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4878750" y="1124700"/>
              <a:ext cx="8250" cy="586825"/>
            </a:xfrm>
            <a:custGeom>
              <a:avLst/>
              <a:gdLst/>
              <a:ahLst/>
              <a:cxnLst/>
              <a:rect l="l" t="t" r="r" b="b"/>
              <a:pathLst>
                <a:path w="330" h="23473" extrusionOk="0">
                  <a:moveTo>
                    <a:pt x="1" y="0"/>
                  </a:moveTo>
                  <a:lnTo>
                    <a:pt x="1" y="1381"/>
                  </a:lnTo>
                  <a:lnTo>
                    <a:pt x="330" y="1381"/>
                  </a:lnTo>
                  <a:lnTo>
                    <a:pt x="330" y="0"/>
                  </a:lnTo>
                  <a:close/>
                  <a:moveTo>
                    <a:pt x="1" y="2762"/>
                  </a:moveTo>
                  <a:lnTo>
                    <a:pt x="1" y="4142"/>
                  </a:lnTo>
                  <a:lnTo>
                    <a:pt x="330" y="4142"/>
                  </a:lnTo>
                  <a:lnTo>
                    <a:pt x="330" y="2762"/>
                  </a:lnTo>
                  <a:close/>
                  <a:moveTo>
                    <a:pt x="1" y="5523"/>
                  </a:moveTo>
                  <a:lnTo>
                    <a:pt x="1" y="6904"/>
                  </a:lnTo>
                  <a:lnTo>
                    <a:pt x="330" y="6904"/>
                  </a:lnTo>
                  <a:lnTo>
                    <a:pt x="330" y="5523"/>
                  </a:lnTo>
                  <a:close/>
                  <a:moveTo>
                    <a:pt x="1" y="8285"/>
                  </a:moveTo>
                  <a:lnTo>
                    <a:pt x="1" y="9666"/>
                  </a:lnTo>
                  <a:lnTo>
                    <a:pt x="330" y="9666"/>
                  </a:lnTo>
                  <a:lnTo>
                    <a:pt x="330" y="8285"/>
                  </a:lnTo>
                  <a:close/>
                  <a:moveTo>
                    <a:pt x="1" y="11047"/>
                  </a:moveTo>
                  <a:lnTo>
                    <a:pt x="1" y="12428"/>
                  </a:lnTo>
                  <a:lnTo>
                    <a:pt x="330" y="12428"/>
                  </a:lnTo>
                  <a:lnTo>
                    <a:pt x="330" y="11047"/>
                  </a:lnTo>
                  <a:close/>
                  <a:moveTo>
                    <a:pt x="1" y="13809"/>
                  </a:moveTo>
                  <a:lnTo>
                    <a:pt x="1" y="15188"/>
                  </a:lnTo>
                  <a:lnTo>
                    <a:pt x="330" y="15188"/>
                  </a:lnTo>
                  <a:lnTo>
                    <a:pt x="330" y="13809"/>
                  </a:lnTo>
                  <a:close/>
                  <a:moveTo>
                    <a:pt x="1" y="16569"/>
                  </a:moveTo>
                  <a:lnTo>
                    <a:pt x="1" y="17950"/>
                  </a:lnTo>
                  <a:lnTo>
                    <a:pt x="330" y="17950"/>
                  </a:lnTo>
                  <a:lnTo>
                    <a:pt x="330" y="16569"/>
                  </a:lnTo>
                  <a:close/>
                  <a:moveTo>
                    <a:pt x="1" y="19331"/>
                  </a:moveTo>
                  <a:lnTo>
                    <a:pt x="1" y="20712"/>
                  </a:lnTo>
                  <a:lnTo>
                    <a:pt x="330" y="20712"/>
                  </a:lnTo>
                  <a:lnTo>
                    <a:pt x="330" y="19331"/>
                  </a:lnTo>
                  <a:close/>
                  <a:moveTo>
                    <a:pt x="1" y="22092"/>
                  </a:moveTo>
                  <a:lnTo>
                    <a:pt x="1" y="23473"/>
                  </a:lnTo>
                  <a:lnTo>
                    <a:pt x="330" y="23473"/>
                  </a:lnTo>
                  <a:lnTo>
                    <a:pt x="330" y="220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4878750" y="1746025"/>
              <a:ext cx="8225" cy="16475"/>
            </a:xfrm>
            <a:custGeom>
              <a:avLst/>
              <a:gdLst/>
              <a:ahLst/>
              <a:cxnLst/>
              <a:rect l="l" t="t" r="r" b="b"/>
              <a:pathLst>
                <a:path w="329" h="659" extrusionOk="0">
                  <a:moveTo>
                    <a:pt x="1" y="1"/>
                  </a:moveTo>
                  <a:lnTo>
                    <a:pt x="1" y="658"/>
                  </a:lnTo>
                  <a:lnTo>
                    <a:pt x="329" y="65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344350" y="1199075"/>
              <a:ext cx="1482275" cy="454450"/>
            </a:xfrm>
            <a:custGeom>
              <a:avLst/>
              <a:gdLst/>
              <a:ahLst/>
              <a:cxnLst/>
              <a:rect l="l" t="t" r="r" b="b"/>
              <a:pathLst>
                <a:path w="59291" h="18178" extrusionOk="0">
                  <a:moveTo>
                    <a:pt x="53808" y="0"/>
                  </a:moveTo>
                  <a:cubicBezTo>
                    <a:pt x="52947" y="0"/>
                    <a:pt x="52248" y="699"/>
                    <a:pt x="52248" y="1560"/>
                  </a:cubicBezTo>
                  <a:cubicBezTo>
                    <a:pt x="52248" y="1956"/>
                    <a:pt x="52401" y="2313"/>
                    <a:pt x="52644" y="2589"/>
                  </a:cubicBezTo>
                  <a:lnTo>
                    <a:pt x="40726" y="15153"/>
                  </a:lnTo>
                  <a:cubicBezTo>
                    <a:pt x="40465" y="14659"/>
                    <a:pt x="39951" y="14318"/>
                    <a:pt x="39352" y="14318"/>
                  </a:cubicBezTo>
                  <a:cubicBezTo>
                    <a:pt x="38850" y="14320"/>
                    <a:pt x="38380" y="14563"/>
                    <a:pt x="38088" y="14972"/>
                  </a:cubicBezTo>
                  <a:lnTo>
                    <a:pt x="33667" y="10299"/>
                  </a:lnTo>
                  <a:cubicBezTo>
                    <a:pt x="33910" y="10023"/>
                    <a:pt x="34063" y="9666"/>
                    <a:pt x="34063" y="9270"/>
                  </a:cubicBezTo>
                  <a:cubicBezTo>
                    <a:pt x="34064" y="8383"/>
                    <a:pt x="33338" y="7708"/>
                    <a:pt x="32506" y="7708"/>
                  </a:cubicBezTo>
                  <a:cubicBezTo>
                    <a:pt x="32358" y="7708"/>
                    <a:pt x="32206" y="7730"/>
                    <a:pt x="32055" y="7775"/>
                  </a:cubicBezTo>
                  <a:cubicBezTo>
                    <a:pt x="31053" y="8077"/>
                    <a:pt x="30627" y="9260"/>
                    <a:pt x="31204" y="10131"/>
                  </a:cubicBezTo>
                  <a:lnTo>
                    <a:pt x="24816" y="15228"/>
                  </a:lnTo>
                  <a:cubicBezTo>
                    <a:pt x="24586" y="14722"/>
                    <a:pt x="24102" y="14378"/>
                    <a:pt x="23550" y="14326"/>
                  </a:cubicBezTo>
                  <a:cubicBezTo>
                    <a:pt x="23500" y="14321"/>
                    <a:pt x="23450" y="14319"/>
                    <a:pt x="23400" y="14319"/>
                  </a:cubicBezTo>
                  <a:cubicBezTo>
                    <a:pt x="22901" y="14319"/>
                    <a:pt x="22428" y="14560"/>
                    <a:pt x="22136" y="14973"/>
                  </a:cubicBezTo>
                  <a:lnTo>
                    <a:pt x="14617" y="5127"/>
                  </a:lnTo>
                  <a:cubicBezTo>
                    <a:pt x="15085" y="4836"/>
                    <a:pt x="15363" y="4317"/>
                    <a:pt x="15349" y="3766"/>
                  </a:cubicBezTo>
                  <a:cubicBezTo>
                    <a:pt x="15334" y="3214"/>
                    <a:pt x="15030" y="2713"/>
                    <a:pt x="14547" y="2445"/>
                  </a:cubicBezTo>
                  <a:cubicBezTo>
                    <a:pt x="14312" y="2314"/>
                    <a:pt x="14052" y="2249"/>
                    <a:pt x="13792" y="2249"/>
                  </a:cubicBezTo>
                  <a:cubicBezTo>
                    <a:pt x="13519" y="2249"/>
                    <a:pt x="13245" y="2322"/>
                    <a:pt x="13001" y="2466"/>
                  </a:cubicBezTo>
                  <a:cubicBezTo>
                    <a:pt x="12527" y="2745"/>
                    <a:pt x="12235" y="3256"/>
                    <a:pt x="12235" y="3808"/>
                  </a:cubicBezTo>
                  <a:cubicBezTo>
                    <a:pt x="12235" y="4182"/>
                    <a:pt x="12373" y="4522"/>
                    <a:pt x="12593" y="4791"/>
                  </a:cubicBezTo>
                  <a:lnTo>
                    <a:pt x="2697" y="13924"/>
                  </a:lnTo>
                  <a:cubicBezTo>
                    <a:pt x="2417" y="13675"/>
                    <a:pt x="2055" y="13538"/>
                    <a:pt x="1682" y="13537"/>
                  </a:cubicBezTo>
                  <a:cubicBezTo>
                    <a:pt x="1051" y="13537"/>
                    <a:pt x="482" y="13917"/>
                    <a:pt x="242" y="14500"/>
                  </a:cubicBezTo>
                  <a:cubicBezTo>
                    <a:pt x="0" y="15083"/>
                    <a:pt x="135" y="15753"/>
                    <a:pt x="580" y="16198"/>
                  </a:cubicBezTo>
                  <a:cubicBezTo>
                    <a:pt x="878" y="16496"/>
                    <a:pt x="1276" y="16654"/>
                    <a:pt x="1682" y="16654"/>
                  </a:cubicBezTo>
                  <a:cubicBezTo>
                    <a:pt x="1883" y="16654"/>
                    <a:pt x="2086" y="16616"/>
                    <a:pt x="2279" y="16535"/>
                  </a:cubicBezTo>
                  <a:cubicBezTo>
                    <a:pt x="2861" y="16295"/>
                    <a:pt x="3240" y="15727"/>
                    <a:pt x="3240" y="15096"/>
                  </a:cubicBezTo>
                  <a:cubicBezTo>
                    <a:pt x="3240" y="14726"/>
                    <a:pt x="3104" y="14390"/>
                    <a:pt x="2889" y="14122"/>
                  </a:cubicBezTo>
                  <a:lnTo>
                    <a:pt x="12785" y="4989"/>
                  </a:lnTo>
                  <a:cubicBezTo>
                    <a:pt x="13060" y="5221"/>
                    <a:pt x="13409" y="5367"/>
                    <a:pt x="13795" y="5367"/>
                  </a:cubicBezTo>
                  <a:cubicBezTo>
                    <a:pt x="13991" y="5367"/>
                    <a:pt x="14186" y="5328"/>
                    <a:pt x="14368" y="5255"/>
                  </a:cubicBezTo>
                  <a:lnTo>
                    <a:pt x="21988" y="15230"/>
                  </a:lnTo>
                  <a:cubicBezTo>
                    <a:pt x="21894" y="15434"/>
                    <a:pt x="21845" y="15655"/>
                    <a:pt x="21845" y="15878"/>
                  </a:cubicBezTo>
                  <a:cubicBezTo>
                    <a:pt x="21829" y="16760"/>
                    <a:pt x="22543" y="17467"/>
                    <a:pt x="23401" y="17467"/>
                  </a:cubicBezTo>
                  <a:cubicBezTo>
                    <a:pt x="23464" y="17467"/>
                    <a:pt x="23528" y="17463"/>
                    <a:pt x="23593" y="17455"/>
                  </a:cubicBezTo>
                  <a:cubicBezTo>
                    <a:pt x="24533" y="17340"/>
                    <a:pt x="25155" y="16419"/>
                    <a:pt x="24910" y="15505"/>
                  </a:cubicBezTo>
                  <a:lnTo>
                    <a:pt x="31378" y="10344"/>
                  </a:lnTo>
                  <a:cubicBezTo>
                    <a:pt x="31680" y="10664"/>
                    <a:pt x="32089" y="10828"/>
                    <a:pt x="32500" y="10828"/>
                  </a:cubicBezTo>
                  <a:cubicBezTo>
                    <a:pt x="32840" y="10828"/>
                    <a:pt x="33182" y="10715"/>
                    <a:pt x="33466" y="10486"/>
                  </a:cubicBezTo>
                  <a:lnTo>
                    <a:pt x="37945" y="15220"/>
                  </a:lnTo>
                  <a:cubicBezTo>
                    <a:pt x="37463" y="16213"/>
                    <a:pt x="38134" y="17379"/>
                    <a:pt x="39235" y="17460"/>
                  </a:cubicBezTo>
                  <a:cubicBezTo>
                    <a:pt x="39274" y="17463"/>
                    <a:pt x="39312" y="17465"/>
                    <a:pt x="39350" y="17465"/>
                  </a:cubicBezTo>
                  <a:cubicBezTo>
                    <a:pt x="39825" y="17465"/>
                    <a:pt x="40278" y="17249"/>
                    <a:pt x="40576" y="16872"/>
                  </a:cubicBezTo>
                  <a:cubicBezTo>
                    <a:pt x="40897" y="16466"/>
                    <a:pt x="40997" y="15927"/>
                    <a:pt x="40841" y="15433"/>
                  </a:cubicBezTo>
                  <a:lnTo>
                    <a:pt x="52844" y="2777"/>
                  </a:lnTo>
                  <a:cubicBezTo>
                    <a:pt x="53110" y="2987"/>
                    <a:pt x="53442" y="3119"/>
                    <a:pt x="53808" y="3119"/>
                  </a:cubicBezTo>
                  <a:cubicBezTo>
                    <a:pt x="53892" y="3118"/>
                    <a:pt x="53974" y="3109"/>
                    <a:pt x="54056" y="3093"/>
                  </a:cubicBezTo>
                  <a:lnTo>
                    <a:pt x="57145" y="15190"/>
                  </a:lnTo>
                  <a:cubicBezTo>
                    <a:pt x="56394" y="15467"/>
                    <a:pt x="55979" y="16271"/>
                    <a:pt x="56191" y="17044"/>
                  </a:cubicBezTo>
                  <a:cubicBezTo>
                    <a:pt x="56377" y="17723"/>
                    <a:pt x="56994" y="18177"/>
                    <a:pt x="57676" y="18177"/>
                  </a:cubicBezTo>
                  <a:cubicBezTo>
                    <a:pt x="57769" y="18177"/>
                    <a:pt x="57863" y="18169"/>
                    <a:pt x="57957" y="18152"/>
                  </a:cubicBezTo>
                  <a:cubicBezTo>
                    <a:pt x="58745" y="18006"/>
                    <a:pt x="59290" y="17284"/>
                    <a:pt x="59213" y="16487"/>
                  </a:cubicBezTo>
                  <a:cubicBezTo>
                    <a:pt x="59137" y="15697"/>
                    <a:pt x="58472" y="15094"/>
                    <a:pt x="57679" y="15094"/>
                  </a:cubicBezTo>
                  <a:cubicBezTo>
                    <a:pt x="57673" y="15094"/>
                    <a:pt x="57667" y="15094"/>
                    <a:pt x="57661" y="15094"/>
                  </a:cubicBezTo>
                  <a:lnTo>
                    <a:pt x="57662" y="15096"/>
                  </a:lnTo>
                  <a:cubicBezTo>
                    <a:pt x="57579" y="15097"/>
                    <a:pt x="57495" y="15106"/>
                    <a:pt x="57414" y="15122"/>
                  </a:cubicBezTo>
                  <a:lnTo>
                    <a:pt x="54324" y="3025"/>
                  </a:lnTo>
                  <a:cubicBezTo>
                    <a:pt x="54930" y="2812"/>
                    <a:pt x="55368" y="2240"/>
                    <a:pt x="55368" y="1560"/>
                  </a:cubicBezTo>
                  <a:cubicBezTo>
                    <a:pt x="55368" y="699"/>
                    <a:pt x="54669" y="0"/>
                    <a:pt x="5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3441650" y="2091700"/>
              <a:ext cx="1458550" cy="679900"/>
            </a:xfrm>
            <a:custGeom>
              <a:avLst/>
              <a:gdLst/>
              <a:ahLst/>
              <a:cxnLst/>
              <a:rect l="l" t="t" r="r" b="b"/>
              <a:pathLst>
                <a:path w="58342" h="27196" extrusionOk="0">
                  <a:moveTo>
                    <a:pt x="0" y="1"/>
                  </a:moveTo>
                  <a:lnTo>
                    <a:pt x="0" y="27195"/>
                  </a:lnTo>
                  <a:lnTo>
                    <a:pt x="58342" y="27195"/>
                  </a:lnTo>
                  <a:lnTo>
                    <a:pt x="58342" y="1"/>
                  </a:lnTo>
                  <a:close/>
                </a:path>
              </a:pathLst>
            </a:cu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3544850" y="2196750"/>
              <a:ext cx="1252300" cy="76000"/>
            </a:xfrm>
            <a:custGeom>
              <a:avLst/>
              <a:gdLst/>
              <a:ahLst/>
              <a:cxnLst/>
              <a:rect l="l" t="t" r="r" b="b"/>
              <a:pathLst>
                <a:path w="50092" h="3040" extrusionOk="0">
                  <a:moveTo>
                    <a:pt x="3" y="0"/>
                  </a:moveTo>
                  <a:lnTo>
                    <a:pt x="1" y="3014"/>
                  </a:lnTo>
                  <a:lnTo>
                    <a:pt x="50088" y="3039"/>
                  </a:lnTo>
                  <a:lnTo>
                    <a:pt x="50092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3544800" y="2393575"/>
              <a:ext cx="1252200" cy="76050"/>
            </a:xfrm>
            <a:custGeom>
              <a:avLst/>
              <a:gdLst/>
              <a:ahLst/>
              <a:cxnLst/>
              <a:rect l="l" t="t" r="r" b="b"/>
              <a:pathLst>
                <a:path w="50088" h="3042" extrusionOk="0">
                  <a:moveTo>
                    <a:pt x="0" y="0"/>
                  </a:moveTo>
                  <a:lnTo>
                    <a:pt x="0" y="3017"/>
                  </a:lnTo>
                  <a:lnTo>
                    <a:pt x="50086" y="3042"/>
                  </a:lnTo>
                  <a:lnTo>
                    <a:pt x="5008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3544700" y="2590450"/>
              <a:ext cx="1252200" cy="76100"/>
            </a:xfrm>
            <a:custGeom>
              <a:avLst/>
              <a:gdLst/>
              <a:ahLst/>
              <a:cxnLst/>
              <a:rect l="l" t="t" r="r" b="b"/>
              <a:pathLst>
                <a:path w="50088" h="3044" extrusionOk="0">
                  <a:moveTo>
                    <a:pt x="0" y="1"/>
                  </a:moveTo>
                  <a:lnTo>
                    <a:pt x="0" y="3019"/>
                  </a:lnTo>
                  <a:lnTo>
                    <a:pt x="50086" y="3044"/>
                  </a:lnTo>
                  <a:lnTo>
                    <a:pt x="50087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818500" y="3387800"/>
              <a:ext cx="630100" cy="49625"/>
            </a:xfrm>
            <a:custGeom>
              <a:avLst/>
              <a:gdLst/>
              <a:ahLst/>
              <a:cxnLst/>
              <a:rect l="l" t="t" r="r" b="b"/>
              <a:pathLst>
                <a:path w="25204" h="1985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818450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818375" y="3646500"/>
              <a:ext cx="630075" cy="49900"/>
            </a:xfrm>
            <a:custGeom>
              <a:avLst/>
              <a:gdLst/>
              <a:ahLst/>
              <a:cxnLst/>
              <a:rect l="l" t="t" r="r" b="b"/>
              <a:pathLst>
                <a:path w="25203" h="1996" extrusionOk="0">
                  <a:moveTo>
                    <a:pt x="2" y="0"/>
                  </a:moveTo>
                  <a:lnTo>
                    <a:pt x="1" y="1984"/>
                  </a:lnTo>
                  <a:lnTo>
                    <a:pt x="25202" y="1995"/>
                  </a:lnTo>
                  <a:lnTo>
                    <a:pt x="25203" y="1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3540850" y="3387800"/>
              <a:ext cx="630075" cy="49625"/>
            </a:xfrm>
            <a:custGeom>
              <a:avLst/>
              <a:gdLst/>
              <a:ahLst/>
              <a:cxnLst/>
              <a:rect l="l" t="t" r="r" b="b"/>
              <a:pathLst>
                <a:path w="25203" h="1985" extrusionOk="0">
                  <a:moveTo>
                    <a:pt x="0" y="1"/>
                  </a:moveTo>
                  <a:lnTo>
                    <a:pt x="0" y="1984"/>
                  </a:lnTo>
                  <a:lnTo>
                    <a:pt x="25202" y="1984"/>
                  </a:lnTo>
                  <a:lnTo>
                    <a:pt x="25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3540775" y="3517050"/>
              <a:ext cx="630075" cy="49950"/>
            </a:xfrm>
            <a:custGeom>
              <a:avLst/>
              <a:gdLst/>
              <a:ahLst/>
              <a:cxnLst/>
              <a:rect l="l" t="t" r="r" b="b"/>
              <a:pathLst>
                <a:path w="25203" h="1998" extrusionOk="0">
                  <a:moveTo>
                    <a:pt x="0" y="1"/>
                  </a:moveTo>
                  <a:lnTo>
                    <a:pt x="0" y="1987"/>
                  </a:lnTo>
                  <a:lnTo>
                    <a:pt x="25201" y="1997"/>
                  </a:lnTo>
                  <a:lnTo>
                    <a:pt x="25203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3540700" y="3646625"/>
              <a:ext cx="630100" cy="49600"/>
            </a:xfrm>
            <a:custGeom>
              <a:avLst/>
              <a:gdLst/>
              <a:ahLst/>
              <a:cxnLst/>
              <a:rect l="l" t="t" r="r" b="b"/>
              <a:pathLst>
                <a:path w="25204" h="1984" extrusionOk="0">
                  <a:moveTo>
                    <a:pt x="1" y="1"/>
                  </a:moveTo>
                  <a:lnTo>
                    <a:pt x="1" y="1984"/>
                  </a:lnTo>
                  <a:lnTo>
                    <a:pt x="25203" y="1984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998350" y="30017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05" y="0"/>
                  </a:moveTo>
                  <a:cubicBezTo>
                    <a:pt x="2419" y="0"/>
                    <a:pt x="0" y="2419"/>
                    <a:pt x="0" y="5405"/>
                  </a:cubicBezTo>
                  <a:cubicBezTo>
                    <a:pt x="0" y="8392"/>
                    <a:pt x="2420" y="10812"/>
                    <a:pt x="5405" y="10812"/>
                  </a:cubicBezTo>
                  <a:cubicBezTo>
                    <a:pt x="8391" y="10812"/>
                    <a:pt x="10812" y="8391"/>
                    <a:pt x="10812" y="5405"/>
                  </a:cubicBezTo>
                  <a:cubicBezTo>
                    <a:pt x="10812" y="2420"/>
                    <a:pt x="8392" y="0"/>
                    <a:pt x="5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3720675" y="3001750"/>
              <a:ext cx="270300" cy="270325"/>
            </a:xfrm>
            <a:custGeom>
              <a:avLst/>
              <a:gdLst/>
              <a:ahLst/>
              <a:cxnLst/>
              <a:rect l="l" t="t" r="r" b="b"/>
              <a:pathLst>
                <a:path w="10812" h="10813" extrusionOk="0">
                  <a:moveTo>
                    <a:pt x="5406" y="0"/>
                  </a:moveTo>
                  <a:cubicBezTo>
                    <a:pt x="2420" y="0"/>
                    <a:pt x="1" y="2421"/>
                    <a:pt x="1" y="5406"/>
                  </a:cubicBezTo>
                  <a:cubicBezTo>
                    <a:pt x="1" y="8392"/>
                    <a:pt x="2420" y="10813"/>
                    <a:pt x="5406" y="10813"/>
                  </a:cubicBezTo>
                  <a:cubicBezTo>
                    <a:pt x="8391" y="10813"/>
                    <a:pt x="10812" y="8392"/>
                    <a:pt x="10812" y="5406"/>
                  </a:cubicBezTo>
                  <a:cubicBezTo>
                    <a:pt x="10812" y="2421"/>
                    <a:pt x="8391" y="0"/>
                    <a:pt x="5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4338250" y="4892200"/>
              <a:ext cx="1688375" cy="583775"/>
            </a:xfrm>
            <a:custGeom>
              <a:avLst/>
              <a:gdLst/>
              <a:ahLst/>
              <a:cxnLst/>
              <a:rect l="l" t="t" r="r" b="b"/>
              <a:pathLst>
                <a:path w="67535" h="23351" extrusionOk="0">
                  <a:moveTo>
                    <a:pt x="672" y="2986"/>
                  </a:moveTo>
                  <a:lnTo>
                    <a:pt x="1" y="23350"/>
                  </a:lnTo>
                  <a:lnTo>
                    <a:pt x="67535" y="23350"/>
                  </a:lnTo>
                  <a:lnTo>
                    <a:pt x="34621" y="1572"/>
                  </a:lnTo>
                  <a:lnTo>
                    <a:pt x="19028" y="1"/>
                  </a:lnTo>
                  <a:lnTo>
                    <a:pt x="26104" y="8880"/>
                  </a:lnTo>
                  <a:lnTo>
                    <a:pt x="12062" y="34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372"/>
                  </a:srgbClr>
                </a:gs>
                <a:gs pos="66000">
                  <a:srgbClr val="E354F7">
                    <a:alpha val="16078"/>
                  </a:srgbClr>
                </a:gs>
                <a:gs pos="100000">
                  <a:srgbClr val="10ECFF">
                    <a:alpha val="2549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577275" y="4776800"/>
              <a:ext cx="148850" cy="238475"/>
            </a:xfrm>
            <a:custGeom>
              <a:avLst/>
              <a:gdLst/>
              <a:ahLst/>
              <a:cxnLst/>
              <a:rect l="l" t="t" r="r" b="b"/>
              <a:pathLst>
                <a:path w="5954" h="9539" extrusionOk="0">
                  <a:moveTo>
                    <a:pt x="5467" y="914"/>
                  </a:moveTo>
                  <a:cubicBezTo>
                    <a:pt x="5506" y="725"/>
                    <a:pt x="5430" y="482"/>
                    <a:pt x="5212" y="435"/>
                  </a:cubicBezTo>
                  <a:cubicBezTo>
                    <a:pt x="4896" y="365"/>
                    <a:pt x="4575" y="333"/>
                    <a:pt x="4260" y="314"/>
                  </a:cubicBezTo>
                  <a:cubicBezTo>
                    <a:pt x="4240" y="287"/>
                    <a:pt x="4228" y="260"/>
                    <a:pt x="4209" y="232"/>
                  </a:cubicBezTo>
                  <a:cubicBezTo>
                    <a:pt x="4046" y="1"/>
                    <a:pt x="3663" y="82"/>
                    <a:pt x="3528" y="295"/>
                  </a:cubicBezTo>
                  <a:cubicBezTo>
                    <a:pt x="2491" y="305"/>
                    <a:pt x="1456" y="432"/>
                    <a:pt x="415" y="318"/>
                  </a:cubicBezTo>
                  <a:cubicBezTo>
                    <a:pt x="202" y="292"/>
                    <a:pt x="1" y="533"/>
                    <a:pt x="63" y="739"/>
                  </a:cubicBezTo>
                  <a:cubicBezTo>
                    <a:pt x="740" y="3003"/>
                    <a:pt x="494" y="5087"/>
                    <a:pt x="182" y="7383"/>
                  </a:cubicBezTo>
                  <a:cubicBezTo>
                    <a:pt x="164" y="7507"/>
                    <a:pt x="262" y="7588"/>
                    <a:pt x="365" y="7602"/>
                  </a:cubicBezTo>
                  <a:cubicBezTo>
                    <a:pt x="383" y="7679"/>
                    <a:pt x="407" y="7754"/>
                    <a:pt x="434" y="7828"/>
                  </a:cubicBezTo>
                  <a:cubicBezTo>
                    <a:pt x="559" y="8146"/>
                    <a:pt x="751" y="8433"/>
                    <a:pt x="1000" y="8666"/>
                  </a:cubicBezTo>
                  <a:cubicBezTo>
                    <a:pt x="1256" y="9116"/>
                    <a:pt x="1644" y="9408"/>
                    <a:pt x="2173" y="9306"/>
                  </a:cubicBezTo>
                  <a:cubicBezTo>
                    <a:pt x="2614" y="9434"/>
                    <a:pt x="3088" y="9494"/>
                    <a:pt x="3549" y="9510"/>
                  </a:cubicBezTo>
                  <a:cubicBezTo>
                    <a:pt x="4465" y="9538"/>
                    <a:pt x="5791" y="9127"/>
                    <a:pt x="5842" y="8020"/>
                  </a:cubicBezTo>
                  <a:cubicBezTo>
                    <a:pt x="5953" y="5620"/>
                    <a:pt x="4946" y="3373"/>
                    <a:pt x="5467" y="914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348150" y="4883800"/>
              <a:ext cx="406550" cy="233550"/>
            </a:xfrm>
            <a:custGeom>
              <a:avLst/>
              <a:gdLst/>
              <a:ahLst/>
              <a:cxnLst/>
              <a:rect l="l" t="t" r="r" b="b"/>
              <a:pathLst>
                <a:path w="16262" h="9342" extrusionOk="0">
                  <a:moveTo>
                    <a:pt x="15855" y="8144"/>
                  </a:moveTo>
                  <a:cubicBezTo>
                    <a:pt x="16261" y="6895"/>
                    <a:pt x="15195" y="4651"/>
                    <a:pt x="15268" y="3289"/>
                  </a:cubicBezTo>
                  <a:cubicBezTo>
                    <a:pt x="15198" y="3266"/>
                    <a:pt x="15122" y="3255"/>
                    <a:pt x="15050" y="3289"/>
                  </a:cubicBezTo>
                  <a:cubicBezTo>
                    <a:pt x="13599" y="5271"/>
                    <a:pt x="9504" y="5388"/>
                    <a:pt x="9505" y="2336"/>
                  </a:cubicBezTo>
                  <a:cubicBezTo>
                    <a:pt x="9271" y="2085"/>
                    <a:pt x="9006" y="1889"/>
                    <a:pt x="8616" y="1723"/>
                  </a:cubicBezTo>
                  <a:cubicBezTo>
                    <a:pt x="7309" y="1168"/>
                    <a:pt x="5680" y="810"/>
                    <a:pt x="4305" y="432"/>
                  </a:cubicBezTo>
                  <a:cubicBezTo>
                    <a:pt x="2742" y="1"/>
                    <a:pt x="1" y="522"/>
                    <a:pt x="103" y="1966"/>
                  </a:cubicBezTo>
                  <a:cubicBezTo>
                    <a:pt x="83" y="2509"/>
                    <a:pt x="291" y="3130"/>
                    <a:pt x="723" y="3620"/>
                  </a:cubicBezTo>
                  <a:cubicBezTo>
                    <a:pt x="2439" y="5577"/>
                    <a:pt x="4464" y="6672"/>
                    <a:pt x="6947" y="7374"/>
                  </a:cubicBezTo>
                  <a:cubicBezTo>
                    <a:pt x="9126" y="7994"/>
                    <a:pt x="12697" y="9341"/>
                    <a:pt x="14375" y="8971"/>
                  </a:cubicBezTo>
                  <a:cubicBezTo>
                    <a:pt x="14411" y="8964"/>
                    <a:pt x="15822" y="8167"/>
                    <a:pt x="15855" y="8144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4349025" y="4892200"/>
              <a:ext cx="59050" cy="102975"/>
            </a:xfrm>
            <a:custGeom>
              <a:avLst/>
              <a:gdLst/>
              <a:ahLst/>
              <a:cxnLst/>
              <a:rect l="l" t="t" r="r" b="b"/>
              <a:pathLst>
                <a:path w="2362" h="4119" extrusionOk="0">
                  <a:moveTo>
                    <a:pt x="2362" y="1"/>
                  </a:moveTo>
                  <a:lnTo>
                    <a:pt x="2362" y="1"/>
                  </a:lnTo>
                  <a:cubicBezTo>
                    <a:pt x="1132" y="150"/>
                    <a:pt x="1" y="698"/>
                    <a:pt x="68" y="1635"/>
                  </a:cubicBezTo>
                  <a:cubicBezTo>
                    <a:pt x="48" y="2176"/>
                    <a:pt x="256" y="2798"/>
                    <a:pt x="688" y="3287"/>
                  </a:cubicBezTo>
                  <a:cubicBezTo>
                    <a:pt x="951" y="3586"/>
                    <a:pt x="1221" y="3859"/>
                    <a:pt x="1498" y="4119"/>
                  </a:cubicBezTo>
                  <a:cubicBezTo>
                    <a:pt x="1118" y="3447"/>
                    <a:pt x="938" y="2713"/>
                    <a:pt x="961" y="2047"/>
                  </a:cubicBezTo>
                  <a:cubicBezTo>
                    <a:pt x="897" y="1154"/>
                    <a:pt x="1476" y="474"/>
                    <a:pt x="2362" y="1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011400" y="4670025"/>
              <a:ext cx="191525" cy="242575"/>
            </a:xfrm>
            <a:custGeom>
              <a:avLst/>
              <a:gdLst/>
              <a:ahLst/>
              <a:cxnLst/>
              <a:rect l="l" t="t" r="r" b="b"/>
              <a:pathLst>
                <a:path w="7661" h="9703" extrusionOk="0">
                  <a:moveTo>
                    <a:pt x="5399" y="550"/>
                  </a:moveTo>
                  <a:cubicBezTo>
                    <a:pt x="5392" y="354"/>
                    <a:pt x="5261" y="137"/>
                    <a:pt x="5039" y="143"/>
                  </a:cubicBezTo>
                  <a:cubicBezTo>
                    <a:pt x="4713" y="153"/>
                    <a:pt x="4395" y="200"/>
                    <a:pt x="4084" y="252"/>
                  </a:cubicBezTo>
                  <a:cubicBezTo>
                    <a:pt x="4060" y="235"/>
                    <a:pt x="4041" y="203"/>
                    <a:pt x="4018" y="184"/>
                  </a:cubicBezTo>
                  <a:cubicBezTo>
                    <a:pt x="3801" y="1"/>
                    <a:pt x="3447" y="172"/>
                    <a:pt x="3368" y="410"/>
                  </a:cubicBezTo>
                  <a:cubicBezTo>
                    <a:pt x="2368" y="667"/>
                    <a:pt x="1390" y="1034"/>
                    <a:pt x="352" y="1173"/>
                  </a:cubicBezTo>
                  <a:cubicBezTo>
                    <a:pt x="137" y="1196"/>
                    <a:pt x="0" y="1477"/>
                    <a:pt x="111" y="1667"/>
                  </a:cubicBezTo>
                  <a:cubicBezTo>
                    <a:pt x="1303" y="3705"/>
                    <a:pt x="1556" y="5781"/>
                    <a:pt x="1797" y="8092"/>
                  </a:cubicBezTo>
                  <a:cubicBezTo>
                    <a:pt x="1810" y="8215"/>
                    <a:pt x="1922" y="8271"/>
                    <a:pt x="2027" y="8259"/>
                  </a:cubicBezTo>
                  <a:cubicBezTo>
                    <a:pt x="2063" y="8330"/>
                    <a:pt x="2105" y="8398"/>
                    <a:pt x="2151" y="8463"/>
                  </a:cubicBezTo>
                  <a:cubicBezTo>
                    <a:pt x="2344" y="8744"/>
                    <a:pt x="2599" y="8975"/>
                    <a:pt x="2898" y="9140"/>
                  </a:cubicBezTo>
                  <a:cubicBezTo>
                    <a:pt x="3249" y="9515"/>
                    <a:pt x="3698" y="9703"/>
                    <a:pt x="4188" y="9485"/>
                  </a:cubicBezTo>
                  <a:cubicBezTo>
                    <a:pt x="4647" y="9504"/>
                    <a:pt x="5122" y="9450"/>
                    <a:pt x="5571" y="9354"/>
                  </a:cubicBezTo>
                  <a:cubicBezTo>
                    <a:pt x="6469" y="9165"/>
                    <a:pt x="7660" y="8450"/>
                    <a:pt x="7446" y="7362"/>
                  </a:cubicBezTo>
                  <a:cubicBezTo>
                    <a:pt x="6986" y="5005"/>
                    <a:pt x="5478" y="3061"/>
                    <a:pt x="5399" y="550"/>
                  </a:cubicBezTo>
                  <a:close/>
                </a:path>
              </a:pathLst>
            </a:custGeom>
            <a:solidFill>
              <a:srgbClr val="5F2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4803250" y="4834850"/>
              <a:ext cx="309325" cy="161375"/>
            </a:xfrm>
            <a:custGeom>
              <a:avLst/>
              <a:gdLst/>
              <a:ahLst/>
              <a:cxnLst/>
              <a:rect l="l" t="t" r="r" b="b"/>
              <a:pathLst>
                <a:path w="12373" h="6455" extrusionOk="0">
                  <a:moveTo>
                    <a:pt x="3371" y="0"/>
                  </a:moveTo>
                  <a:cubicBezTo>
                    <a:pt x="1825" y="0"/>
                    <a:pt x="1" y="261"/>
                    <a:pt x="248" y="2500"/>
                  </a:cubicBezTo>
                  <a:cubicBezTo>
                    <a:pt x="363" y="3034"/>
                    <a:pt x="2178" y="3991"/>
                    <a:pt x="2768" y="4264"/>
                  </a:cubicBezTo>
                  <a:cubicBezTo>
                    <a:pt x="5628" y="5586"/>
                    <a:pt x="9293" y="6455"/>
                    <a:pt x="11916" y="6455"/>
                  </a:cubicBezTo>
                  <a:cubicBezTo>
                    <a:pt x="12072" y="6455"/>
                    <a:pt x="12224" y="6452"/>
                    <a:pt x="12372" y="6445"/>
                  </a:cubicBezTo>
                  <a:cubicBezTo>
                    <a:pt x="9788" y="6357"/>
                    <a:pt x="6367" y="5513"/>
                    <a:pt x="3662" y="4264"/>
                  </a:cubicBezTo>
                  <a:cubicBezTo>
                    <a:pt x="3072" y="3992"/>
                    <a:pt x="1254" y="3036"/>
                    <a:pt x="1142" y="2500"/>
                  </a:cubicBezTo>
                  <a:cubicBezTo>
                    <a:pt x="916" y="454"/>
                    <a:pt x="2422" y="59"/>
                    <a:pt x="3863" y="7"/>
                  </a:cubicBezTo>
                  <a:cubicBezTo>
                    <a:pt x="3705" y="3"/>
                    <a:pt x="3540" y="0"/>
                    <a:pt x="3371" y="0"/>
                  </a:cubicBezTo>
                  <a:close/>
                </a:path>
              </a:pathLst>
            </a:custGeom>
            <a:solidFill>
              <a:srgbClr val="F860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4820250" y="4830700"/>
              <a:ext cx="399400" cy="175175"/>
            </a:xfrm>
            <a:custGeom>
              <a:avLst/>
              <a:gdLst/>
              <a:ahLst/>
              <a:cxnLst/>
              <a:rect l="l" t="t" r="r" b="b"/>
              <a:pathLst>
                <a:path w="15976" h="7007" extrusionOk="0">
                  <a:moveTo>
                    <a:pt x="15875" y="4257"/>
                  </a:moveTo>
                  <a:cubicBezTo>
                    <a:pt x="15975" y="2948"/>
                    <a:pt x="15578" y="1706"/>
                    <a:pt x="15328" y="361"/>
                  </a:cubicBezTo>
                  <a:cubicBezTo>
                    <a:pt x="15258" y="356"/>
                    <a:pt x="15178" y="364"/>
                    <a:pt x="15115" y="415"/>
                  </a:cubicBezTo>
                  <a:cubicBezTo>
                    <a:pt x="14172" y="2689"/>
                    <a:pt x="10093" y="3156"/>
                    <a:pt x="9370" y="190"/>
                  </a:cubicBezTo>
                  <a:cubicBezTo>
                    <a:pt x="9086" y="1"/>
                    <a:pt x="8912" y="493"/>
                    <a:pt x="8497" y="421"/>
                  </a:cubicBezTo>
                  <a:cubicBezTo>
                    <a:pt x="7092" y="197"/>
                    <a:pt x="5427" y="236"/>
                    <a:pt x="4001" y="195"/>
                  </a:cubicBezTo>
                  <a:cubicBezTo>
                    <a:pt x="2380" y="150"/>
                    <a:pt x="1" y="147"/>
                    <a:pt x="282" y="2684"/>
                  </a:cubicBezTo>
                  <a:cubicBezTo>
                    <a:pt x="393" y="3219"/>
                    <a:pt x="2209" y="4174"/>
                    <a:pt x="2799" y="4448"/>
                  </a:cubicBezTo>
                  <a:cubicBezTo>
                    <a:pt x="6294" y="6063"/>
                    <a:pt x="10992" y="7006"/>
                    <a:pt x="13522" y="6508"/>
                  </a:cubicBezTo>
                  <a:cubicBezTo>
                    <a:pt x="15059" y="6205"/>
                    <a:pt x="15890" y="5119"/>
                    <a:pt x="15797" y="4351"/>
                  </a:cubicBezTo>
                  <a:cubicBezTo>
                    <a:pt x="15794" y="4311"/>
                    <a:pt x="15847" y="4292"/>
                    <a:pt x="15875" y="4257"/>
                  </a:cubicBezTo>
                  <a:close/>
                </a:path>
              </a:pathLst>
            </a:custGeom>
            <a:solidFill>
              <a:srgbClr val="7F0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4667175" y="2893575"/>
              <a:ext cx="534275" cy="1901300"/>
            </a:xfrm>
            <a:custGeom>
              <a:avLst/>
              <a:gdLst/>
              <a:ahLst/>
              <a:cxnLst/>
              <a:rect l="l" t="t" r="r" b="b"/>
              <a:pathLst>
                <a:path w="21371" h="76052" extrusionOk="0">
                  <a:moveTo>
                    <a:pt x="14583" y="75764"/>
                  </a:moveTo>
                  <a:cubicBezTo>
                    <a:pt x="16564" y="75975"/>
                    <a:pt x="18542" y="76051"/>
                    <a:pt x="20425" y="75372"/>
                  </a:cubicBezTo>
                  <a:cubicBezTo>
                    <a:pt x="20649" y="75288"/>
                    <a:pt x="20873" y="75203"/>
                    <a:pt x="21096" y="75117"/>
                  </a:cubicBezTo>
                  <a:cubicBezTo>
                    <a:pt x="21057" y="70134"/>
                    <a:pt x="19967" y="65237"/>
                    <a:pt x="19409" y="60279"/>
                  </a:cubicBezTo>
                  <a:cubicBezTo>
                    <a:pt x="18597" y="53058"/>
                    <a:pt x="16070" y="45480"/>
                    <a:pt x="16809" y="38236"/>
                  </a:cubicBezTo>
                  <a:cubicBezTo>
                    <a:pt x="17480" y="31626"/>
                    <a:pt x="20120" y="25379"/>
                    <a:pt x="20762" y="18723"/>
                  </a:cubicBezTo>
                  <a:cubicBezTo>
                    <a:pt x="21370" y="12383"/>
                    <a:pt x="19545" y="7182"/>
                    <a:pt x="18671" y="1043"/>
                  </a:cubicBezTo>
                  <a:cubicBezTo>
                    <a:pt x="18556" y="216"/>
                    <a:pt x="17625" y="0"/>
                    <a:pt x="16971" y="259"/>
                  </a:cubicBezTo>
                  <a:cubicBezTo>
                    <a:pt x="13717" y="1547"/>
                    <a:pt x="2712" y="1062"/>
                    <a:pt x="2830" y="6188"/>
                  </a:cubicBezTo>
                  <a:cubicBezTo>
                    <a:pt x="1800" y="20435"/>
                    <a:pt x="0" y="35098"/>
                    <a:pt x="4660" y="48883"/>
                  </a:cubicBezTo>
                  <a:cubicBezTo>
                    <a:pt x="6987" y="55766"/>
                    <a:pt x="8528" y="62889"/>
                    <a:pt x="11186" y="69653"/>
                  </a:cubicBezTo>
                  <a:cubicBezTo>
                    <a:pt x="12252" y="72356"/>
                    <a:pt x="13170" y="74306"/>
                    <a:pt x="14583" y="75764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4667200" y="2900100"/>
              <a:ext cx="451275" cy="1893900"/>
            </a:xfrm>
            <a:custGeom>
              <a:avLst/>
              <a:gdLst/>
              <a:ahLst/>
              <a:cxnLst/>
              <a:rect l="l" t="t" r="r" b="b"/>
              <a:pathLst>
                <a:path w="18051" h="75756" extrusionOk="0">
                  <a:moveTo>
                    <a:pt x="17524" y="0"/>
                  </a:moveTo>
                  <a:cubicBezTo>
                    <a:pt x="17335" y="0"/>
                    <a:pt x="17145" y="36"/>
                    <a:pt x="16973" y="105"/>
                  </a:cubicBezTo>
                  <a:cubicBezTo>
                    <a:pt x="13719" y="1390"/>
                    <a:pt x="2713" y="907"/>
                    <a:pt x="2830" y="6028"/>
                  </a:cubicBezTo>
                  <a:cubicBezTo>
                    <a:pt x="1802" y="20277"/>
                    <a:pt x="0" y="34943"/>
                    <a:pt x="4661" y="48727"/>
                  </a:cubicBezTo>
                  <a:cubicBezTo>
                    <a:pt x="6988" y="55611"/>
                    <a:pt x="8529" y="62732"/>
                    <a:pt x="11188" y="69498"/>
                  </a:cubicBezTo>
                  <a:cubicBezTo>
                    <a:pt x="12251" y="72200"/>
                    <a:pt x="13169" y="74149"/>
                    <a:pt x="14582" y="75608"/>
                  </a:cubicBezTo>
                  <a:cubicBezTo>
                    <a:pt x="15382" y="75694"/>
                    <a:pt x="16181" y="75756"/>
                    <a:pt x="16974" y="75756"/>
                  </a:cubicBezTo>
                  <a:cubicBezTo>
                    <a:pt x="17167" y="75756"/>
                    <a:pt x="17359" y="75752"/>
                    <a:pt x="17551" y="75744"/>
                  </a:cubicBezTo>
                  <a:cubicBezTo>
                    <a:pt x="16920" y="75726"/>
                    <a:pt x="16287" y="75676"/>
                    <a:pt x="15654" y="75608"/>
                  </a:cubicBezTo>
                  <a:cubicBezTo>
                    <a:pt x="14240" y="74149"/>
                    <a:pt x="13321" y="72200"/>
                    <a:pt x="12258" y="69498"/>
                  </a:cubicBezTo>
                  <a:cubicBezTo>
                    <a:pt x="9599" y="62732"/>
                    <a:pt x="8059" y="55611"/>
                    <a:pt x="5732" y="48727"/>
                  </a:cubicBezTo>
                  <a:cubicBezTo>
                    <a:pt x="1072" y="34943"/>
                    <a:pt x="2872" y="20277"/>
                    <a:pt x="3903" y="6028"/>
                  </a:cubicBezTo>
                  <a:cubicBezTo>
                    <a:pt x="3784" y="907"/>
                    <a:pt x="14790" y="1390"/>
                    <a:pt x="18043" y="105"/>
                  </a:cubicBezTo>
                  <a:cubicBezTo>
                    <a:pt x="18046" y="104"/>
                    <a:pt x="18048" y="102"/>
                    <a:pt x="18051" y="101"/>
                  </a:cubicBezTo>
                  <a:cubicBezTo>
                    <a:pt x="17887" y="33"/>
                    <a:pt x="17706" y="0"/>
                    <a:pt x="17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4416325" y="2921575"/>
              <a:ext cx="593325" cy="2001075"/>
            </a:xfrm>
            <a:custGeom>
              <a:avLst/>
              <a:gdLst/>
              <a:ahLst/>
              <a:cxnLst/>
              <a:rect l="l" t="t" r="r" b="b"/>
              <a:pathLst>
                <a:path w="23733" h="80043" extrusionOk="0">
                  <a:moveTo>
                    <a:pt x="22490" y="993"/>
                  </a:moveTo>
                  <a:cubicBezTo>
                    <a:pt x="22396" y="512"/>
                    <a:pt x="21884" y="6"/>
                    <a:pt x="21364" y="49"/>
                  </a:cubicBezTo>
                  <a:cubicBezTo>
                    <a:pt x="18010" y="317"/>
                    <a:pt x="14607" y="89"/>
                    <a:pt x="11245" y="183"/>
                  </a:cubicBezTo>
                  <a:cubicBezTo>
                    <a:pt x="9727" y="228"/>
                    <a:pt x="6878" y="1"/>
                    <a:pt x="5579" y="1238"/>
                  </a:cubicBezTo>
                  <a:cubicBezTo>
                    <a:pt x="4607" y="5725"/>
                    <a:pt x="3780" y="10239"/>
                    <a:pt x="3048" y="14775"/>
                  </a:cubicBezTo>
                  <a:cubicBezTo>
                    <a:pt x="3026" y="14983"/>
                    <a:pt x="3001" y="15196"/>
                    <a:pt x="2978" y="15406"/>
                  </a:cubicBezTo>
                  <a:cubicBezTo>
                    <a:pt x="2643" y="18146"/>
                    <a:pt x="2217" y="20871"/>
                    <a:pt x="1755" y="23591"/>
                  </a:cubicBezTo>
                  <a:cubicBezTo>
                    <a:pt x="1449" y="25905"/>
                    <a:pt x="1163" y="28223"/>
                    <a:pt x="894" y="30547"/>
                  </a:cubicBezTo>
                  <a:cubicBezTo>
                    <a:pt x="567" y="36268"/>
                    <a:pt x="123" y="41975"/>
                    <a:pt x="79" y="47704"/>
                  </a:cubicBezTo>
                  <a:cubicBezTo>
                    <a:pt x="0" y="56353"/>
                    <a:pt x="1673" y="64726"/>
                    <a:pt x="4279" y="72941"/>
                  </a:cubicBezTo>
                  <a:cubicBezTo>
                    <a:pt x="4849" y="74739"/>
                    <a:pt x="5335" y="77596"/>
                    <a:pt x="6466" y="79463"/>
                  </a:cubicBezTo>
                  <a:cubicBezTo>
                    <a:pt x="9062" y="80042"/>
                    <a:pt x="11607" y="79719"/>
                    <a:pt x="14091" y="78934"/>
                  </a:cubicBezTo>
                  <a:cubicBezTo>
                    <a:pt x="14619" y="72545"/>
                    <a:pt x="14518" y="66157"/>
                    <a:pt x="14181" y="59747"/>
                  </a:cubicBezTo>
                  <a:cubicBezTo>
                    <a:pt x="13779" y="52083"/>
                    <a:pt x="12550" y="44714"/>
                    <a:pt x="14578" y="37181"/>
                  </a:cubicBezTo>
                  <a:cubicBezTo>
                    <a:pt x="16227" y="31059"/>
                    <a:pt x="19180" y="25344"/>
                    <a:pt x="21293" y="19378"/>
                  </a:cubicBezTo>
                  <a:cubicBezTo>
                    <a:pt x="23420" y="13377"/>
                    <a:pt x="23733" y="7215"/>
                    <a:pt x="22490" y="993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4399525" y="2928925"/>
              <a:ext cx="246375" cy="1980450"/>
            </a:xfrm>
            <a:custGeom>
              <a:avLst/>
              <a:gdLst/>
              <a:ahLst/>
              <a:cxnLst/>
              <a:rect l="l" t="t" r="r" b="b"/>
              <a:pathLst>
                <a:path w="9855" h="79218" extrusionOk="0">
                  <a:moveTo>
                    <a:pt x="7662" y="1"/>
                  </a:moveTo>
                  <a:lnTo>
                    <a:pt x="7662" y="1"/>
                  </a:lnTo>
                  <a:cubicBezTo>
                    <a:pt x="6845" y="141"/>
                    <a:pt x="6090" y="399"/>
                    <a:pt x="5578" y="888"/>
                  </a:cubicBezTo>
                  <a:cubicBezTo>
                    <a:pt x="4607" y="5373"/>
                    <a:pt x="3779" y="9886"/>
                    <a:pt x="3049" y="14423"/>
                  </a:cubicBezTo>
                  <a:cubicBezTo>
                    <a:pt x="3024" y="14631"/>
                    <a:pt x="2999" y="14845"/>
                    <a:pt x="2977" y="15054"/>
                  </a:cubicBezTo>
                  <a:cubicBezTo>
                    <a:pt x="2642" y="17794"/>
                    <a:pt x="2217" y="20518"/>
                    <a:pt x="1755" y="23240"/>
                  </a:cubicBezTo>
                  <a:cubicBezTo>
                    <a:pt x="1451" y="25553"/>
                    <a:pt x="1163" y="27872"/>
                    <a:pt x="894" y="30197"/>
                  </a:cubicBezTo>
                  <a:cubicBezTo>
                    <a:pt x="566" y="35915"/>
                    <a:pt x="122" y="41625"/>
                    <a:pt x="76" y="47351"/>
                  </a:cubicBezTo>
                  <a:cubicBezTo>
                    <a:pt x="1" y="56001"/>
                    <a:pt x="1670" y="64375"/>
                    <a:pt x="4278" y="72592"/>
                  </a:cubicBezTo>
                  <a:cubicBezTo>
                    <a:pt x="4849" y="74389"/>
                    <a:pt x="5016" y="76663"/>
                    <a:pt x="6149" y="78532"/>
                  </a:cubicBezTo>
                  <a:cubicBezTo>
                    <a:pt x="6344" y="78572"/>
                    <a:pt x="6849" y="79182"/>
                    <a:pt x="7040" y="79218"/>
                  </a:cubicBezTo>
                  <a:cubicBezTo>
                    <a:pt x="6746" y="78000"/>
                    <a:pt x="6507" y="76807"/>
                    <a:pt x="6246" y="75874"/>
                  </a:cubicBezTo>
                  <a:cubicBezTo>
                    <a:pt x="3726" y="66789"/>
                    <a:pt x="2141" y="57543"/>
                    <a:pt x="2307" y="48008"/>
                  </a:cubicBezTo>
                  <a:cubicBezTo>
                    <a:pt x="2339" y="46043"/>
                    <a:pt x="1885" y="39515"/>
                    <a:pt x="2665" y="26757"/>
                  </a:cubicBezTo>
                  <a:cubicBezTo>
                    <a:pt x="2957" y="24200"/>
                    <a:pt x="3503" y="20936"/>
                    <a:pt x="3868" y="17920"/>
                  </a:cubicBezTo>
                  <a:cubicBezTo>
                    <a:pt x="3893" y="17687"/>
                    <a:pt x="9854" y="772"/>
                    <a:pt x="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4011250" y="1071500"/>
              <a:ext cx="589200" cy="1163800"/>
            </a:xfrm>
            <a:custGeom>
              <a:avLst/>
              <a:gdLst/>
              <a:ahLst/>
              <a:cxnLst/>
              <a:rect l="l" t="t" r="r" b="b"/>
              <a:pathLst>
                <a:path w="23568" h="46552" extrusionOk="0">
                  <a:moveTo>
                    <a:pt x="20465" y="38458"/>
                  </a:moveTo>
                  <a:cubicBezTo>
                    <a:pt x="18509" y="36704"/>
                    <a:pt x="16638" y="35221"/>
                    <a:pt x="14953" y="33147"/>
                  </a:cubicBezTo>
                  <a:cubicBezTo>
                    <a:pt x="14861" y="33034"/>
                    <a:pt x="14777" y="32911"/>
                    <a:pt x="14688" y="32796"/>
                  </a:cubicBezTo>
                  <a:cubicBezTo>
                    <a:pt x="13163" y="30464"/>
                    <a:pt x="11719" y="28075"/>
                    <a:pt x="10568" y="25453"/>
                  </a:cubicBezTo>
                  <a:cubicBezTo>
                    <a:pt x="8494" y="20740"/>
                    <a:pt x="4395" y="8724"/>
                    <a:pt x="4731" y="5693"/>
                  </a:cubicBezTo>
                  <a:cubicBezTo>
                    <a:pt x="4689" y="4655"/>
                    <a:pt x="4950" y="3790"/>
                    <a:pt x="5046" y="2669"/>
                  </a:cubicBezTo>
                  <a:cubicBezTo>
                    <a:pt x="5131" y="1708"/>
                    <a:pt x="5069" y="0"/>
                    <a:pt x="4425" y="580"/>
                  </a:cubicBezTo>
                  <a:cubicBezTo>
                    <a:pt x="4074" y="896"/>
                    <a:pt x="3678" y="3436"/>
                    <a:pt x="3056" y="4159"/>
                  </a:cubicBezTo>
                  <a:cubicBezTo>
                    <a:pt x="2625" y="4659"/>
                    <a:pt x="2582" y="4627"/>
                    <a:pt x="1926" y="4753"/>
                  </a:cubicBezTo>
                  <a:cubicBezTo>
                    <a:pt x="1439" y="4847"/>
                    <a:pt x="949" y="5052"/>
                    <a:pt x="623" y="5250"/>
                  </a:cubicBezTo>
                  <a:cubicBezTo>
                    <a:pt x="571" y="5357"/>
                    <a:pt x="216" y="6185"/>
                    <a:pt x="212" y="6313"/>
                  </a:cubicBezTo>
                  <a:cubicBezTo>
                    <a:pt x="153" y="8170"/>
                    <a:pt x="0" y="8694"/>
                    <a:pt x="1416" y="10014"/>
                  </a:cubicBezTo>
                  <a:cubicBezTo>
                    <a:pt x="2310" y="10848"/>
                    <a:pt x="2166" y="10218"/>
                    <a:pt x="2510" y="12646"/>
                  </a:cubicBezTo>
                  <a:cubicBezTo>
                    <a:pt x="3223" y="17693"/>
                    <a:pt x="4189" y="28180"/>
                    <a:pt x="6927" y="32552"/>
                  </a:cubicBezTo>
                  <a:cubicBezTo>
                    <a:pt x="8389" y="34884"/>
                    <a:pt x="11941" y="40487"/>
                    <a:pt x="14275" y="42431"/>
                  </a:cubicBezTo>
                  <a:cubicBezTo>
                    <a:pt x="14868" y="43125"/>
                    <a:pt x="15197" y="43271"/>
                    <a:pt x="15854" y="43819"/>
                  </a:cubicBezTo>
                  <a:cubicBezTo>
                    <a:pt x="16668" y="44865"/>
                    <a:pt x="17485" y="45063"/>
                    <a:pt x="18416" y="46036"/>
                  </a:cubicBezTo>
                  <a:cubicBezTo>
                    <a:pt x="18913" y="46552"/>
                    <a:pt x="19899" y="46528"/>
                    <a:pt x="20259" y="45848"/>
                  </a:cubicBezTo>
                  <a:cubicBezTo>
                    <a:pt x="21957" y="42635"/>
                    <a:pt x="23568" y="41242"/>
                    <a:pt x="20465" y="384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4011200" y="1083100"/>
              <a:ext cx="494600" cy="1148200"/>
            </a:xfrm>
            <a:custGeom>
              <a:avLst/>
              <a:gdLst/>
              <a:ahLst/>
              <a:cxnLst/>
              <a:rect l="l" t="t" r="r" b="b"/>
              <a:pathLst>
                <a:path w="19784" h="45928" extrusionOk="0">
                  <a:moveTo>
                    <a:pt x="4663" y="1"/>
                  </a:moveTo>
                  <a:cubicBezTo>
                    <a:pt x="4595" y="1"/>
                    <a:pt x="4517" y="37"/>
                    <a:pt x="4427" y="118"/>
                  </a:cubicBezTo>
                  <a:cubicBezTo>
                    <a:pt x="4076" y="434"/>
                    <a:pt x="3680" y="2974"/>
                    <a:pt x="3057" y="3696"/>
                  </a:cubicBezTo>
                  <a:cubicBezTo>
                    <a:pt x="2627" y="4198"/>
                    <a:pt x="2584" y="4165"/>
                    <a:pt x="1927" y="4292"/>
                  </a:cubicBezTo>
                  <a:cubicBezTo>
                    <a:pt x="1441" y="4386"/>
                    <a:pt x="949" y="4590"/>
                    <a:pt x="624" y="4788"/>
                  </a:cubicBezTo>
                  <a:cubicBezTo>
                    <a:pt x="572" y="4895"/>
                    <a:pt x="218" y="5722"/>
                    <a:pt x="214" y="5852"/>
                  </a:cubicBezTo>
                  <a:cubicBezTo>
                    <a:pt x="155" y="7708"/>
                    <a:pt x="1" y="8232"/>
                    <a:pt x="1418" y="9553"/>
                  </a:cubicBezTo>
                  <a:cubicBezTo>
                    <a:pt x="2312" y="10385"/>
                    <a:pt x="2168" y="9757"/>
                    <a:pt x="2511" y="12184"/>
                  </a:cubicBezTo>
                  <a:cubicBezTo>
                    <a:pt x="3225" y="17231"/>
                    <a:pt x="4189" y="27717"/>
                    <a:pt x="6929" y="32090"/>
                  </a:cubicBezTo>
                  <a:cubicBezTo>
                    <a:pt x="8390" y="34422"/>
                    <a:pt x="11942" y="40024"/>
                    <a:pt x="14277" y="41970"/>
                  </a:cubicBezTo>
                  <a:cubicBezTo>
                    <a:pt x="14869" y="42665"/>
                    <a:pt x="15199" y="42811"/>
                    <a:pt x="15856" y="43357"/>
                  </a:cubicBezTo>
                  <a:cubicBezTo>
                    <a:pt x="16669" y="44404"/>
                    <a:pt x="17486" y="44602"/>
                    <a:pt x="18418" y="45574"/>
                  </a:cubicBezTo>
                  <a:cubicBezTo>
                    <a:pt x="18643" y="45807"/>
                    <a:pt x="18965" y="45928"/>
                    <a:pt x="19286" y="45928"/>
                  </a:cubicBezTo>
                  <a:cubicBezTo>
                    <a:pt x="19457" y="45928"/>
                    <a:pt x="19629" y="45893"/>
                    <a:pt x="19784" y="45823"/>
                  </a:cubicBezTo>
                  <a:cubicBezTo>
                    <a:pt x="19645" y="45761"/>
                    <a:pt x="19516" y="45683"/>
                    <a:pt x="19411" y="45574"/>
                  </a:cubicBezTo>
                  <a:cubicBezTo>
                    <a:pt x="18480" y="44602"/>
                    <a:pt x="17663" y="44404"/>
                    <a:pt x="16848" y="43357"/>
                  </a:cubicBezTo>
                  <a:cubicBezTo>
                    <a:pt x="16193" y="42811"/>
                    <a:pt x="15862" y="42666"/>
                    <a:pt x="15270" y="41970"/>
                  </a:cubicBezTo>
                  <a:cubicBezTo>
                    <a:pt x="12934" y="40024"/>
                    <a:pt x="9383" y="34422"/>
                    <a:pt x="7922" y="32090"/>
                  </a:cubicBezTo>
                  <a:cubicBezTo>
                    <a:pt x="5182" y="27719"/>
                    <a:pt x="4219" y="17231"/>
                    <a:pt x="3504" y="12184"/>
                  </a:cubicBezTo>
                  <a:cubicBezTo>
                    <a:pt x="3163" y="9757"/>
                    <a:pt x="3304" y="10385"/>
                    <a:pt x="2413" y="9553"/>
                  </a:cubicBezTo>
                  <a:cubicBezTo>
                    <a:pt x="994" y="8232"/>
                    <a:pt x="1148" y="7708"/>
                    <a:pt x="1207" y="5852"/>
                  </a:cubicBezTo>
                  <a:cubicBezTo>
                    <a:pt x="1212" y="5722"/>
                    <a:pt x="1565" y="4895"/>
                    <a:pt x="1617" y="4788"/>
                  </a:cubicBezTo>
                  <a:cubicBezTo>
                    <a:pt x="1944" y="4590"/>
                    <a:pt x="2434" y="4386"/>
                    <a:pt x="2918" y="4292"/>
                  </a:cubicBezTo>
                  <a:cubicBezTo>
                    <a:pt x="3577" y="4164"/>
                    <a:pt x="3620" y="4198"/>
                    <a:pt x="4051" y="3696"/>
                  </a:cubicBezTo>
                  <a:cubicBezTo>
                    <a:pt x="4472" y="3209"/>
                    <a:pt x="4789" y="1889"/>
                    <a:pt x="5060" y="988"/>
                  </a:cubicBezTo>
                  <a:cubicBezTo>
                    <a:pt x="5017" y="449"/>
                    <a:pt x="4903" y="1"/>
                    <a:pt x="4663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4590125" y="1470550"/>
              <a:ext cx="364650" cy="597725"/>
            </a:xfrm>
            <a:custGeom>
              <a:avLst/>
              <a:gdLst/>
              <a:ahLst/>
              <a:cxnLst/>
              <a:rect l="l" t="t" r="r" b="b"/>
              <a:pathLst>
                <a:path w="14586" h="23909" extrusionOk="0">
                  <a:moveTo>
                    <a:pt x="11610" y="14112"/>
                  </a:moveTo>
                  <a:cubicBezTo>
                    <a:pt x="12940" y="11058"/>
                    <a:pt x="14586" y="7472"/>
                    <a:pt x="14191" y="4808"/>
                  </a:cubicBezTo>
                  <a:cubicBezTo>
                    <a:pt x="14203" y="4570"/>
                    <a:pt x="14208" y="4328"/>
                    <a:pt x="14181" y="4075"/>
                  </a:cubicBezTo>
                  <a:cubicBezTo>
                    <a:pt x="13995" y="1923"/>
                    <a:pt x="12003" y="318"/>
                    <a:pt x="10063" y="320"/>
                  </a:cubicBezTo>
                  <a:cubicBezTo>
                    <a:pt x="9041" y="1"/>
                    <a:pt x="7942" y="215"/>
                    <a:pt x="6874" y="738"/>
                  </a:cubicBezTo>
                  <a:cubicBezTo>
                    <a:pt x="6710" y="925"/>
                    <a:pt x="4498" y="675"/>
                    <a:pt x="4322" y="854"/>
                  </a:cubicBezTo>
                  <a:cubicBezTo>
                    <a:pt x="3124" y="2972"/>
                    <a:pt x="2532" y="4021"/>
                    <a:pt x="1246" y="6097"/>
                  </a:cubicBezTo>
                  <a:cubicBezTo>
                    <a:pt x="519" y="7400"/>
                    <a:pt x="0" y="10083"/>
                    <a:pt x="55" y="11130"/>
                  </a:cubicBezTo>
                  <a:cubicBezTo>
                    <a:pt x="82" y="11633"/>
                    <a:pt x="593" y="12644"/>
                    <a:pt x="898" y="13015"/>
                  </a:cubicBezTo>
                  <a:cubicBezTo>
                    <a:pt x="1819" y="14139"/>
                    <a:pt x="2441" y="14357"/>
                    <a:pt x="3883" y="14142"/>
                  </a:cubicBezTo>
                  <a:cubicBezTo>
                    <a:pt x="4323" y="14076"/>
                    <a:pt x="3610" y="20862"/>
                    <a:pt x="3916" y="21751"/>
                  </a:cubicBezTo>
                  <a:cubicBezTo>
                    <a:pt x="4656" y="23909"/>
                    <a:pt x="8939" y="23093"/>
                    <a:pt x="10673" y="22772"/>
                  </a:cubicBezTo>
                  <a:cubicBezTo>
                    <a:pt x="10789" y="22751"/>
                    <a:pt x="10901" y="22709"/>
                    <a:pt x="11006" y="22650"/>
                  </a:cubicBezTo>
                  <a:cubicBezTo>
                    <a:pt x="11096" y="22650"/>
                    <a:pt x="11182" y="22661"/>
                    <a:pt x="11276" y="22654"/>
                  </a:cubicBezTo>
                  <a:cubicBezTo>
                    <a:pt x="11921" y="22631"/>
                    <a:pt x="12597" y="22053"/>
                    <a:pt x="12375" y="21337"/>
                  </a:cubicBezTo>
                  <a:cubicBezTo>
                    <a:pt x="11697" y="19140"/>
                    <a:pt x="11543" y="16536"/>
                    <a:pt x="11610" y="14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4589750" y="1490150"/>
              <a:ext cx="308200" cy="560225"/>
            </a:xfrm>
            <a:custGeom>
              <a:avLst/>
              <a:gdLst/>
              <a:ahLst/>
              <a:cxnLst/>
              <a:rect l="l" t="t" r="r" b="b"/>
              <a:pathLst>
                <a:path w="12328" h="22409" extrusionOk="0">
                  <a:moveTo>
                    <a:pt x="4939" y="1"/>
                  </a:moveTo>
                  <a:cubicBezTo>
                    <a:pt x="4622" y="1"/>
                    <a:pt x="4379" y="15"/>
                    <a:pt x="4324" y="70"/>
                  </a:cubicBezTo>
                  <a:cubicBezTo>
                    <a:pt x="3126" y="2188"/>
                    <a:pt x="2535" y="3236"/>
                    <a:pt x="1247" y="5312"/>
                  </a:cubicBezTo>
                  <a:cubicBezTo>
                    <a:pt x="521" y="6616"/>
                    <a:pt x="1" y="9299"/>
                    <a:pt x="56" y="10346"/>
                  </a:cubicBezTo>
                  <a:cubicBezTo>
                    <a:pt x="82" y="10849"/>
                    <a:pt x="594" y="11860"/>
                    <a:pt x="900" y="12231"/>
                  </a:cubicBezTo>
                  <a:cubicBezTo>
                    <a:pt x="1616" y="13106"/>
                    <a:pt x="2152" y="13432"/>
                    <a:pt x="3035" y="13432"/>
                  </a:cubicBezTo>
                  <a:cubicBezTo>
                    <a:pt x="3286" y="13432"/>
                    <a:pt x="3565" y="13406"/>
                    <a:pt x="3884" y="13358"/>
                  </a:cubicBezTo>
                  <a:cubicBezTo>
                    <a:pt x="3886" y="13358"/>
                    <a:pt x="3888" y="13358"/>
                    <a:pt x="3890" y="13358"/>
                  </a:cubicBezTo>
                  <a:cubicBezTo>
                    <a:pt x="4316" y="13358"/>
                    <a:pt x="3612" y="20082"/>
                    <a:pt x="3916" y="20967"/>
                  </a:cubicBezTo>
                  <a:cubicBezTo>
                    <a:pt x="4302" y="22092"/>
                    <a:pt x="5651" y="22409"/>
                    <a:pt x="7100" y="22409"/>
                  </a:cubicBezTo>
                  <a:cubicBezTo>
                    <a:pt x="8430" y="22409"/>
                    <a:pt x="9844" y="22142"/>
                    <a:pt x="10673" y="21988"/>
                  </a:cubicBezTo>
                  <a:cubicBezTo>
                    <a:pt x="10791" y="21966"/>
                    <a:pt x="10903" y="21925"/>
                    <a:pt x="11007" y="21866"/>
                  </a:cubicBezTo>
                  <a:cubicBezTo>
                    <a:pt x="11077" y="21866"/>
                    <a:pt x="11145" y="21872"/>
                    <a:pt x="11216" y="21872"/>
                  </a:cubicBezTo>
                  <a:cubicBezTo>
                    <a:pt x="11236" y="21872"/>
                    <a:pt x="11256" y="21871"/>
                    <a:pt x="11277" y="21870"/>
                  </a:cubicBezTo>
                  <a:cubicBezTo>
                    <a:pt x="11708" y="21855"/>
                    <a:pt x="12147" y="21587"/>
                    <a:pt x="12327" y="21200"/>
                  </a:cubicBezTo>
                  <a:lnTo>
                    <a:pt x="12327" y="21200"/>
                  </a:lnTo>
                  <a:cubicBezTo>
                    <a:pt x="12308" y="21203"/>
                    <a:pt x="12290" y="21209"/>
                    <a:pt x="12270" y="21209"/>
                  </a:cubicBezTo>
                  <a:cubicBezTo>
                    <a:pt x="12249" y="21210"/>
                    <a:pt x="12229" y="21211"/>
                    <a:pt x="12208" y="21211"/>
                  </a:cubicBezTo>
                  <a:cubicBezTo>
                    <a:pt x="12137" y="21211"/>
                    <a:pt x="12070" y="21205"/>
                    <a:pt x="12000" y="21205"/>
                  </a:cubicBezTo>
                  <a:cubicBezTo>
                    <a:pt x="11895" y="21264"/>
                    <a:pt x="11783" y="21306"/>
                    <a:pt x="11665" y="21327"/>
                  </a:cubicBezTo>
                  <a:cubicBezTo>
                    <a:pt x="10836" y="21481"/>
                    <a:pt x="9421" y="21748"/>
                    <a:pt x="8091" y="21748"/>
                  </a:cubicBezTo>
                  <a:cubicBezTo>
                    <a:pt x="6643" y="21748"/>
                    <a:pt x="5295" y="21431"/>
                    <a:pt x="4909" y="20306"/>
                  </a:cubicBezTo>
                  <a:cubicBezTo>
                    <a:pt x="4604" y="19421"/>
                    <a:pt x="5309" y="12696"/>
                    <a:pt x="4883" y="12696"/>
                  </a:cubicBezTo>
                  <a:cubicBezTo>
                    <a:pt x="4881" y="12696"/>
                    <a:pt x="4879" y="12696"/>
                    <a:pt x="4877" y="12696"/>
                  </a:cubicBezTo>
                  <a:cubicBezTo>
                    <a:pt x="4557" y="12744"/>
                    <a:pt x="4277" y="12770"/>
                    <a:pt x="4026" y="12770"/>
                  </a:cubicBezTo>
                  <a:cubicBezTo>
                    <a:pt x="3144" y="12770"/>
                    <a:pt x="2608" y="12444"/>
                    <a:pt x="1893" y="11569"/>
                  </a:cubicBezTo>
                  <a:cubicBezTo>
                    <a:pt x="1587" y="11198"/>
                    <a:pt x="1076" y="10188"/>
                    <a:pt x="1049" y="9683"/>
                  </a:cubicBezTo>
                  <a:cubicBezTo>
                    <a:pt x="992" y="8638"/>
                    <a:pt x="1512" y="5955"/>
                    <a:pt x="2240" y="4651"/>
                  </a:cubicBezTo>
                  <a:cubicBezTo>
                    <a:pt x="3400" y="2780"/>
                    <a:pt x="4000" y="1736"/>
                    <a:pt x="4982" y="1"/>
                  </a:cubicBezTo>
                  <a:cubicBezTo>
                    <a:pt x="4968" y="1"/>
                    <a:pt x="4953" y="1"/>
                    <a:pt x="4939" y="1"/>
                  </a:cubicBezTo>
                  <a:close/>
                </a:path>
              </a:pathLst>
            </a:custGeom>
            <a:solidFill>
              <a:srgbClr val="261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4668400" y="1406450"/>
              <a:ext cx="404725" cy="425150"/>
            </a:xfrm>
            <a:custGeom>
              <a:avLst/>
              <a:gdLst/>
              <a:ahLst/>
              <a:cxnLst/>
              <a:rect l="l" t="t" r="r" b="b"/>
              <a:pathLst>
                <a:path w="16189" h="17006" extrusionOk="0">
                  <a:moveTo>
                    <a:pt x="15594" y="6876"/>
                  </a:moveTo>
                  <a:cubicBezTo>
                    <a:pt x="15300" y="4829"/>
                    <a:pt x="14112" y="2647"/>
                    <a:pt x="12052" y="1912"/>
                  </a:cubicBezTo>
                  <a:cubicBezTo>
                    <a:pt x="10724" y="1437"/>
                    <a:pt x="9413" y="1358"/>
                    <a:pt x="8013" y="1291"/>
                  </a:cubicBezTo>
                  <a:cubicBezTo>
                    <a:pt x="5824" y="1189"/>
                    <a:pt x="3254" y="0"/>
                    <a:pt x="2137" y="1035"/>
                  </a:cubicBezTo>
                  <a:cubicBezTo>
                    <a:pt x="971" y="2113"/>
                    <a:pt x="1" y="3789"/>
                    <a:pt x="1399" y="4670"/>
                  </a:cubicBezTo>
                  <a:cubicBezTo>
                    <a:pt x="2210" y="5182"/>
                    <a:pt x="3032" y="5346"/>
                    <a:pt x="3575" y="5277"/>
                  </a:cubicBezTo>
                  <a:cubicBezTo>
                    <a:pt x="5523" y="5025"/>
                    <a:pt x="7125" y="5297"/>
                    <a:pt x="7981" y="7095"/>
                  </a:cubicBezTo>
                  <a:cubicBezTo>
                    <a:pt x="8322" y="7808"/>
                    <a:pt x="8123" y="8635"/>
                    <a:pt x="7868" y="9398"/>
                  </a:cubicBezTo>
                  <a:cubicBezTo>
                    <a:pt x="7269" y="10026"/>
                    <a:pt x="6599" y="10667"/>
                    <a:pt x="6418" y="11541"/>
                  </a:cubicBezTo>
                  <a:cubicBezTo>
                    <a:pt x="6451" y="11531"/>
                    <a:pt x="6480" y="11516"/>
                    <a:pt x="6518" y="11513"/>
                  </a:cubicBezTo>
                  <a:cubicBezTo>
                    <a:pt x="7168" y="11466"/>
                    <a:pt x="7786" y="10993"/>
                    <a:pt x="8483" y="11042"/>
                  </a:cubicBezTo>
                  <a:cubicBezTo>
                    <a:pt x="9119" y="11086"/>
                    <a:pt x="9662" y="11592"/>
                    <a:pt x="9434" y="12284"/>
                  </a:cubicBezTo>
                  <a:cubicBezTo>
                    <a:pt x="9188" y="13026"/>
                    <a:pt x="8480" y="13355"/>
                    <a:pt x="7774" y="13691"/>
                  </a:cubicBezTo>
                  <a:cubicBezTo>
                    <a:pt x="7755" y="13741"/>
                    <a:pt x="7735" y="13794"/>
                    <a:pt x="7721" y="13840"/>
                  </a:cubicBezTo>
                  <a:cubicBezTo>
                    <a:pt x="7469" y="14570"/>
                    <a:pt x="7882" y="17006"/>
                    <a:pt x="8479" y="16675"/>
                  </a:cubicBezTo>
                  <a:cubicBezTo>
                    <a:pt x="13492" y="13898"/>
                    <a:pt x="16188" y="11004"/>
                    <a:pt x="15594" y="68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4331750" y="1928400"/>
              <a:ext cx="821850" cy="1134575"/>
            </a:xfrm>
            <a:custGeom>
              <a:avLst/>
              <a:gdLst/>
              <a:ahLst/>
              <a:cxnLst/>
              <a:rect l="l" t="t" r="r" b="b"/>
              <a:pathLst>
                <a:path w="32874" h="45383" extrusionOk="0">
                  <a:moveTo>
                    <a:pt x="32718" y="40187"/>
                  </a:moveTo>
                  <a:cubicBezTo>
                    <a:pt x="30134" y="32221"/>
                    <a:pt x="30929" y="23959"/>
                    <a:pt x="31213" y="15745"/>
                  </a:cubicBezTo>
                  <a:cubicBezTo>
                    <a:pt x="31380" y="10980"/>
                    <a:pt x="29253" y="4208"/>
                    <a:pt x="24507" y="2215"/>
                  </a:cubicBezTo>
                  <a:cubicBezTo>
                    <a:pt x="24262" y="2114"/>
                    <a:pt x="24045" y="2102"/>
                    <a:pt x="23860" y="2155"/>
                  </a:cubicBezTo>
                  <a:cubicBezTo>
                    <a:pt x="22913" y="1926"/>
                    <a:pt x="20264" y="3505"/>
                    <a:pt x="19594" y="3673"/>
                  </a:cubicBezTo>
                  <a:cubicBezTo>
                    <a:pt x="18793" y="3874"/>
                    <a:pt x="17269" y="3929"/>
                    <a:pt x="16247" y="3636"/>
                  </a:cubicBezTo>
                  <a:cubicBezTo>
                    <a:pt x="15522" y="3428"/>
                    <a:pt x="14690" y="2349"/>
                    <a:pt x="14214" y="2066"/>
                  </a:cubicBezTo>
                  <a:cubicBezTo>
                    <a:pt x="12162" y="848"/>
                    <a:pt x="8452" y="2294"/>
                    <a:pt x="6567" y="536"/>
                  </a:cubicBezTo>
                  <a:cubicBezTo>
                    <a:pt x="5988" y="0"/>
                    <a:pt x="5173" y="212"/>
                    <a:pt x="4886" y="933"/>
                  </a:cubicBezTo>
                  <a:cubicBezTo>
                    <a:pt x="3965" y="3208"/>
                    <a:pt x="1058" y="6768"/>
                    <a:pt x="312" y="8108"/>
                  </a:cubicBezTo>
                  <a:cubicBezTo>
                    <a:pt x="1" y="8467"/>
                    <a:pt x="1174" y="8829"/>
                    <a:pt x="1592" y="9187"/>
                  </a:cubicBezTo>
                  <a:cubicBezTo>
                    <a:pt x="6235" y="13145"/>
                    <a:pt x="7946" y="18115"/>
                    <a:pt x="7976" y="24117"/>
                  </a:cubicBezTo>
                  <a:cubicBezTo>
                    <a:pt x="8006" y="30164"/>
                    <a:pt x="8462" y="36197"/>
                    <a:pt x="8324" y="42250"/>
                  </a:cubicBezTo>
                  <a:cubicBezTo>
                    <a:pt x="8313" y="42716"/>
                    <a:pt x="8607" y="43167"/>
                    <a:pt x="9068" y="43299"/>
                  </a:cubicBezTo>
                  <a:cubicBezTo>
                    <a:pt x="16344" y="45383"/>
                    <a:pt x="25484" y="45313"/>
                    <a:pt x="32160" y="41406"/>
                  </a:cubicBezTo>
                  <a:cubicBezTo>
                    <a:pt x="32553" y="41174"/>
                    <a:pt x="32873" y="40662"/>
                    <a:pt x="32718" y="40187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4331750" y="2085925"/>
              <a:ext cx="335800" cy="946325"/>
            </a:xfrm>
            <a:custGeom>
              <a:avLst/>
              <a:gdLst/>
              <a:ahLst/>
              <a:cxnLst/>
              <a:rect l="l" t="t" r="r" b="b"/>
              <a:pathLst>
                <a:path w="13432" h="37853" extrusionOk="0">
                  <a:moveTo>
                    <a:pt x="1520" y="0"/>
                  </a:moveTo>
                  <a:cubicBezTo>
                    <a:pt x="458" y="1563"/>
                    <a:pt x="736" y="1060"/>
                    <a:pt x="312" y="1826"/>
                  </a:cubicBezTo>
                  <a:cubicBezTo>
                    <a:pt x="1" y="2185"/>
                    <a:pt x="1174" y="2547"/>
                    <a:pt x="1592" y="2906"/>
                  </a:cubicBezTo>
                  <a:cubicBezTo>
                    <a:pt x="6235" y="6862"/>
                    <a:pt x="7946" y="11833"/>
                    <a:pt x="7976" y="17835"/>
                  </a:cubicBezTo>
                  <a:cubicBezTo>
                    <a:pt x="8004" y="23884"/>
                    <a:pt x="8460" y="29916"/>
                    <a:pt x="8323" y="35968"/>
                  </a:cubicBezTo>
                  <a:cubicBezTo>
                    <a:pt x="8311" y="36435"/>
                    <a:pt x="8605" y="36885"/>
                    <a:pt x="9066" y="37019"/>
                  </a:cubicBezTo>
                  <a:cubicBezTo>
                    <a:pt x="9560" y="37160"/>
                    <a:pt x="12326" y="37728"/>
                    <a:pt x="12837" y="37852"/>
                  </a:cubicBezTo>
                  <a:cubicBezTo>
                    <a:pt x="13431" y="34311"/>
                    <a:pt x="9496" y="26231"/>
                    <a:pt x="9404" y="22851"/>
                  </a:cubicBezTo>
                  <a:cubicBezTo>
                    <a:pt x="9311" y="19471"/>
                    <a:pt x="11730" y="18705"/>
                    <a:pt x="11730" y="17787"/>
                  </a:cubicBezTo>
                  <a:cubicBezTo>
                    <a:pt x="11730" y="17787"/>
                    <a:pt x="8758" y="14523"/>
                    <a:pt x="8277" y="12227"/>
                  </a:cubicBezTo>
                  <a:cubicBezTo>
                    <a:pt x="7393" y="7996"/>
                    <a:pt x="7205" y="5570"/>
                    <a:pt x="4195" y="2399"/>
                  </a:cubicBezTo>
                  <a:cubicBezTo>
                    <a:pt x="3989" y="2181"/>
                    <a:pt x="1825" y="219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/>
          <p:nvPr/>
        </p:nvSpPr>
        <p:spPr>
          <a:xfrm>
            <a:off x="9185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32"/>
          <p:cNvSpPr txBox="1">
            <a:spLocks noGrp="1"/>
          </p:cNvSpPr>
          <p:nvPr>
            <p:ph type="title" idx="8"/>
          </p:nvPr>
        </p:nvSpPr>
        <p:spPr>
          <a:xfrm>
            <a:off x="103355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54" name="Google Shape;254;p32"/>
          <p:cNvSpPr/>
          <p:nvPr/>
        </p:nvSpPr>
        <p:spPr>
          <a:xfrm>
            <a:off x="282612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2"/>
          <p:cNvSpPr/>
          <p:nvPr/>
        </p:nvSpPr>
        <p:spPr>
          <a:xfrm>
            <a:off x="4711400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32"/>
          <p:cNvSpPr/>
          <p:nvPr/>
        </p:nvSpPr>
        <p:spPr>
          <a:xfrm>
            <a:off x="6596675" y="850050"/>
            <a:ext cx="1606500" cy="3443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963200" y="2649325"/>
            <a:ext cx="1561800" cy="7216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3629375" y="156359"/>
            <a:ext cx="1936949" cy="487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5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title" idx="2"/>
          </p:nvPr>
        </p:nvSpPr>
        <p:spPr>
          <a:xfrm>
            <a:off x="2848475" y="2649325"/>
            <a:ext cx="1561800" cy="8445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ea typeface="Sniglet" panose="020B0604020202020204"/>
                <a:cs typeface="Times New Roman" panose="02020603050405020304" pitchFamily="18" charset="0"/>
                <a:sym typeface="Sniglet" panose="020B0604020202020204"/>
              </a:rPr>
              <a:t>Tiến trình nghiên cứu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ea typeface="Sniglet" panose="020B0604020202020204"/>
              <a:cs typeface="Times New Roman" panose="02020603050405020304" pitchFamily="18" charset="0"/>
              <a:sym typeface="Sniglet" panose="020B0604020202020204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4"/>
          </p:nvPr>
        </p:nvSpPr>
        <p:spPr>
          <a:xfrm>
            <a:off x="4711400" y="2905227"/>
            <a:ext cx="15618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ea typeface="Sniglet" panose="020B0604020202020204"/>
                <a:cs typeface="Times New Roman" panose="02020603050405020304" pitchFamily="18" charset="0"/>
                <a:sym typeface="Sniglet" panose="020B0604020202020204"/>
              </a:rPr>
              <a:t>Các vấn đề gặp phải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ea typeface="Sniglet" panose="020B0604020202020204"/>
              <a:cs typeface="Times New Roman" panose="02020603050405020304" pitchFamily="18" charset="0"/>
              <a:sym typeface="Sniglet" panose="020B0604020202020204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6"/>
          </p:nvPr>
        </p:nvSpPr>
        <p:spPr>
          <a:xfrm>
            <a:off x="6619025" y="2659655"/>
            <a:ext cx="1561800" cy="834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ea typeface="Sniglet" panose="020B0604020202020204"/>
                <a:cs typeface="Times New Roman" panose="02020603050405020304" pitchFamily="18" charset="0"/>
                <a:sym typeface="Sniglet" panose="020B0604020202020204"/>
              </a:rPr>
              <a:t>Phát triển trong tương lai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ea typeface="Sniglet" panose="020B0604020202020204"/>
              <a:cs typeface="Times New Roman" panose="02020603050405020304" pitchFamily="18" charset="0"/>
              <a:sym typeface="Sniglet" panose="020B0604020202020204"/>
            </a:endParaRPr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9"/>
          </p:nvPr>
        </p:nvSpPr>
        <p:spPr>
          <a:xfrm>
            <a:off x="291882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13"/>
          </p:nvPr>
        </p:nvSpPr>
        <p:spPr>
          <a:xfrm>
            <a:off x="4804100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6689375" y="1246375"/>
            <a:ext cx="1421100" cy="10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517825" y="2031550"/>
            <a:ext cx="4466400" cy="2629200"/>
          </a:xfrm>
          <a:prstGeom prst="ellipse">
            <a:avLst/>
          </a:prstGeom>
          <a:gradFill>
            <a:gsLst>
              <a:gs pos="0">
                <a:srgbClr val="FFFFFF">
                  <a:alpha val="18823"/>
                </a:srgbClr>
              </a:gs>
              <a:gs pos="66000">
                <a:srgbClr val="E354F7">
                  <a:alpha val="22352"/>
                </a:srgbClr>
              </a:gs>
              <a:gs pos="100000">
                <a:srgbClr val="10ECFF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793379" y="1324488"/>
            <a:ext cx="403216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</a:t>
            </a:r>
            <a:endParaRPr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4" name="Google Shape;274;p33"/>
          <p:cNvGrpSpPr/>
          <p:nvPr/>
        </p:nvGrpSpPr>
        <p:grpSpPr>
          <a:xfrm flipH="1">
            <a:off x="-710526" y="210973"/>
            <a:ext cx="5756325" cy="4721561"/>
            <a:chOff x="597675" y="238125"/>
            <a:chExt cx="6385275" cy="5237450"/>
          </a:xfrm>
        </p:grpSpPr>
        <p:sp>
          <p:nvSpPr>
            <p:cNvPr id="275" name="Google Shape;275;p33"/>
            <p:cNvSpPr/>
            <p:nvPr/>
          </p:nvSpPr>
          <p:spPr>
            <a:xfrm>
              <a:off x="3962425" y="238125"/>
              <a:ext cx="3020525" cy="3469750"/>
            </a:xfrm>
            <a:custGeom>
              <a:avLst/>
              <a:gdLst/>
              <a:ahLst/>
              <a:cxnLst/>
              <a:rect l="l" t="t" r="r" b="b"/>
              <a:pathLst>
                <a:path w="120821" h="138790" extrusionOk="0">
                  <a:moveTo>
                    <a:pt x="2886" y="0"/>
                  </a:moveTo>
                  <a:lnTo>
                    <a:pt x="2884" y="1306"/>
                  </a:lnTo>
                  <a:lnTo>
                    <a:pt x="16486" y="9158"/>
                  </a:lnTo>
                  <a:lnTo>
                    <a:pt x="28146" y="29355"/>
                  </a:lnTo>
                  <a:lnTo>
                    <a:pt x="522" y="13407"/>
                  </a:lnTo>
                  <a:lnTo>
                    <a:pt x="518" y="14712"/>
                  </a:lnTo>
                  <a:lnTo>
                    <a:pt x="40751" y="37940"/>
                  </a:lnTo>
                  <a:lnTo>
                    <a:pt x="29866" y="44155"/>
                  </a:lnTo>
                  <a:lnTo>
                    <a:pt x="14371" y="35208"/>
                  </a:lnTo>
                  <a:lnTo>
                    <a:pt x="7882" y="38906"/>
                  </a:lnTo>
                  <a:lnTo>
                    <a:pt x="2079" y="35557"/>
                  </a:lnTo>
                  <a:lnTo>
                    <a:pt x="2075" y="36861"/>
                  </a:lnTo>
                  <a:lnTo>
                    <a:pt x="8349" y="40484"/>
                  </a:lnTo>
                  <a:lnTo>
                    <a:pt x="14838" y="36786"/>
                  </a:lnTo>
                  <a:lnTo>
                    <a:pt x="30335" y="45732"/>
                  </a:lnTo>
                  <a:lnTo>
                    <a:pt x="42338" y="38892"/>
                  </a:lnTo>
                  <a:lnTo>
                    <a:pt x="51365" y="44068"/>
                  </a:lnTo>
                  <a:lnTo>
                    <a:pt x="58399" y="40061"/>
                  </a:lnTo>
                  <a:lnTo>
                    <a:pt x="81806" y="53575"/>
                  </a:lnTo>
                  <a:lnTo>
                    <a:pt x="91201" y="69860"/>
                  </a:lnTo>
                  <a:lnTo>
                    <a:pt x="75182" y="78988"/>
                  </a:lnTo>
                  <a:lnTo>
                    <a:pt x="68480" y="67368"/>
                  </a:lnTo>
                  <a:lnTo>
                    <a:pt x="47437" y="55218"/>
                  </a:lnTo>
                  <a:lnTo>
                    <a:pt x="38935" y="60075"/>
                  </a:lnTo>
                  <a:lnTo>
                    <a:pt x="25477" y="52305"/>
                  </a:lnTo>
                  <a:lnTo>
                    <a:pt x="25472" y="53610"/>
                  </a:lnTo>
                  <a:lnTo>
                    <a:pt x="39402" y="61653"/>
                  </a:lnTo>
                  <a:lnTo>
                    <a:pt x="47905" y="56795"/>
                  </a:lnTo>
                  <a:lnTo>
                    <a:pt x="68006" y="68401"/>
                  </a:lnTo>
                  <a:lnTo>
                    <a:pt x="74372" y="79438"/>
                  </a:lnTo>
                  <a:lnTo>
                    <a:pt x="63209" y="85811"/>
                  </a:lnTo>
                  <a:lnTo>
                    <a:pt x="43590" y="74483"/>
                  </a:lnTo>
                  <a:lnTo>
                    <a:pt x="32602" y="80744"/>
                  </a:lnTo>
                  <a:lnTo>
                    <a:pt x="5" y="61925"/>
                  </a:lnTo>
                  <a:lnTo>
                    <a:pt x="1" y="63229"/>
                  </a:lnTo>
                  <a:lnTo>
                    <a:pt x="33069" y="82322"/>
                  </a:lnTo>
                  <a:lnTo>
                    <a:pt x="44057" y="76072"/>
                  </a:lnTo>
                  <a:lnTo>
                    <a:pt x="63678" y="87400"/>
                  </a:lnTo>
                  <a:lnTo>
                    <a:pt x="67857" y="85007"/>
                  </a:lnTo>
                  <a:lnTo>
                    <a:pt x="77823" y="102269"/>
                  </a:lnTo>
                  <a:lnTo>
                    <a:pt x="90473" y="109574"/>
                  </a:lnTo>
                  <a:lnTo>
                    <a:pt x="100603" y="127119"/>
                  </a:lnTo>
                  <a:lnTo>
                    <a:pt x="120817" y="138789"/>
                  </a:lnTo>
                  <a:lnTo>
                    <a:pt x="120821" y="137485"/>
                  </a:lnTo>
                  <a:lnTo>
                    <a:pt x="101078" y="126086"/>
                  </a:lnTo>
                  <a:lnTo>
                    <a:pt x="90947" y="108539"/>
                  </a:lnTo>
                  <a:lnTo>
                    <a:pt x="78297" y="101236"/>
                  </a:lnTo>
                  <a:lnTo>
                    <a:pt x="68668" y="84544"/>
                  </a:lnTo>
                  <a:lnTo>
                    <a:pt x="92007" y="71244"/>
                  </a:lnTo>
                  <a:lnTo>
                    <a:pt x="99566" y="84336"/>
                  </a:lnTo>
                  <a:lnTo>
                    <a:pt x="119513" y="95854"/>
                  </a:lnTo>
                  <a:lnTo>
                    <a:pt x="119517" y="94548"/>
                  </a:lnTo>
                  <a:lnTo>
                    <a:pt x="100040" y="83303"/>
                  </a:lnTo>
                  <a:lnTo>
                    <a:pt x="82280" y="52540"/>
                  </a:lnTo>
                  <a:lnTo>
                    <a:pt x="66928" y="43676"/>
                  </a:lnTo>
                  <a:lnTo>
                    <a:pt x="74722" y="39235"/>
                  </a:lnTo>
                  <a:lnTo>
                    <a:pt x="95386" y="51166"/>
                  </a:lnTo>
                  <a:lnTo>
                    <a:pt x="106700" y="44718"/>
                  </a:lnTo>
                  <a:lnTo>
                    <a:pt x="119637" y="52186"/>
                  </a:lnTo>
                  <a:lnTo>
                    <a:pt x="119642" y="50882"/>
                  </a:lnTo>
                  <a:lnTo>
                    <a:pt x="106233" y="43140"/>
                  </a:lnTo>
                  <a:lnTo>
                    <a:pt x="94919" y="49588"/>
                  </a:lnTo>
                  <a:lnTo>
                    <a:pt x="74253" y="37659"/>
                  </a:lnTo>
                  <a:lnTo>
                    <a:pt x="65321" y="42749"/>
                  </a:lnTo>
                  <a:lnTo>
                    <a:pt x="57932" y="38483"/>
                  </a:lnTo>
                  <a:lnTo>
                    <a:pt x="50898" y="42492"/>
                  </a:lnTo>
                  <a:lnTo>
                    <a:pt x="29752" y="30283"/>
                  </a:lnTo>
                  <a:lnTo>
                    <a:pt x="16960" y="8125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5795600" y="841600"/>
              <a:ext cx="168275" cy="141350"/>
            </a:xfrm>
            <a:custGeom>
              <a:avLst/>
              <a:gdLst/>
              <a:ahLst/>
              <a:cxnLst/>
              <a:rect l="l" t="t" r="r" b="b"/>
              <a:pathLst>
                <a:path w="6731" h="5654" extrusionOk="0">
                  <a:moveTo>
                    <a:pt x="826" y="0"/>
                  </a:moveTo>
                  <a:cubicBezTo>
                    <a:pt x="395" y="0"/>
                    <a:pt x="1" y="344"/>
                    <a:pt x="1" y="825"/>
                  </a:cubicBezTo>
                  <a:lnTo>
                    <a:pt x="1" y="1901"/>
                  </a:lnTo>
                  <a:cubicBezTo>
                    <a:pt x="1" y="2195"/>
                    <a:pt x="158" y="2469"/>
                    <a:pt x="413" y="2615"/>
                  </a:cubicBezTo>
                  <a:lnTo>
                    <a:pt x="5496" y="5542"/>
                  </a:lnTo>
                  <a:cubicBezTo>
                    <a:pt x="5628" y="5619"/>
                    <a:pt x="5769" y="5653"/>
                    <a:pt x="5905" y="5653"/>
                  </a:cubicBezTo>
                  <a:cubicBezTo>
                    <a:pt x="6336" y="5653"/>
                    <a:pt x="6731" y="5309"/>
                    <a:pt x="6731" y="4829"/>
                  </a:cubicBezTo>
                  <a:lnTo>
                    <a:pt x="6731" y="3752"/>
                  </a:lnTo>
                  <a:cubicBezTo>
                    <a:pt x="6729" y="3458"/>
                    <a:pt x="6573" y="3185"/>
                    <a:pt x="6318" y="3039"/>
                  </a:cubicBezTo>
                  <a:lnTo>
                    <a:pt x="1236" y="111"/>
                  </a:lnTo>
                  <a:cubicBezTo>
                    <a:pt x="1103" y="35"/>
                    <a:pt x="963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5795650" y="975375"/>
              <a:ext cx="570525" cy="371650"/>
            </a:xfrm>
            <a:custGeom>
              <a:avLst/>
              <a:gdLst/>
              <a:ahLst/>
              <a:cxnLst/>
              <a:rect l="l" t="t" r="r" b="b"/>
              <a:pathLst>
                <a:path w="22821" h="14866" extrusionOk="0">
                  <a:moveTo>
                    <a:pt x="826" y="0"/>
                  </a:moveTo>
                  <a:cubicBezTo>
                    <a:pt x="395" y="0"/>
                    <a:pt x="0" y="345"/>
                    <a:pt x="0" y="825"/>
                  </a:cubicBezTo>
                  <a:lnTo>
                    <a:pt x="0" y="1903"/>
                  </a:lnTo>
                  <a:cubicBezTo>
                    <a:pt x="2" y="2198"/>
                    <a:pt x="159" y="2470"/>
                    <a:pt x="416" y="2618"/>
                  </a:cubicBezTo>
                  <a:lnTo>
                    <a:pt x="21587" y="14755"/>
                  </a:lnTo>
                  <a:cubicBezTo>
                    <a:pt x="21719" y="14831"/>
                    <a:pt x="21859" y="14865"/>
                    <a:pt x="21995" y="14865"/>
                  </a:cubicBezTo>
                  <a:cubicBezTo>
                    <a:pt x="22426" y="14865"/>
                    <a:pt x="22820" y="14521"/>
                    <a:pt x="22820" y="14040"/>
                  </a:cubicBezTo>
                  <a:lnTo>
                    <a:pt x="22820" y="12963"/>
                  </a:lnTo>
                  <a:cubicBezTo>
                    <a:pt x="22820" y="12667"/>
                    <a:pt x="22663" y="12395"/>
                    <a:pt x="22406" y="12249"/>
                  </a:cubicBezTo>
                  <a:lnTo>
                    <a:pt x="1234" y="110"/>
                  </a:lnTo>
                  <a:cubicBezTo>
                    <a:pt x="1102" y="35"/>
                    <a:pt x="962" y="0"/>
                    <a:pt x="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721625" y="703000"/>
              <a:ext cx="168250" cy="141375"/>
            </a:xfrm>
            <a:custGeom>
              <a:avLst/>
              <a:gdLst/>
              <a:ahLst/>
              <a:cxnLst/>
              <a:rect l="l" t="t" r="r" b="b"/>
              <a:pathLst>
                <a:path w="6730" h="5655" extrusionOk="0">
                  <a:moveTo>
                    <a:pt x="825" y="1"/>
                  </a:moveTo>
                  <a:cubicBezTo>
                    <a:pt x="395" y="1"/>
                    <a:pt x="0" y="345"/>
                    <a:pt x="0" y="825"/>
                  </a:cubicBezTo>
                  <a:lnTo>
                    <a:pt x="0" y="1902"/>
                  </a:lnTo>
                  <a:cubicBezTo>
                    <a:pt x="0" y="2196"/>
                    <a:pt x="158" y="2469"/>
                    <a:pt x="413" y="2617"/>
                  </a:cubicBezTo>
                  <a:lnTo>
                    <a:pt x="5495" y="5544"/>
                  </a:lnTo>
                  <a:cubicBezTo>
                    <a:pt x="5627" y="5620"/>
                    <a:pt x="5767" y="5654"/>
                    <a:pt x="5904" y="5654"/>
                  </a:cubicBezTo>
                  <a:cubicBezTo>
                    <a:pt x="6335" y="5654"/>
                    <a:pt x="6730" y="5310"/>
                    <a:pt x="6730" y="4829"/>
                  </a:cubicBezTo>
                  <a:lnTo>
                    <a:pt x="6730" y="3753"/>
                  </a:lnTo>
                  <a:cubicBezTo>
                    <a:pt x="6730" y="3459"/>
                    <a:pt x="6572" y="3187"/>
                    <a:pt x="6317" y="3039"/>
                  </a:cubicBezTo>
                  <a:lnTo>
                    <a:pt x="1235" y="112"/>
                  </a:lnTo>
                  <a:cubicBezTo>
                    <a:pt x="1103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4721650" y="836800"/>
              <a:ext cx="570525" cy="371625"/>
            </a:xfrm>
            <a:custGeom>
              <a:avLst/>
              <a:gdLst/>
              <a:ahLst/>
              <a:cxnLst/>
              <a:rect l="l" t="t" r="r" b="b"/>
              <a:pathLst>
                <a:path w="22821" h="14865" extrusionOk="0">
                  <a:moveTo>
                    <a:pt x="825" y="1"/>
                  </a:moveTo>
                  <a:cubicBezTo>
                    <a:pt x="395" y="1"/>
                    <a:pt x="0" y="344"/>
                    <a:pt x="0" y="825"/>
                  </a:cubicBezTo>
                  <a:lnTo>
                    <a:pt x="0" y="1904"/>
                  </a:lnTo>
                  <a:cubicBezTo>
                    <a:pt x="0" y="2198"/>
                    <a:pt x="159" y="2471"/>
                    <a:pt x="416" y="2617"/>
                  </a:cubicBezTo>
                  <a:lnTo>
                    <a:pt x="21587" y="14754"/>
                  </a:lnTo>
                  <a:cubicBezTo>
                    <a:pt x="21719" y="14830"/>
                    <a:pt x="21859" y="14865"/>
                    <a:pt x="21996" y="14865"/>
                  </a:cubicBezTo>
                  <a:cubicBezTo>
                    <a:pt x="22426" y="14865"/>
                    <a:pt x="22821" y="14521"/>
                    <a:pt x="22821" y="14041"/>
                  </a:cubicBezTo>
                  <a:lnTo>
                    <a:pt x="22821" y="12962"/>
                  </a:lnTo>
                  <a:cubicBezTo>
                    <a:pt x="22821" y="12668"/>
                    <a:pt x="22663" y="12394"/>
                    <a:pt x="22407" y="12248"/>
                  </a:cubicBezTo>
                  <a:lnTo>
                    <a:pt x="1234" y="111"/>
                  </a:lnTo>
                  <a:cubicBezTo>
                    <a:pt x="1102" y="35"/>
                    <a:pt x="962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4987375" y="5256425"/>
              <a:ext cx="31000" cy="16225"/>
            </a:xfrm>
            <a:custGeom>
              <a:avLst/>
              <a:gdLst/>
              <a:ahLst/>
              <a:cxnLst/>
              <a:rect l="l" t="t" r="r" b="b"/>
              <a:pathLst>
                <a:path w="1240" h="649" extrusionOk="0">
                  <a:moveTo>
                    <a:pt x="610" y="0"/>
                  </a:moveTo>
                  <a:cubicBezTo>
                    <a:pt x="481" y="0"/>
                    <a:pt x="353" y="26"/>
                    <a:pt x="254" y="81"/>
                  </a:cubicBezTo>
                  <a:cubicBezTo>
                    <a:pt x="20" y="201"/>
                    <a:pt x="0" y="401"/>
                    <a:pt x="206" y="537"/>
                  </a:cubicBezTo>
                  <a:lnTo>
                    <a:pt x="234" y="553"/>
                  </a:lnTo>
                  <a:cubicBezTo>
                    <a:pt x="342" y="616"/>
                    <a:pt x="483" y="648"/>
                    <a:pt x="624" y="648"/>
                  </a:cubicBezTo>
                  <a:cubicBezTo>
                    <a:pt x="754" y="648"/>
                    <a:pt x="885" y="621"/>
                    <a:pt x="993" y="566"/>
                  </a:cubicBezTo>
                  <a:cubicBezTo>
                    <a:pt x="1220" y="443"/>
                    <a:pt x="1239" y="242"/>
                    <a:pt x="1040" y="110"/>
                  </a:cubicBezTo>
                  <a:lnTo>
                    <a:pt x="1026" y="102"/>
                  </a:lnTo>
                  <a:cubicBezTo>
                    <a:pt x="911" y="35"/>
                    <a:pt x="759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923375" y="5287500"/>
              <a:ext cx="31200" cy="16125"/>
            </a:xfrm>
            <a:custGeom>
              <a:avLst/>
              <a:gdLst/>
              <a:ahLst/>
              <a:cxnLst/>
              <a:rect l="l" t="t" r="r" b="b"/>
              <a:pathLst>
                <a:path w="1248" h="645" extrusionOk="0">
                  <a:moveTo>
                    <a:pt x="624" y="0"/>
                  </a:moveTo>
                  <a:cubicBezTo>
                    <a:pt x="504" y="0"/>
                    <a:pt x="382" y="22"/>
                    <a:pt x="276" y="66"/>
                  </a:cubicBezTo>
                  <a:cubicBezTo>
                    <a:pt x="43" y="177"/>
                    <a:pt x="1" y="382"/>
                    <a:pt x="186" y="522"/>
                  </a:cubicBezTo>
                  <a:lnTo>
                    <a:pt x="235" y="551"/>
                  </a:lnTo>
                  <a:cubicBezTo>
                    <a:pt x="342" y="612"/>
                    <a:pt x="490" y="644"/>
                    <a:pt x="637" y="644"/>
                  </a:cubicBezTo>
                  <a:cubicBezTo>
                    <a:pt x="754" y="644"/>
                    <a:pt x="871" y="624"/>
                    <a:pt x="966" y="580"/>
                  </a:cubicBezTo>
                  <a:cubicBezTo>
                    <a:pt x="1221" y="465"/>
                    <a:pt x="1247" y="260"/>
                    <a:pt x="1063" y="120"/>
                  </a:cubicBezTo>
                  <a:cubicBezTo>
                    <a:pt x="1051" y="112"/>
                    <a:pt x="1038" y="103"/>
                    <a:pt x="1024" y="95"/>
                  </a:cubicBezTo>
                  <a:cubicBezTo>
                    <a:pt x="915" y="33"/>
                    <a:pt x="771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4856200" y="5316250"/>
              <a:ext cx="31725" cy="16025"/>
            </a:xfrm>
            <a:custGeom>
              <a:avLst/>
              <a:gdLst/>
              <a:ahLst/>
              <a:cxnLst/>
              <a:rect l="l" t="t" r="r" b="b"/>
              <a:pathLst>
                <a:path w="1269" h="641" extrusionOk="0">
                  <a:moveTo>
                    <a:pt x="634" y="0"/>
                  </a:moveTo>
                  <a:cubicBezTo>
                    <a:pt x="522" y="0"/>
                    <a:pt x="410" y="20"/>
                    <a:pt x="311" y="62"/>
                  </a:cubicBezTo>
                  <a:cubicBezTo>
                    <a:pt x="63" y="165"/>
                    <a:pt x="0" y="366"/>
                    <a:pt x="179" y="509"/>
                  </a:cubicBezTo>
                  <a:lnTo>
                    <a:pt x="243" y="547"/>
                  </a:lnTo>
                  <a:cubicBezTo>
                    <a:pt x="350" y="608"/>
                    <a:pt x="497" y="641"/>
                    <a:pt x="645" y="641"/>
                  </a:cubicBezTo>
                  <a:cubicBezTo>
                    <a:pt x="752" y="641"/>
                    <a:pt x="860" y="624"/>
                    <a:pt x="952" y="587"/>
                  </a:cubicBezTo>
                  <a:cubicBezTo>
                    <a:pt x="1206" y="488"/>
                    <a:pt x="1269" y="287"/>
                    <a:pt x="1099" y="140"/>
                  </a:cubicBezTo>
                  <a:cubicBezTo>
                    <a:pt x="1078" y="124"/>
                    <a:pt x="1058" y="110"/>
                    <a:pt x="1036" y="98"/>
                  </a:cubicBezTo>
                  <a:cubicBezTo>
                    <a:pt x="926" y="35"/>
                    <a:pt x="781" y="0"/>
                    <a:pt x="63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4786350" y="5342550"/>
              <a:ext cx="31575" cy="16175"/>
            </a:xfrm>
            <a:custGeom>
              <a:avLst/>
              <a:gdLst/>
              <a:ahLst/>
              <a:cxnLst/>
              <a:rect l="l" t="t" r="r" b="b"/>
              <a:pathLst>
                <a:path w="1263" h="647" extrusionOk="0">
                  <a:moveTo>
                    <a:pt x="627" y="0"/>
                  </a:moveTo>
                  <a:cubicBezTo>
                    <a:pt x="528" y="0"/>
                    <a:pt x="429" y="16"/>
                    <a:pt x="338" y="48"/>
                  </a:cubicBezTo>
                  <a:cubicBezTo>
                    <a:pt x="78" y="143"/>
                    <a:pt x="1" y="344"/>
                    <a:pt x="164" y="496"/>
                  </a:cubicBezTo>
                  <a:lnTo>
                    <a:pt x="235" y="554"/>
                  </a:lnTo>
                  <a:cubicBezTo>
                    <a:pt x="342" y="615"/>
                    <a:pt x="489" y="647"/>
                    <a:pt x="636" y="647"/>
                  </a:cubicBezTo>
                  <a:cubicBezTo>
                    <a:pt x="734" y="647"/>
                    <a:pt x="832" y="633"/>
                    <a:pt x="917" y="603"/>
                  </a:cubicBezTo>
                  <a:lnTo>
                    <a:pt x="924" y="599"/>
                  </a:lnTo>
                  <a:cubicBezTo>
                    <a:pt x="1186" y="512"/>
                    <a:pt x="1262" y="312"/>
                    <a:pt x="1105" y="155"/>
                  </a:cubicBezTo>
                  <a:cubicBezTo>
                    <a:pt x="1080" y="132"/>
                    <a:pt x="1052" y="112"/>
                    <a:pt x="1023" y="96"/>
                  </a:cubicBezTo>
                  <a:cubicBezTo>
                    <a:pt x="916" y="34"/>
                    <a:pt x="773" y="0"/>
                    <a:pt x="62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4713675" y="5366525"/>
              <a:ext cx="32075" cy="16150"/>
            </a:xfrm>
            <a:custGeom>
              <a:avLst/>
              <a:gdLst/>
              <a:ahLst/>
              <a:cxnLst/>
              <a:rect l="l" t="t" r="r" b="b"/>
              <a:pathLst>
                <a:path w="1283" h="646" extrusionOk="0">
                  <a:moveTo>
                    <a:pt x="644" y="0"/>
                  </a:moveTo>
                  <a:cubicBezTo>
                    <a:pt x="555" y="0"/>
                    <a:pt x="465" y="13"/>
                    <a:pt x="382" y="38"/>
                  </a:cubicBezTo>
                  <a:cubicBezTo>
                    <a:pt x="113" y="121"/>
                    <a:pt x="0" y="309"/>
                    <a:pt x="142" y="473"/>
                  </a:cubicBezTo>
                  <a:lnTo>
                    <a:pt x="250" y="551"/>
                  </a:lnTo>
                  <a:cubicBezTo>
                    <a:pt x="351" y="610"/>
                    <a:pt x="494" y="645"/>
                    <a:pt x="638" y="645"/>
                  </a:cubicBezTo>
                  <a:cubicBezTo>
                    <a:pt x="725" y="645"/>
                    <a:pt x="814" y="632"/>
                    <a:pt x="894" y="604"/>
                  </a:cubicBezTo>
                  <a:cubicBezTo>
                    <a:pt x="1178" y="522"/>
                    <a:pt x="1283" y="330"/>
                    <a:pt x="1133" y="169"/>
                  </a:cubicBezTo>
                  <a:cubicBezTo>
                    <a:pt x="1106" y="140"/>
                    <a:pt x="1074" y="114"/>
                    <a:pt x="1037" y="94"/>
                  </a:cubicBezTo>
                  <a:cubicBezTo>
                    <a:pt x="933" y="34"/>
                    <a:pt x="790" y="0"/>
                    <a:pt x="64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4638800" y="5387725"/>
              <a:ext cx="31775" cy="16275"/>
            </a:xfrm>
            <a:custGeom>
              <a:avLst/>
              <a:gdLst/>
              <a:ahLst/>
              <a:cxnLst/>
              <a:rect l="l" t="t" r="r" b="b"/>
              <a:pathLst>
                <a:path w="1271" h="651" extrusionOk="0">
                  <a:moveTo>
                    <a:pt x="642" y="0"/>
                  </a:moveTo>
                  <a:cubicBezTo>
                    <a:pt x="565" y="0"/>
                    <a:pt x="486" y="11"/>
                    <a:pt x="411" y="32"/>
                  </a:cubicBezTo>
                  <a:cubicBezTo>
                    <a:pt x="128" y="106"/>
                    <a:pt x="1" y="294"/>
                    <a:pt x="129" y="459"/>
                  </a:cubicBezTo>
                  <a:lnTo>
                    <a:pt x="237" y="554"/>
                  </a:lnTo>
                  <a:cubicBezTo>
                    <a:pt x="343" y="615"/>
                    <a:pt x="490" y="650"/>
                    <a:pt x="636" y="650"/>
                  </a:cubicBezTo>
                  <a:cubicBezTo>
                    <a:pt x="713" y="650"/>
                    <a:pt x="790" y="640"/>
                    <a:pt x="861" y="619"/>
                  </a:cubicBezTo>
                  <a:cubicBezTo>
                    <a:pt x="1144" y="545"/>
                    <a:pt x="1271" y="356"/>
                    <a:pt x="1143" y="191"/>
                  </a:cubicBezTo>
                  <a:cubicBezTo>
                    <a:pt x="1109" y="152"/>
                    <a:pt x="1069" y="119"/>
                    <a:pt x="1024" y="94"/>
                  </a:cubicBezTo>
                  <a:cubicBezTo>
                    <a:pt x="922" y="34"/>
                    <a:pt x="784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4561650" y="5406450"/>
              <a:ext cx="31950" cy="16175"/>
            </a:xfrm>
            <a:custGeom>
              <a:avLst/>
              <a:gdLst/>
              <a:ahLst/>
              <a:cxnLst/>
              <a:rect l="l" t="t" r="r" b="b"/>
              <a:pathLst>
                <a:path w="1278" h="647" extrusionOk="0">
                  <a:moveTo>
                    <a:pt x="623" y="0"/>
                  </a:moveTo>
                  <a:cubicBezTo>
                    <a:pt x="560" y="0"/>
                    <a:pt x="495" y="6"/>
                    <a:pt x="432" y="18"/>
                  </a:cubicBezTo>
                  <a:cubicBezTo>
                    <a:pt x="156" y="79"/>
                    <a:pt x="1" y="267"/>
                    <a:pt x="122" y="436"/>
                  </a:cubicBezTo>
                  <a:lnTo>
                    <a:pt x="236" y="552"/>
                  </a:lnTo>
                  <a:cubicBezTo>
                    <a:pt x="344" y="614"/>
                    <a:pt x="488" y="647"/>
                    <a:pt x="638" y="647"/>
                  </a:cubicBezTo>
                  <a:cubicBezTo>
                    <a:pt x="707" y="647"/>
                    <a:pt x="778" y="640"/>
                    <a:pt x="847" y="626"/>
                  </a:cubicBezTo>
                  <a:cubicBezTo>
                    <a:pt x="1130" y="559"/>
                    <a:pt x="1278" y="375"/>
                    <a:pt x="1163" y="210"/>
                  </a:cubicBezTo>
                  <a:cubicBezTo>
                    <a:pt x="1127" y="164"/>
                    <a:pt x="1084" y="125"/>
                    <a:pt x="1032" y="97"/>
                  </a:cubicBezTo>
                  <a:cubicBezTo>
                    <a:pt x="923" y="35"/>
                    <a:pt x="777" y="0"/>
                    <a:pt x="62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384250" y="4906775"/>
              <a:ext cx="29650" cy="16200"/>
            </a:xfrm>
            <a:custGeom>
              <a:avLst/>
              <a:gdLst/>
              <a:ahLst/>
              <a:cxnLst/>
              <a:rect l="l" t="t" r="r" b="b"/>
              <a:pathLst>
                <a:path w="1186" h="648" extrusionOk="0">
                  <a:moveTo>
                    <a:pt x="588" y="1"/>
                  </a:moveTo>
                  <a:cubicBezTo>
                    <a:pt x="357" y="1"/>
                    <a:pt x="136" y="89"/>
                    <a:pt x="58" y="226"/>
                  </a:cubicBezTo>
                  <a:cubicBezTo>
                    <a:pt x="1" y="342"/>
                    <a:pt x="59" y="473"/>
                    <a:pt x="202" y="555"/>
                  </a:cubicBezTo>
                  <a:lnTo>
                    <a:pt x="413" y="629"/>
                  </a:lnTo>
                  <a:cubicBezTo>
                    <a:pt x="473" y="642"/>
                    <a:pt x="535" y="648"/>
                    <a:pt x="595" y="648"/>
                  </a:cubicBezTo>
                  <a:cubicBezTo>
                    <a:pt x="829" y="648"/>
                    <a:pt x="1050" y="560"/>
                    <a:pt x="1122" y="433"/>
                  </a:cubicBezTo>
                  <a:cubicBezTo>
                    <a:pt x="1186" y="307"/>
                    <a:pt x="1127" y="182"/>
                    <a:pt x="982" y="97"/>
                  </a:cubicBezTo>
                  <a:cubicBezTo>
                    <a:pt x="912" y="59"/>
                    <a:pt x="836" y="33"/>
                    <a:pt x="758" y="17"/>
                  </a:cubicBezTo>
                  <a:cubicBezTo>
                    <a:pt x="702" y="6"/>
                    <a:pt x="644" y="1"/>
                    <a:pt x="58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4483250" y="5422325"/>
              <a:ext cx="31225" cy="16225"/>
            </a:xfrm>
            <a:custGeom>
              <a:avLst/>
              <a:gdLst/>
              <a:ahLst/>
              <a:cxnLst/>
              <a:rect l="l" t="t" r="r" b="b"/>
              <a:pathLst>
                <a:path w="1249" h="649" extrusionOk="0">
                  <a:moveTo>
                    <a:pt x="615" y="1"/>
                  </a:moveTo>
                  <a:cubicBezTo>
                    <a:pt x="561" y="1"/>
                    <a:pt x="506" y="6"/>
                    <a:pt x="452" y="16"/>
                  </a:cubicBezTo>
                  <a:cubicBezTo>
                    <a:pt x="162" y="70"/>
                    <a:pt x="0" y="254"/>
                    <a:pt x="85" y="419"/>
                  </a:cubicBezTo>
                  <a:lnTo>
                    <a:pt x="222" y="554"/>
                  </a:lnTo>
                  <a:cubicBezTo>
                    <a:pt x="328" y="615"/>
                    <a:pt x="480" y="648"/>
                    <a:pt x="633" y="648"/>
                  </a:cubicBezTo>
                  <a:cubicBezTo>
                    <a:pt x="686" y="648"/>
                    <a:pt x="739" y="644"/>
                    <a:pt x="789" y="636"/>
                  </a:cubicBezTo>
                  <a:cubicBezTo>
                    <a:pt x="1079" y="573"/>
                    <a:pt x="1248" y="394"/>
                    <a:pt x="1141" y="225"/>
                  </a:cubicBezTo>
                  <a:cubicBezTo>
                    <a:pt x="1109" y="171"/>
                    <a:pt x="1063" y="125"/>
                    <a:pt x="1005" y="95"/>
                  </a:cubicBezTo>
                  <a:cubicBezTo>
                    <a:pt x="904" y="36"/>
                    <a:pt x="762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407750" y="4860475"/>
              <a:ext cx="29500" cy="16125"/>
            </a:xfrm>
            <a:custGeom>
              <a:avLst/>
              <a:gdLst/>
              <a:ahLst/>
              <a:cxnLst/>
              <a:rect l="l" t="t" r="r" b="b"/>
              <a:pathLst>
                <a:path w="1180" h="645" extrusionOk="0">
                  <a:moveTo>
                    <a:pt x="576" y="0"/>
                  </a:moveTo>
                  <a:cubicBezTo>
                    <a:pt x="336" y="0"/>
                    <a:pt x="114" y="98"/>
                    <a:pt x="50" y="244"/>
                  </a:cubicBezTo>
                  <a:cubicBezTo>
                    <a:pt x="0" y="355"/>
                    <a:pt x="66" y="474"/>
                    <a:pt x="201" y="552"/>
                  </a:cubicBezTo>
                  <a:cubicBezTo>
                    <a:pt x="275" y="595"/>
                    <a:pt x="357" y="623"/>
                    <a:pt x="442" y="634"/>
                  </a:cubicBezTo>
                  <a:cubicBezTo>
                    <a:pt x="492" y="641"/>
                    <a:pt x="542" y="645"/>
                    <a:pt x="590" y="645"/>
                  </a:cubicBezTo>
                  <a:cubicBezTo>
                    <a:pt x="839" y="645"/>
                    <a:pt x="1059" y="554"/>
                    <a:pt x="1135" y="413"/>
                  </a:cubicBezTo>
                  <a:lnTo>
                    <a:pt x="1128" y="408"/>
                  </a:lnTo>
                  <a:cubicBezTo>
                    <a:pt x="1180" y="291"/>
                    <a:pt x="1121" y="176"/>
                    <a:pt x="987" y="98"/>
                  </a:cubicBezTo>
                  <a:cubicBezTo>
                    <a:pt x="908" y="54"/>
                    <a:pt x="820" y="25"/>
                    <a:pt x="729" y="14"/>
                  </a:cubicBezTo>
                  <a:cubicBezTo>
                    <a:pt x="678" y="5"/>
                    <a:pt x="627" y="0"/>
                    <a:pt x="57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4403025" y="5435475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12" y="0"/>
                  </a:moveTo>
                  <a:cubicBezTo>
                    <a:pt x="569" y="0"/>
                    <a:pt x="525" y="3"/>
                    <a:pt x="482" y="10"/>
                  </a:cubicBezTo>
                  <a:cubicBezTo>
                    <a:pt x="171" y="52"/>
                    <a:pt x="1" y="224"/>
                    <a:pt x="73" y="404"/>
                  </a:cubicBezTo>
                  <a:lnTo>
                    <a:pt x="215" y="552"/>
                  </a:lnTo>
                  <a:cubicBezTo>
                    <a:pt x="314" y="609"/>
                    <a:pt x="458" y="644"/>
                    <a:pt x="607" y="644"/>
                  </a:cubicBezTo>
                  <a:cubicBezTo>
                    <a:pt x="651" y="644"/>
                    <a:pt x="696" y="641"/>
                    <a:pt x="741" y="634"/>
                  </a:cubicBezTo>
                  <a:lnTo>
                    <a:pt x="748" y="630"/>
                  </a:lnTo>
                  <a:cubicBezTo>
                    <a:pt x="1052" y="594"/>
                    <a:pt x="1229" y="417"/>
                    <a:pt x="1149" y="240"/>
                  </a:cubicBezTo>
                  <a:cubicBezTo>
                    <a:pt x="1126" y="185"/>
                    <a:pt x="1074" y="135"/>
                    <a:pt x="1006" y="96"/>
                  </a:cubicBezTo>
                  <a:cubicBezTo>
                    <a:pt x="903" y="37"/>
                    <a:pt x="760" y="0"/>
                    <a:pt x="61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5426675" y="4813450"/>
              <a:ext cx="29125" cy="16150"/>
            </a:xfrm>
            <a:custGeom>
              <a:avLst/>
              <a:gdLst/>
              <a:ahLst/>
              <a:cxnLst/>
              <a:rect l="l" t="t" r="r" b="b"/>
              <a:pathLst>
                <a:path w="1165" h="646" extrusionOk="0">
                  <a:moveTo>
                    <a:pt x="581" y="1"/>
                  </a:moveTo>
                  <a:cubicBezTo>
                    <a:pt x="322" y="1"/>
                    <a:pt x="88" y="104"/>
                    <a:pt x="27" y="257"/>
                  </a:cubicBezTo>
                  <a:cubicBezTo>
                    <a:pt x="0" y="371"/>
                    <a:pt x="63" y="474"/>
                    <a:pt x="191" y="548"/>
                  </a:cubicBezTo>
                  <a:cubicBezTo>
                    <a:pt x="278" y="599"/>
                    <a:pt x="375" y="631"/>
                    <a:pt x="476" y="639"/>
                  </a:cubicBezTo>
                  <a:cubicBezTo>
                    <a:pt x="515" y="644"/>
                    <a:pt x="554" y="646"/>
                    <a:pt x="592" y="646"/>
                  </a:cubicBezTo>
                  <a:cubicBezTo>
                    <a:pt x="851" y="646"/>
                    <a:pt x="1079" y="542"/>
                    <a:pt x="1133" y="388"/>
                  </a:cubicBezTo>
                  <a:cubicBezTo>
                    <a:pt x="1164" y="277"/>
                    <a:pt x="1101" y="168"/>
                    <a:pt x="973" y="93"/>
                  </a:cubicBezTo>
                  <a:cubicBezTo>
                    <a:pt x="884" y="44"/>
                    <a:pt x="785" y="14"/>
                    <a:pt x="685" y="6"/>
                  </a:cubicBezTo>
                  <a:cubicBezTo>
                    <a:pt x="650" y="2"/>
                    <a:pt x="615" y="1"/>
                    <a:pt x="58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4321575" y="5445750"/>
              <a:ext cx="30175" cy="16150"/>
            </a:xfrm>
            <a:custGeom>
              <a:avLst/>
              <a:gdLst/>
              <a:ahLst/>
              <a:cxnLst/>
              <a:rect l="l" t="t" r="r" b="b"/>
              <a:pathLst>
                <a:path w="1207" h="646" extrusionOk="0">
                  <a:moveTo>
                    <a:pt x="608" y="0"/>
                  </a:moveTo>
                  <a:cubicBezTo>
                    <a:pt x="573" y="0"/>
                    <a:pt x="538" y="2"/>
                    <a:pt x="503" y="6"/>
                  </a:cubicBezTo>
                  <a:cubicBezTo>
                    <a:pt x="199" y="43"/>
                    <a:pt x="1" y="207"/>
                    <a:pt x="51" y="384"/>
                  </a:cubicBezTo>
                  <a:cubicBezTo>
                    <a:pt x="87" y="452"/>
                    <a:pt x="142" y="509"/>
                    <a:pt x="209" y="548"/>
                  </a:cubicBezTo>
                  <a:cubicBezTo>
                    <a:pt x="311" y="608"/>
                    <a:pt x="451" y="645"/>
                    <a:pt x="606" y="645"/>
                  </a:cubicBezTo>
                  <a:cubicBezTo>
                    <a:pt x="643" y="645"/>
                    <a:pt x="680" y="643"/>
                    <a:pt x="719" y="639"/>
                  </a:cubicBezTo>
                  <a:lnTo>
                    <a:pt x="719" y="639"/>
                  </a:lnTo>
                  <a:lnTo>
                    <a:pt x="712" y="643"/>
                  </a:lnTo>
                  <a:cubicBezTo>
                    <a:pt x="1010" y="609"/>
                    <a:pt x="1207" y="437"/>
                    <a:pt x="1157" y="269"/>
                  </a:cubicBezTo>
                  <a:cubicBezTo>
                    <a:pt x="1134" y="198"/>
                    <a:pt x="1077" y="138"/>
                    <a:pt x="999" y="94"/>
                  </a:cubicBezTo>
                  <a:cubicBezTo>
                    <a:pt x="898" y="35"/>
                    <a:pt x="760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5440700" y="4765875"/>
              <a:ext cx="28675" cy="16100"/>
            </a:xfrm>
            <a:custGeom>
              <a:avLst/>
              <a:gdLst/>
              <a:ahLst/>
              <a:cxnLst/>
              <a:rect l="l" t="t" r="r" b="b"/>
              <a:pathLst>
                <a:path w="1147" h="644" extrusionOk="0">
                  <a:moveTo>
                    <a:pt x="570" y="0"/>
                  </a:moveTo>
                  <a:cubicBezTo>
                    <a:pt x="292" y="0"/>
                    <a:pt x="59" y="114"/>
                    <a:pt x="15" y="275"/>
                  </a:cubicBezTo>
                  <a:cubicBezTo>
                    <a:pt x="1" y="381"/>
                    <a:pt x="58" y="480"/>
                    <a:pt x="179" y="550"/>
                  </a:cubicBezTo>
                  <a:cubicBezTo>
                    <a:pt x="257" y="596"/>
                    <a:pt x="379" y="624"/>
                    <a:pt x="492" y="641"/>
                  </a:cubicBezTo>
                  <a:cubicBezTo>
                    <a:pt x="518" y="643"/>
                    <a:pt x="544" y="644"/>
                    <a:pt x="570" y="644"/>
                  </a:cubicBezTo>
                  <a:cubicBezTo>
                    <a:pt x="849" y="644"/>
                    <a:pt x="1083" y="523"/>
                    <a:pt x="1122" y="366"/>
                  </a:cubicBezTo>
                  <a:cubicBezTo>
                    <a:pt x="1147" y="263"/>
                    <a:pt x="1083" y="161"/>
                    <a:pt x="961" y="91"/>
                  </a:cubicBezTo>
                  <a:cubicBezTo>
                    <a:pt x="867" y="40"/>
                    <a:pt x="761" y="9"/>
                    <a:pt x="652" y="4"/>
                  </a:cubicBezTo>
                  <a:cubicBezTo>
                    <a:pt x="624" y="1"/>
                    <a:pt x="597" y="0"/>
                    <a:pt x="57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239425" y="5453275"/>
              <a:ext cx="29625" cy="16050"/>
            </a:xfrm>
            <a:custGeom>
              <a:avLst/>
              <a:gdLst/>
              <a:ahLst/>
              <a:cxnLst/>
              <a:rect l="l" t="t" r="r" b="b"/>
              <a:pathLst>
                <a:path w="1185" h="642" extrusionOk="0">
                  <a:moveTo>
                    <a:pt x="608" y="0"/>
                  </a:moveTo>
                  <a:cubicBezTo>
                    <a:pt x="580" y="0"/>
                    <a:pt x="552" y="2"/>
                    <a:pt x="523" y="4"/>
                  </a:cubicBezTo>
                  <a:cubicBezTo>
                    <a:pt x="217" y="25"/>
                    <a:pt x="0" y="186"/>
                    <a:pt x="50" y="361"/>
                  </a:cubicBezTo>
                  <a:cubicBezTo>
                    <a:pt x="64" y="435"/>
                    <a:pt x="107" y="502"/>
                    <a:pt x="192" y="551"/>
                  </a:cubicBezTo>
                  <a:cubicBezTo>
                    <a:pt x="293" y="609"/>
                    <a:pt x="427" y="642"/>
                    <a:pt x="575" y="642"/>
                  </a:cubicBezTo>
                  <a:cubicBezTo>
                    <a:pt x="605" y="642"/>
                    <a:pt x="636" y="640"/>
                    <a:pt x="668" y="637"/>
                  </a:cubicBezTo>
                  <a:cubicBezTo>
                    <a:pt x="973" y="616"/>
                    <a:pt x="1185" y="460"/>
                    <a:pt x="1142" y="279"/>
                  </a:cubicBezTo>
                  <a:cubicBezTo>
                    <a:pt x="1126" y="205"/>
                    <a:pt x="1068" y="140"/>
                    <a:pt x="983" y="92"/>
                  </a:cubicBezTo>
                  <a:cubicBezTo>
                    <a:pt x="886" y="35"/>
                    <a:pt x="753" y="0"/>
                    <a:pt x="60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5449675" y="4717800"/>
              <a:ext cx="28325" cy="16175"/>
            </a:xfrm>
            <a:custGeom>
              <a:avLst/>
              <a:gdLst/>
              <a:ahLst/>
              <a:cxnLst/>
              <a:rect l="l" t="t" r="r" b="b"/>
              <a:pathLst>
                <a:path w="1133" h="647" extrusionOk="0">
                  <a:moveTo>
                    <a:pt x="561" y="0"/>
                  </a:moveTo>
                  <a:cubicBezTo>
                    <a:pt x="273" y="0"/>
                    <a:pt x="34" y="126"/>
                    <a:pt x="14" y="293"/>
                  </a:cubicBezTo>
                  <a:cubicBezTo>
                    <a:pt x="0" y="390"/>
                    <a:pt x="64" y="487"/>
                    <a:pt x="172" y="548"/>
                  </a:cubicBezTo>
                  <a:cubicBezTo>
                    <a:pt x="264" y="601"/>
                    <a:pt x="392" y="634"/>
                    <a:pt x="526" y="646"/>
                  </a:cubicBezTo>
                  <a:cubicBezTo>
                    <a:pt x="539" y="646"/>
                    <a:pt x="551" y="646"/>
                    <a:pt x="564" y="646"/>
                  </a:cubicBezTo>
                  <a:cubicBezTo>
                    <a:pt x="853" y="646"/>
                    <a:pt x="1101" y="511"/>
                    <a:pt x="1113" y="346"/>
                  </a:cubicBezTo>
                  <a:cubicBezTo>
                    <a:pt x="1132" y="244"/>
                    <a:pt x="1072" y="155"/>
                    <a:pt x="962" y="92"/>
                  </a:cubicBezTo>
                  <a:cubicBezTo>
                    <a:pt x="873" y="41"/>
                    <a:pt x="752" y="7"/>
                    <a:pt x="615" y="2"/>
                  </a:cubicBezTo>
                  <a:cubicBezTo>
                    <a:pt x="597" y="1"/>
                    <a:pt x="579" y="0"/>
                    <a:pt x="56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156650" y="5457875"/>
              <a:ext cx="28800" cy="16075"/>
            </a:xfrm>
            <a:custGeom>
              <a:avLst/>
              <a:gdLst/>
              <a:ahLst/>
              <a:cxnLst/>
              <a:rect l="l" t="t" r="r" b="b"/>
              <a:pathLst>
                <a:path w="1152" h="643" extrusionOk="0">
                  <a:moveTo>
                    <a:pt x="586" y="1"/>
                  </a:moveTo>
                  <a:cubicBezTo>
                    <a:pt x="573" y="1"/>
                    <a:pt x="559" y="1"/>
                    <a:pt x="545" y="2"/>
                  </a:cubicBezTo>
                  <a:cubicBezTo>
                    <a:pt x="242" y="14"/>
                    <a:pt x="0" y="162"/>
                    <a:pt x="23" y="338"/>
                  </a:cubicBezTo>
                  <a:cubicBezTo>
                    <a:pt x="31" y="424"/>
                    <a:pt x="88" y="490"/>
                    <a:pt x="187" y="547"/>
                  </a:cubicBezTo>
                  <a:cubicBezTo>
                    <a:pt x="285" y="604"/>
                    <a:pt x="424" y="643"/>
                    <a:pt x="576" y="643"/>
                  </a:cubicBezTo>
                  <a:cubicBezTo>
                    <a:pt x="591" y="643"/>
                    <a:pt x="606" y="642"/>
                    <a:pt x="621" y="642"/>
                  </a:cubicBezTo>
                  <a:cubicBezTo>
                    <a:pt x="925" y="629"/>
                    <a:pt x="1152" y="481"/>
                    <a:pt x="1128" y="297"/>
                  </a:cubicBezTo>
                  <a:cubicBezTo>
                    <a:pt x="1125" y="216"/>
                    <a:pt x="1067" y="145"/>
                    <a:pt x="976" y="94"/>
                  </a:cubicBezTo>
                  <a:cubicBezTo>
                    <a:pt x="876" y="36"/>
                    <a:pt x="738" y="1"/>
                    <a:pt x="58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5453825" y="4669475"/>
              <a:ext cx="27925" cy="16250"/>
            </a:xfrm>
            <a:custGeom>
              <a:avLst/>
              <a:gdLst/>
              <a:ahLst/>
              <a:cxnLst/>
              <a:rect l="l" t="t" r="r" b="b"/>
              <a:pathLst>
                <a:path w="1117" h="650" extrusionOk="0">
                  <a:moveTo>
                    <a:pt x="596" y="1"/>
                  </a:moveTo>
                  <a:cubicBezTo>
                    <a:pt x="589" y="1"/>
                    <a:pt x="581" y="1"/>
                    <a:pt x="573" y="1"/>
                  </a:cubicBezTo>
                  <a:cubicBezTo>
                    <a:pt x="261" y="1"/>
                    <a:pt x="14" y="136"/>
                    <a:pt x="7" y="313"/>
                  </a:cubicBezTo>
                  <a:cubicBezTo>
                    <a:pt x="0" y="407"/>
                    <a:pt x="57" y="489"/>
                    <a:pt x="165" y="550"/>
                  </a:cubicBezTo>
                  <a:cubicBezTo>
                    <a:pt x="264" y="609"/>
                    <a:pt x="399" y="645"/>
                    <a:pt x="548" y="649"/>
                  </a:cubicBezTo>
                  <a:cubicBezTo>
                    <a:pt x="867" y="645"/>
                    <a:pt x="1107" y="506"/>
                    <a:pt x="1112" y="329"/>
                  </a:cubicBezTo>
                  <a:cubicBezTo>
                    <a:pt x="1117" y="237"/>
                    <a:pt x="1051" y="150"/>
                    <a:pt x="945" y="89"/>
                  </a:cubicBezTo>
                  <a:cubicBezTo>
                    <a:pt x="838" y="31"/>
                    <a:pt x="718" y="1"/>
                    <a:pt x="59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73600" y="5459450"/>
              <a:ext cx="28225" cy="16125"/>
            </a:xfrm>
            <a:custGeom>
              <a:avLst/>
              <a:gdLst/>
              <a:ahLst/>
              <a:cxnLst/>
              <a:rect l="l" t="t" r="r" b="b"/>
              <a:pathLst>
                <a:path w="1129" h="645" extrusionOk="0">
                  <a:moveTo>
                    <a:pt x="558" y="0"/>
                  </a:moveTo>
                  <a:cubicBezTo>
                    <a:pt x="253" y="4"/>
                    <a:pt x="6" y="148"/>
                    <a:pt x="1" y="325"/>
                  </a:cubicBezTo>
                  <a:cubicBezTo>
                    <a:pt x="8" y="410"/>
                    <a:pt x="72" y="496"/>
                    <a:pt x="171" y="555"/>
                  </a:cubicBezTo>
                  <a:cubicBezTo>
                    <a:pt x="266" y="609"/>
                    <a:pt x="405" y="644"/>
                    <a:pt x="546" y="644"/>
                  </a:cubicBezTo>
                  <a:cubicBezTo>
                    <a:pt x="554" y="644"/>
                    <a:pt x="562" y="644"/>
                    <a:pt x="569" y="644"/>
                  </a:cubicBezTo>
                  <a:cubicBezTo>
                    <a:pt x="574" y="644"/>
                    <a:pt x="578" y="644"/>
                    <a:pt x="582" y="644"/>
                  </a:cubicBezTo>
                  <a:cubicBezTo>
                    <a:pt x="880" y="644"/>
                    <a:pt x="1128" y="498"/>
                    <a:pt x="1120" y="325"/>
                  </a:cubicBezTo>
                  <a:cubicBezTo>
                    <a:pt x="1120" y="234"/>
                    <a:pt x="1057" y="153"/>
                    <a:pt x="956" y="95"/>
                  </a:cubicBezTo>
                  <a:cubicBezTo>
                    <a:pt x="855" y="36"/>
                    <a:pt x="714" y="0"/>
                    <a:pt x="55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5452675" y="4621125"/>
              <a:ext cx="28375" cy="16050"/>
            </a:xfrm>
            <a:custGeom>
              <a:avLst/>
              <a:gdLst/>
              <a:ahLst/>
              <a:cxnLst/>
              <a:rect l="l" t="t" r="r" b="b"/>
              <a:pathLst>
                <a:path w="1135" h="642" extrusionOk="0">
                  <a:moveTo>
                    <a:pt x="571" y="1"/>
                  </a:moveTo>
                  <a:cubicBezTo>
                    <a:pt x="557" y="1"/>
                    <a:pt x="544" y="1"/>
                    <a:pt x="530" y="2"/>
                  </a:cubicBezTo>
                  <a:cubicBezTo>
                    <a:pt x="233" y="9"/>
                    <a:pt x="0" y="152"/>
                    <a:pt x="7" y="329"/>
                  </a:cubicBezTo>
                  <a:cubicBezTo>
                    <a:pt x="15" y="416"/>
                    <a:pt x="80" y="494"/>
                    <a:pt x="172" y="547"/>
                  </a:cubicBezTo>
                  <a:cubicBezTo>
                    <a:pt x="278" y="609"/>
                    <a:pt x="411" y="642"/>
                    <a:pt x="563" y="642"/>
                  </a:cubicBezTo>
                  <a:cubicBezTo>
                    <a:pt x="572" y="642"/>
                    <a:pt x="581" y="642"/>
                    <a:pt x="590" y="642"/>
                  </a:cubicBezTo>
                  <a:cubicBezTo>
                    <a:pt x="888" y="633"/>
                    <a:pt x="1135" y="481"/>
                    <a:pt x="1119" y="308"/>
                  </a:cubicBezTo>
                  <a:cubicBezTo>
                    <a:pt x="1115" y="226"/>
                    <a:pt x="1055" y="150"/>
                    <a:pt x="959" y="94"/>
                  </a:cubicBezTo>
                  <a:cubicBezTo>
                    <a:pt x="859" y="36"/>
                    <a:pt x="723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990150" y="5458325"/>
              <a:ext cx="28175" cy="16125"/>
            </a:xfrm>
            <a:custGeom>
              <a:avLst/>
              <a:gdLst/>
              <a:ahLst/>
              <a:cxnLst/>
              <a:rect l="l" t="t" r="r" b="b"/>
              <a:pathLst>
                <a:path w="1127" h="645" extrusionOk="0">
                  <a:moveTo>
                    <a:pt x="560" y="0"/>
                  </a:moveTo>
                  <a:cubicBezTo>
                    <a:pt x="274" y="0"/>
                    <a:pt x="19" y="136"/>
                    <a:pt x="7" y="303"/>
                  </a:cubicBezTo>
                  <a:cubicBezTo>
                    <a:pt x="0" y="398"/>
                    <a:pt x="57" y="488"/>
                    <a:pt x="163" y="550"/>
                  </a:cubicBezTo>
                  <a:cubicBezTo>
                    <a:pt x="257" y="604"/>
                    <a:pt x="384" y="636"/>
                    <a:pt x="540" y="644"/>
                  </a:cubicBezTo>
                  <a:cubicBezTo>
                    <a:pt x="548" y="645"/>
                    <a:pt x="557" y="645"/>
                    <a:pt x="566" y="645"/>
                  </a:cubicBezTo>
                  <a:cubicBezTo>
                    <a:pt x="853" y="645"/>
                    <a:pt x="1099" y="512"/>
                    <a:pt x="1120" y="341"/>
                  </a:cubicBezTo>
                  <a:cubicBezTo>
                    <a:pt x="1126" y="244"/>
                    <a:pt x="1062" y="155"/>
                    <a:pt x="954" y="94"/>
                  </a:cubicBezTo>
                  <a:cubicBezTo>
                    <a:pt x="860" y="39"/>
                    <a:pt x="731" y="3"/>
                    <a:pt x="586" y="0"/>
                  </a:cubicBezTo>
                  <a:cubicBezTo>
                    <a:pt x="577" y="0"/>
                    <a:pt x="569" y="0"/>
                    <a:pt x="56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5445975" y="4572875"/>
              <a:ext cx="29500" cy="16100"/>
            </a:xfrm>
            <a:custGeom>
              <a:avLst/>
              <a:gdLst/>
              <a:ahLst/>
              <a:cxnLst/>
              <a:rect l="l" t="t" r="r" b="b"/>
              <a:pathLst>
                <a:path w="1180" h="644" extrusionOk="0">
                  <a:moveTo>
                    <a:pt x="574" y="0"/>
                  </a:moveTo>
                  <a:cubicBezTo>
                    <a:pt x="560" y="0"/>
                    <a:pt x="546" y="1"/>
                    <a:pt x="532" y="1"/>
                  </a:cubicBezTo>
                  <a:cubicBezTo>
                    <a:pt x="235" y="18"/>
                    <a:pt x="0" y="178"/>
                    <a:pt x="30" y="350"/>
                  </a:cubicBezTo>
                  <a:cubicBezTo>
                    <a:pt x="38" y="429"/>
                    <a:pt x="109" y="502"/>
                    <a:pt x="194" y="552"/>
                  </a:cubicBezTo>
                  <a:cubicBezTo>
                    <a:pt x="293" y="608"/>
                    <a:pt x="450" y="643"/>
                    <a:pt x="607" y="643"/>
                  </a:cubicBezTo>
                  <a:cubicBezTo>
                    <a:pt x="621" y="643"/>
                    <a:pt x="635" y="643"/>
                    <a:pt x="649" y="642"/>
                  </a:cubicBezTo>
                  <a:cubicBezTo>
                    <a:pt x="946" y="626"/>
                    <a:pt x="1180" y="465"/>
                    <a:pt x="1135" y="284"/>
                  </a:cubicBezTo>
                  <a:lnTo>
                    <a:pt x="1135" y="284"/>
                  </a:lnTo>
                  <a:lnTo>
                    <a:pt x="1143" y="290"/>
                  </a:lnTo>
                  <a:cubicBezTo>
                    <a:pt x="1131" y="212"/>
                    <a:pt x="1072" y="146"/>
                    <a:pt x="987" y="97"/>
                  </a:cubicBezTo>
                  <a:cubicBezTo>
                    <a:pt x="882" y="36"/>
                    <a:pt x="734" y="0"/>
                    <a:pt x="57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906650" y="5454150"/>
              <a:ext cx="28675" cy="16225"/>
            </a:xfrm>
            <a:custGeom>
              <a:avLst/>
              <a:gdLst/>
              <a:ahLst/>
              <a:cxnLst/>
              <a:rect l="l" t="t" r="r" b="b"/>
              <a:pathLst>
                <a:path w="1147" h="649" extrusionOk="0">
                  <a:moveTo>
                    <a:pt x="572" y="1"/>
                  </a:moveTo>
                  <a:cubicBezTo>
                    <a:pt x="292" y="1"/>
                    <a:pt x="47" y="126"/>
                    <a:pt x="14" y="290"/>
                  </a:cubicBezTo>
                  <a:cubicBezTo>
                    <a:pt x="0" y="389"/>
                    <a:pt x="71" y="487"/>
                    <a:pt x="179" y="549"/>
                  </a:cubicBezTo>
                  <a:cubicBezTo>
                    <a:pt x="282" y="608"/>
                    <a:pt x="399" y="643"/>
                    <a:pt x="519" y="647"/>
                  </a:cubicBezTo>
                  <a:cubicBezTo>
                    <a:pt x="538" y="648"/>
                    <a:pt x="556" y="649"/>
                    <a:pt x="575" y="649"/>
                  </a:cubicBezTo>
                  <a:cubicBezTo>
                    <a:pt x="851" y="649"/>
                    <a:pt x="1096" y="534"/>
                    <a:pt x="1134" y="364"/>
                  </a:cubicBezTo>
                  <a:cubicBezTo>
                    <a:pt x="1146" y="261"/>
                    <a:pt x="1078" y="162"/>
                    <a:pt x="959" y="94"/>
                  </a:cubicBezTo>
                  <a:cubicBezTo>
                    <a:pt x="860" y="39"/>
                    <a:pt x="749" y="9"/>
                    <a:pt x="636" y="3"/>
                  </a:cubicBezTo>
                  <a:cubicBezTo>
                    <a:pt x="614" y="1"/>
                    <a:pt x="593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5434750" y="452485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603" y="1"/>
                  </a:moveTo>
                  <a:cubicBezTo>
                    <a:pt x="572" y="1"/>
                    <a:pt x="541" y="2"/>
                    <a:pt x="509" y="5"/>
                  </a:cubicBezTo>
                  <a:cubicBezTo>
                    <a:pt x="204" y="26"/>
                    <a:pt x="1" y="202"/>
                    <a:pt x="44" y="375"/>
                  </a:cubicBezTo>
                  <a:cubicBezTo>
                    <a:pt x="76" y="447"/>
                    <a:pt x="130" y="509"/>
                    <a:pt x="200" y="548"/>
                  </a:cubicBezTo>
                  <a:cubicBezTo>
                    <a:pt x="309" y="610"/>
                    <a:pt x="453" y="646"/>
                    <a:pt x="606" y="646"/>
                  </a:cubicBezTo>
                  <a:cubicBezTo>
                    <a:pt x="634" y="646"/>
                    <a:pt x="661" y="645"/>
                    <a:pt x="689" y="642"/>
                  </a:cubicBezTo>
                  <a:cubicBezTo>
                    <a:pt x="994" y="612"/>
                    <a:pt x="1199" y="445"/>
                    <a:pt x="1149" y="276"/>
                  </a:cubicBezTo>
                  <a:cubicBezTo>
                    <a:pt x="1126" y="203"/>
                    <a:pt x="1067" y="141"/>
                    <a:pt x="985" y="93"/>
                  </a:cubicBezTo>
                  <a:cubicBezTo>
                    <a:pt x="884" y="36"/>
                    <a:pt x="750" y="1"/>
                    <a:pt x="60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823850" y="5447375"/>
              <a:ext cx="28950" cy="16100"/>
            </a:xfrm>
            <a:custGeom>
              <a:avLst/>
              <a:gdLst/>
              <a:ahLst/>
              <a:cxnLst/>
              <a:rect l="l" t="t" r="r" b="b"/>
              <a:pathLst>
                <a:path w="1158" h="644" extrusionOk="0">
                  <a:moveTo>
                    <a:pt x="574" y="1"/>
                  </a:moveTo>
                  <a:cubicBezTo>
                    <a:pt x="306" y="1"/>
                    <a:pt x="78" y="108"/>
                    <a:pt x="28" y="261"/>
                  </a:cubicBezTo>
                  <a:cubicBezTo>
                    <a:pt x="0" y="367"/>
                    <a:pt x="64" y="479"/>
                    <a:pt x="186" y="549"/>
                  </a:cubicBezTo>
                  <a:cubicBezTo>
                    <a:pt x="278" y="600"/>
                    <a:pt x="379" y="631"/>
                    <a:pt x="484" y="639"/>
                  </a:cubicBezTo>
                  <a:cubicBezTo>
                    <a:pt x="516" y="642"/>
                    <a:pt x="547" y="644"/>
                    <a:pt x="578" y="644"/>
                  </a:cubicBezTo>
                  <a:cubicBezTo>
                    <a:pt x="846" y="644"/>
                    <a:pt x="1078" y="534"/>
                    <a:pt x="1127" y="372"/>
                  </a:cubicBezTo>
                  <a:cubicBezTo>
                    <a:pt x="1157" y="264"/>
                    <a:pt x="1095" y="161"/>
                    <a:pt x="973" y="91"/>
                  </a:cubicBezTo>
                  <a:cubicBezTo>
                    <a:pt x="883" y="43"/>
                    <a:pt x="782" y="13"/>
                    <a:pt x="679" y="6"/>
                  </a:cubicBezTo>
                  <a:cubicBezTo>
                    <a:pt x="644" y="3"/>
                    <a:pt x="609" y="1"/>
                    <a:pt x="57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5418525" y="447725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4" y="1"/>
                  </a:moveTo>
                  <a:cubicBezTo>
                    <a:pt x="566" y="1"/>
                    <a:pt x="527" y="3"/>
                    <a:pt x="488" y="8"/>
                  </a:cubicBezTo>
                  <a:cubicBezTo>
                    <a:pt x="191" y="49"/>
                    <a:pt x="0" y="217"/>
                    <a:pt x="66" y="394"/>
                  </a:cubicBezTo>
                  <a:lnTo>
                    <a:pt x="215" y="555"/>
                  </a:lnTo>
                  <a:cubicBezTo>
                    <a:pt x="313" y="611"/>
                    <a:pt x="452" y="648"/>
                    <a:pt x="594" y="648"/>
                  </a:cubicBezTo>
                  <a:cubicBezTo>
                    <a:pt x="639" y="648"/>
                    <a:pt x="683" y="644"/>
                    <a:pt x="726" y="637"/>
                  </a:cubicBezTo>
                  <a:cubicBezTo>
                    <a:pt x="1030" y="599"/>
                    <a:pt x="1214" y="426"/>
                    <a:pt x="1149" y="259"/>
                  </a:cubicBezTo>
                  <a:cubicBezTo>
                    <a:pt x="1124" y="194"/>
                    <a:pt x="1068" y="138"/>
                    <a:pt x="994" y="95"/>
                  </a:cubicBezTo>
                  <a:cubicBezTo>
                    <a:pt x="890" y="35"/>
                    <a:pt x="750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3741925" y="5437525"/>
              <a:ext cx="29400" cy="16175"/>
            </a:xfrm>
            <a:custGeom>
              <a:avLst/>
              <a:gdLst/>
              <a:ahLst/>
              <a:cxnLst/>
              <a:rect l="l" t="t" r="r" b="b"/>
              <a:pathLst>
                <a:path w="1176" h="647" extrusionOk="0">
                  <a:moveTo>
                    <a:pt x="577" y="0"/>
                  </a:moveTo>
                  <a:cubicBezTo>
                    <a:pt x="326" y="0"/>
                    <a:pt x="106" y="102"/>
                    <a:pt x="35" y="248"/>
                  </a:cubicBezTo>
                  <a:cubicBezTo>
                    <a:pt x="0" y="360"/>
                    <a:pt x="64" y="470"/>
                    <a:pt x="199" y="548"/>
                  </a:cubicBezTo>
                  <a:lnTo>
                    <a:pt x="455" y="639"/>
                  </a:lnTo>
                  <a:cubicBezTo>
                    <a:pt x="496" y="644"/>
                    <a:pt x="537" y="646"/>
                    <a:pt x="577" y="646"/>
                  </a:cubicBezTo>
                  <a:cubicBezTo>
                    <a:pt x="836" y="646"/>
                    <a:pt x="1068" y="546"/>
                    <a:pt x="1135" y="400"/>
                  </a:cubicBezTo>
                  <a:cubicBezTo>
                    <a:pt x="1175" y="286"/>
                    <a:pt x="1114" y="170"/>
                    <a:pt x="981" y="94"/>
                  </a:cubicBezTo>
                  <a:cubicBezTo>
                    <a:pt x="899" y="49"/>
                    <a:pt x="807" y="20"/>
                    <a:pt x="714" y="10"/>
                  </a:cubicBezTo>
                  <a:cubicBezTo>
                    <a:pt x="668" y="3"/>
                    <a:pt x="622" y="0"/>
                    <a:pt x="57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5397175" y="4430350"/>
              <a:ext cx="31225" cy="16200"/>
            </a:xfrm>
            <a:custGeom>
              <a:avLst/>
              <a:gdLst/>
              <a:ahLst/>
              <a:cxnLst/>
              <a:rect l="l" t="t" r="r" b="b"/>
              <a:pathLst>
                <a:path w="1249" h="648" extrusionOk="0">
                  <a:moveTo>
                    <a:pt x="620" y="1"/>
                  </a:moveTo>
                  <a:cubicBezTo>
                    <a:pt x="570" y="1"/>
                    <a:pt x="518" y="4"/>
                    <a:pt x="467" y="12"/>
                  </a:cubicBezTo>
                  <a:cubicBezTo>
                    <a:pt x="184" y="61"/>
                    <a:pt x="1" y="242"/>
                    <a:pt x="100" y="414"/>
                  </a:cubicBezTo>
                  <a:lnTo>
                    <a:pt x="237" y="550"/>
                  </a:lnTo>
                  <a:cubicBezTo>
                    <a:pt x="343" y="612"/>
                    <a:pt x="485" y="648"/>
                    <a:pt x="633" y="648"/>
                  </a:cubicBezTo>
                  <a:cubicBezTo>
                    <a:pt x="683" y="648"/>
                    <a:pt x="733" y="644"/>
                    <a:pt x="783" y="635"/>
                  </a:cubicBezTo>
                  <a:cubicBezTo>
                    <a:pt x="1087" y="582"/>
                    <a:pt x="1249" y="407"/>
                    <a:pt x="1163" y="234"/>
                  </a:cubicBezTo>
                  <a:cubicBezTo>
                    <a:pt x="1130" y="175"/>
                    <a:pt x="1081" y="126"/>
                    <a:pt x="1021" y="96"/>
                  </a:cubicBezTo>
                  <a:cubicBezTo>
                    <a:pt x="917" y="35"/>
                    <a:pt x="774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3661025" y="5424925"/>
              <a:ext cx="29700" cy="16175"/>
            </a:xfrm>
            <a:custGeom>
              <a:avLst/>
              <a:gdLst/>
              <a:ahLst/>
              <a:cxnLst/>
              <a:rect l="l" t="t" r="r" b="b"/>
              <a:pathLst>
                <a:path w="1188" h="647" extrusionOk="0">
                  <a:moveTo>
                    <a:pt x="599" y="1"/>
                  </a:moveTo>
                  <a:cubicBezTo>
                    <a:pt x="358" y="1"/>
                    <a:pt x="139" y="89"/>
                    <a:pt x="65" y="227"/>
                  </a:cubicBezTo>
                  <a:cubicBezTo>
                    <a:pt x="1" y="347"/>
                    <a:pt x="58" y="469"/>
                    <a:pt x="200" y="552"/>
                  </a:cubicBezTo>
                  <a:lnTo>
                    <a:pt x="443" y="634"/>
                  </a:lnTo>
                  <a:cubicBezTo>
                    <a:pt x="491" y="642"/>
                    <a:pt x="540" y="646"/>
                    <a:pt x="589" y="646"/>
                  </a:cubicBezTo>
                  <a:cubicBezTo>
                    <a:pt x="828" y="646"/>
                    <a:pt x="1059" y="553"/>
                    <a:pt x="1129" y="416"/>
                  </a:cubicBezTo>
                  <a:cubicBezTo>
                    <a:pt x="1187" y="297"/>
                    <a:pt x="1126" y="175"/>
                    <a:pt x="985" y="93"/>
                  </a:cubicBezTo>
                  <a:cubicBezTo>
                    <a:pt x="914" y="54"/>
                    <a:pt x="837" y="28"/>
                    <a:pt x="758" y="14"/>
                  </a:cubicBezTo>
                  <a:cubicBezTo>
                    <a:pt x="705" y="5"/>
                    <a:pt x="652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5371375" y="4384250"/>
              <a:ext cx="31450" cy="16150"/>
            </a:xfrm>
            <a:custGeom>
              <a:avLst/>
              <a:gdLst/>
              <a:ahLst/>
              <a:cxnLst/>
              <a:rect l="l" t="t" r="r" b="b"/>
              <a:pathLst>
                <a:path w="1258" h="646" extrusionOk="0">
                  <a:moveTo>
                    <a:pt x="633" y="1"/>
                  </a:moveTo>
                  <a:cubicBezTo>
                    <a:pt x="571" y="1"/>
                    <a:pt x="508" y="7"/>
                    <a:pt x="446" y="20"/>
                  </a:cubicBezTo>
                  <a:cubicBezTo>
                    <a:pt x="156" y="73"/>
                    <a:pt x="0" y="263"/>
                    <a:pt x="107" y="431"/>
                  </a:cubicBezTo>
                  <a:lnTo>
                    <a:pt x="230" y="550"/>
                  </a:lnTo>
                  <a:cubicBezTo>
                    <a:pt x="337" y="612"/>
                    <a:pt x="481" y="645"/>
                    <a:pt x="626" y="645"/>
                  </a:cubicBezTo>
                  <a:cubicBezTo>
                    <a:pt x="693" y="645"/>
                    <a:pt x="761" y="638"/>
                    <a:pt x="825" y="624"/>
                  </a:cubicBezTo>
                  <a:cubicBezTo>
                    <a:pt x="1110" y="567"/>
                    <a:pt x="1257" y="381"/>
                    <a:pt x="1157" y="218"/>
                  </a:cubicBezTo>
                  <a:cubicBezTo>
                    <a:pt x="1122" y="167"/>
                    <a:pt x="1075" y="125"/>
                    <a:pt x="1020" y="96"/>
                  </a:cubicBezTo>
                  <a:cubicBezTo>
                    <a:pt x="917" y="36"/>
                    <a:pt x="779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3581750" y="5409525"/>
              <a:ext cx="30075" cy="16150"/>
            </a:xfrm>
            <a:custGeom>
              <a:avLst/>
              <a:gdLst/>
              <a:ahLst/>
              <a:cxnLst/>
              <a:rect l="l" t="t" r="r" b="b"/>
              <a:pathLst>
                <a:path w="1203" h="646" extrusionOk="0">
                  <a:moveTo>
                    <a:pt x="600" y="0"/>
                  </a:moveTo>
                  <a:cubicBezTo>
                    <a:pt x="374" y="0"/>
                    <a:pt x="159" y="84"/>
                    <a:pt x="77" y="216"/>
                  </a:cubicBezTo>
                  <a:cubicBezTo>
                    <a:pt x="1" y="334"/>
                    <a:pt x="58" y="465"/>
                    <a:pt x="207" y="552"/>
                  </a:cubicBezTo>
                  <a:lnTo>
                    <a:pt x="420" y="625"/>
                  </a:lnTo>
                  <a:cubicBezTo>
                    <a:pt x="482" y="639"/>
                    <a:pt x="546" y="646"/>
                    <a:pt x="609" y="646"/>
                  </a:cubicBezTo>
                  <a:cubicBezTo>
                    <a:pt x="830" y="646"/>
                    <a:pt x="1044" y="566"/>
                    <a:pt x="1121" y="433"/>
                  </a:cubicBezTo>
                  <a:cubicBezTo>
                    <a:pt x="1202" y="313"/>
                    <a:pt x="1145" y="184"/>
                    <a:pt x="997" y="97"/>
                  </a:cubicBezTo>
                  <a:cubicBezTo>
                    <a:pt x="933" y="62"/>
                    <a:pt x="863" y="36"/>
                    <a:pt x="792" y="22"/>
                  </a:cubicBezTo>
                  <a:cubicBezTo>
                    <a:pt x="729" y="7"/>
                    <a:pt x="664" y="0"/>
                    <a:pt x="60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5341000" y="43390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4" y="1"/>
                  </a:moveTo>
                  <a:cubicBezTo>
                    <a:pt x="552" y="1"/>
                    <a:pt x="479" y="9"/>
                    <a:pt x="411" y="26"/>
                  </a:cubicBezTo>
                  <a:cubicBezTo>
                    <a:pt x="135" y="96"/>
                    <a:pt x="1" y="281"/>
                    <a:pt x="115" y="454"/>
                  </a:cubicBezTo>
                  <a:lnTo>
                    <a:pt x="236" y="547"/>
                  </a:lnTo>
                  <a:cubicBezTo>
                    <a:pt x="343" y="609"/>
                    <a:pt x="486" y="646"/>
                    <a:pt x="636" y="646"/>
                  </a:cubicBezTo>
                  <a:cubicBezTo>
                    <a:pt x="705" y="646"/>
                    <a:pt x="776" y="638"/>
                    <a:pt x="846" y="621"/>
                  </a:cubicBezTo>
                  <a:cubicBezTo>
                    <a:pt x="1123" y="551"/>
                    <a:pt x="1271" y="359"/>
                    <a:pt x="1143" y="195"/>
                  </a:cubicBezTo>
                  <a:cubicBezTo>
                    <a:pt x="1110" y="154"/>
                    <a:pt x="1071" y="122"/>
                    <a:pt x="1027" y="97"/>
                  </a:cubicBezTo>
                  <a:cubicBezTo>
                    <a:pt x="920" y="36"/>
                    <a:pt x="773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3504400" y="5391500"/>
              <a:ext cx="30225" cy="16125"/>
            </a:xfrm>
            <a:custGeom>
              <a:avLst/>
              <a:gdLst/>
              <a:ahLst/>
              <a:cxnLst/>
              <a:rect l="l" t="t" r="r" b="b"/>
              <a:pathLst>
                <a:path w="1209" h="645" extrusionOk="0">
                  <a:moveTo>
                    <a:pt x="593" y="0"/>
                  </a:moveTo>
                  <a:cubicBezTo>
                    <a:pt x="384" y="0"/>
                    <a:pt x="184" y="68"/>
                    <a:pt x="92" y="188"/>
                  </a:cubicBezTo>
                  <a:cubicBezTo>
                    <a:pt x="0" y="316"/>
                    <a:pt x="50" y="460"/>
                    <a:pt x="213" y="555"/>
                  </a:cubicBezTo>
                  <a:lnTo>
                    <a:pt x="385" y="620"/>
                  </a:lnTo>
                  <a:cubicBezTo>
                    <a:pt x="452" y="637"/>
                    <a:pt x="524" y="645"/>
                    <a:pt x="596" y="645"/>
                  </a:cubicBezTo>
                  <a:cubicBezTo>
                    <a:pt x="808" y="645"/>
                    <a:pt x="1019" y="575"/>
                    <a:pt x="1114" y="451"/>
                  </a:cubicBezTo>
                  <a:cubicBezTo>
                    <a:pt x="1209" y="327"/>
                    <a:pt x="1154" y="187"/>
                    <a:pt x="999" y="97"/>
                  </a:cubicBezTo>
                  <a:cubicBezTo>
                    <a:pt x="944" y="65"/>
                    <a:pt x="884" y="42"/>
                    <a:pt x="821" y="28"/>
                  </a:cubicBezTo>
                  <a:cubicBezTo>
                    <a:pt x="747" y="9"/>
                    <a:pt x="669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5305875" y="4294950"/>
              <a:ext cx="31575" cy="16225"/>
            </a:xfrm>
            <a:custGeom>
              <a:avLst/>
              <a:gdLst/>
              <a:ahLst/>
              <a:cxnLst/>
              <a:rect l="l" t="t" r="r" b="b"/>
              <a:pathLst>
                <a:path w="1263" h="649" extrusionOk="0">
                  <a:moveTo>
                    <a:pt x="612" y="1"/>
                  </a:moveTo>
                  <a:cubicBezTo>
                    <a:pt x="531" y="1"/>
                    <a:pt x="450" y="11"/>
                    <a:pt x="374" y="32"/>
                  </a:cubicBezTo>
                  <a:cubicBezTo>
                    <a:pt x="112" y="119"/>
                    <a:pt x="1" y="307"/>
                    <a:pt x="136" y="467"/>
                  </a:cubicBezTo>
                  <a:lnTo>
                    <a:pt x="242" y="555"/>
                  </a:lnTo>
                  <a:cubicBezTo>
                    <a:pt x="348" y="615"/>
                    <a:pt x="488" y="648"/>
                    <a:pt x="633" y="648"/>
                  </a:cubicBezTo>
                  <a:cubicBezTo>
                    <a:pt x="713" y="648"/>
                    <a:pt x="795" y="638"/>
                    <a:pt x="873" y="616"/>
                  </a:cubicBezTo>
                  <a:cubicBezTo>
                    <a:pt x="1156" y="534"/>
                    <a:pt x="1262" y="342"/>
                    <a:pt x="1134" y="185"/>
                  </a:cubicBezTo>
                  <a:cubicBezTo>
                    <a:pt x="1103" y="152"/>
                    <a:pt x="1069" y="124"/>
                    <a:pt x="1030" y="102"/>
                  </a:cubicBezTo>
                  <a:cubicBezTo>
                    <a:pt x="919" y="38"/>
                    <a:pt x="766" y="1"/>
                    <a:pt x="61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3428775" y="5370700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599" y="1"/>
                  </a:moveTo>
                  <a:cubicBezTo>
                    <a:pt x="399" y="1"/>
                    <a:pt x="208" y="64"/>
                    <a:pt x="106" y="175"/>
                  </a:cubicBezTo>
                  <a:cubicBezTo>
                    <a:pt x="0" y="302"/>
                    <a:pt x="50" y="454"/>
                    <a:pt x="215" y="549"/>
                  </a:cubicBezTo>
                  <a:lnTo>
                    <a:pt x="350" y="610"/>
                  </a:lnTo>
                  <a:cubicBezTo>
                    <a:pt x="432" y="636"/>
                    <a:pt x="520" y="648"/>
                    <a:pt x="605" y="648"/>
                  </a:cubicBezTo>
                  <a:cubicBezTo>
                    <a:pt x="808" y="648"/>
                    <a:pt x="1003" y="582"/>
                    <a:pt x="1107" y="475"/>
                  </a:cubicBezTo>
                  <a:cubicBezTo>
                    <a:pt x="1214" y="345"/>
                    <a:pt x="1166" y="191"/>
                    <a:pt x="1002" y="96"/>
                  </a:cubicBezTo>
                  <a:cubicBezTo>
                    <a:pt x="959" y="72"/>
                    <a:pt x="912" y="53"/>
                    <a:pt x="863" y="40"/>
                  </a:cubicBezTo>
                  <a:cubicBezTo>
                    <a:pt x="778" y="13"/>
                    <a:pt x="68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5266125" y="4252350"/>
              <a:ext cx="31900" cy="16175"/>
            </a:xfrm>
            <a:custGeom>
              <a:avLst/>
              <a:gdLst/>
              <a:ahLst/>
              <a:cxnLst/>
              <a:rect l="l" t="t" r="r" b="b"/>
              <a:pathLst>
                <a:path w="1276" h="647" extrusionOk="0">
                  <a:moveTo>
                    <a:pt x="642" y="1"/>
                  </a:moveTo>
                  <a:cubicBezTo>
                    <a:pt x="548" y="1"/>
                    <a:pt x="452" y="15"/>
                    <a:pt x="367" y="45"/>
                  </a:cubicBezTo>
                  <a:cubicBezTo>
                    <a:pt x="91" y="132"/>
                    <a:pt x="0" y="324"/>
                    <a:pt x="149" y="484"/>
                  </a:cubicBezTo>
                  <a:lnTo>
                    <a:pt x="243" y="554"/>
                  </a:lnTo>
                  <a:cubicBezTo>
                    <a:pt x="346" y="614"/>
                    <a:pt x="492" y="647"/>
                    <a:pt x="637" y="647"/>
                  </a:cubicBezTo>
                  <a:cubicBezTo>
                    <a:pt x="732" y="647"/>
                    <a:pt x="826" y="633"/>
                    <a:pt x="909" y="604"/>
                  </a:cubicBezTo>
                  <a:cubicBezTo>
                    <a:pt x="1178" y="514"/>
                    <a:pt x="1276" y="316"/>
                    <a:pt x="1120" y="161"/>
                  </a:cubicBezTo>
                  <a:cubicBezTo>
                    <a:pt x="1092" y="134"/>
                    <a:pt x="1063" y="112"/>
                    <a:pt x="1029" y="94"/>
                  </a:cubicBezTo>
                  <a:cubicBezTo>
                    <a:pt x="925" y="33"/>
                    <a:pt x="784" y="1"/>
                    <a:pt x="64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3355450" y="5347325"/>
              <a:ext cx="30575" cy="16125"/>
            </a:xfrm>
            <a:custGeom>
              <a:avLst/>
              <a:gdLst/>
              <a:ahLst/>
              <a:cxnLst/>
              <a:rect l="l" t="t" r="r" b="b"/>
              <a:pathLst>
                <a:path w="1223" h="645" extrusionOk="0">
                  <a:moveTo>
                    <a:pt x="616" y="0"/>
                  </a:moveTo>
                  <a:cubicBezTo>
                    <a:pt x="424" y="0"/>
                    <a:pt x="236" y="56"/>
                    <a:pt x="127" y="158"/>
                  </a:cubicBezTo>
                  <a:cubicBezTo>
                    <a:pt x="0" y="281"/>
                    <a:pt x="44" y="454"/>
                    <a:pt x="215" y="551"/>
                  </a:cubicBezTo>
                  <a:lnTo>
                    <a:pt x="321" y="597"/>
                  </a:lnTo>
                  <a:cubicBezTo>
                    <a:pt x="415" y="629"/>
                    <a:pt x="515" y="644"/>
                    <a:pt x="612" y="644"/>
                  </a:cubicBezTo>
                  <a:cubicBezTo>
                    <a:pt x="804" y="644"/>
                    <a:pt x="986" y="586"/>
                    <a:pt x="1093" y="486"/>
                  </a:cubicBezTo>
                  <a:cubicBezTo>
                    <a:pt x="1223" y="355"/>
                    <a:pt x="1184" y="196"/>
                    <a:pt x="1008" y="94"/>
                  </a:cubicBezTo>
                  <a:cubicBezTo>
                    <a:pt x="971" y="73"/>
                    <a:pt x="933" y="55"/>
                    <a:pt x="892" y="43"/>
                  </a:cubicBezTo>
                  <a:cubicBezTo>
                    <a:pt x="805" y="14"/>
                    <a:pt x="710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5222275" y="4211150"/>
              <a:ext cx="31925" cy="16050"/>
            </a:xfrm>
            <a:custGeom>
              <a:avLst/>
              <a:gdLst/>
              <a:ahLst/>
              <a:cxnLst/>
              <a:rect l="l" t="t" r="r" b="b"/>
              <a:pathLst>
                <a:path w="1277" h="642" extrusionOk="0">
                  <a:moveTo>
                    <a:pt x="632" y="0"/>
                  </a:moveTo>
                  <a:cubicBezTo>
                    <a:pt x="526" y="0"/>
                    <a:pt x="420" y="17"/>
                    <a:pt x="326" y="51"/>
                  </a:cubicBezTo>
                  <a:cubicBezTo>
                    <a:pt x="70" y="150"/>
                    <a:pt x="1" y="347"/>
                    <a:pt x="165" y="499"/>
                  </a:cubicBezTo>
                  <a:lnTo>
                    <a:pt x="236" y="547"/>
                  </a:lnTo>
                  <a:cubicBezTo>
                    <a:pt x="344" y="610"/>
                    <a:pt x="490" y="642"/>
                    <a:pt x="637" y="642"/>
                  </a:cubicBezTo>
                  <a:cubicBezTo>
                    <a:pt x="742" y="642"/>
                    <a:pt x="847" y="626"/>
                    <a:pt x="937" y="593"/>
                  </a:cubicBezTo>
                  <a:cubicBezTo>
                    <a:pt x="1200" y="499"/>
                    <a:pt x="1276" y="297"/>
                    <a:pt x="1106" y="150"/>
                  </a:cubicBezTo>
                  <a:cubicBezTo>
                    <a:pt x="1082" y="128"/>
                    <a:pt x="1057" y="110"/>
                    <a:pt x="1029" y="94"/>
                  </a:cubicBezTo>
                  <a:cubicBezTo>
                    <a:pt x="924" y="33"/>
                    <a:pt x="779" y="0"/>
                    <a:pt x="63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3284775" y="5321450"/>
              <a:ext cx="30725" cy="16200"/>
            </a:xfrm>
            <a:custGeom>
              <a:avLst/>
              <a:gdLst/>
              <a:ahLst/>
              <a:cxnLst/>
              <a:rect l="l" t="t" r="r" b="b"/>
              <a:pathLst>
                <a:path w="1229" h="648" extrusionOk="0">
                  <a:moveTo>
                    <a:pt x="614" y="1"/>
                  </a:moveTo>
                  <a:cubicBezTo>
                    <a:pt x="434" y="1"/>
                    <a:pt x="256" y="50"/>
                    <a:pt x="141" y="142"/>
                  </a:cubicBezTo>
                  <a:cubicBezTo>
                    <a:pt x="0" y="273"/>
                    <a:pt x="37" y="442"/>
                    <a:pt x="222" y="548"/>
                  </a:cubicBezTo>
                  <a:lnTo>
                    <a:pt x="307" y="590"/>
                  </a:lnTo>
                  <a:cubicBezTo>
                    <a:pt x="401" y="628"/>
                    <a:pt x="510" y="647"/>
                    <a:pt x="618" y="647"/>
                  </a:cubicBezTo>
                  <a:cubicBezTo>
                    <a:pt x="793" y="647"/>
                    <a:pt x="964" y="597"/>
                    <a:pt x="1065" y="503"/>
                  </a:cubicBezTo>
                  <a:cubicBezTo>
                    <a:pt x="1228" y="371"/>
                    <a:pt x="1189" y="199"/>
                    <a:pt x="1001" y="92"/>
                  </a:cubicBezTo>
                  <a:cubicBezTo>
                    <a:pt x="978" y="78"/>
                    <a:pt x="952" y="66"/>
                    <a:pt x="927" y="56"/>
                  </a:cubicBezTo>
                  <a:cubicBezTo>
                    <a:pt x="831" y="19"/>
                    <a:pt x="723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5174225" y="4171550"/>
              <a:ext cx="31400" cy="16100"/>
            </a:xfrm>
            <a:custGeom>
              <a:avLst/>
              <a:gdLst/>
              <a:ahLst/>
              <a:cxnLst/>
              <a:rect l="l" t="t" r="r" b="b"/>
              <a:pathLst>
                <a:path w="1256" h="644" extrusionOk="0">
                  <a:moveTo>
                    <a:pt x="642" y="0"/>
                  </a:moveTo>
                  <a:cubicBezTo>
                    <a:pt x="524" y="0"/>
                    <a:pt x="403" y="22"/>
                    <a:pt x="297" y="67"/>
                  </a:cubicBezTo>
                  <a:cubicBezTo>
                    <a:pt x="49" y="169"/>
                    <a:pt x="1" y="371"/>
                    <a:pt x="193" y="514"/>
                  </a:cubicBezTo>
                  <a:lnTo>
                    <a:pt x="243" y="551"/>
                  </a:lnTo>
                  <a:cubicBezTo>
                    <a:pt x="345" y="610"/>
                    <a:pt x="488" y="643"/>
                    <a:pt x="634" y="643"/>
                  </a:cubicBezTo>
                  <a:cubicBezTo>
                    <a:pt x="750" y="643"/>
                    <a:pt x="868" y="622"/>
                    <a:pt x="967" y="576"/>
                  </a:cubicBezTo>
                  <a:cubicBezTo>
                    <a:pt x="1220" y="468"/>
                    <a:pt x="1255" y="268"/>
                    <a:pt x="1077" y="124"/>
                  </a:cubicBezTo>
                  <a:cubicBezTo>
                    <a:pt x="1061" y="113"/>
                    <a:pt x="1046" y="102"/>
                    <a:pt x="1029" y="92"/>
                  </a:cubicBezTo>
                  <a:cubicBezTo>
                    <a:pt x="924" y="32"/>
                    <a:pt x="785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216925" y="5293150"/>
              <a:ext cx="30700" cy="16175"/>
            </a:xfrm>
            <a:custGeom>
              <a:avLst/>
              <a:gdLst/>
              <a:ahLst/>
              <a:cxnLst/>
              <a:rect l="l" t="t" r="r" b="b"/>
              <a:pathLst>
                <a:path w="1228" h="647" extrusionOk="0">
                  <a:moveTo>
                    <a:pt x="608" y="1"/>
                  </a:moveTo>
                  <a:cubicBezTo>
                    <a:pt x="442" y="1"/>
                    <a:pt x="277" y="43"/>
                    <a:pt x="170" y="124"/>
                  </a:cubicBezTo>
                  <a:cubicBezTo>
                    <a:pt x="0" y="255"/>
                    <a:pt x="16" y="436"/>
                    <a:pt x="215" y="551"/>
                  </a:cubicBezTo>
                  <a:lnTo>
                    <a:pt x="279" y="580"/>
                  </a:lnTo>
                  <a:lnTo>
                    <a:pt x="272" y="584"/>
                  </a:lnTo>
                  <a:cubicBezTo>
                    <a:pt x="373" y="626"/>
                    <a:pt x="489" y="647"/>
                    <a:pt x="604" y="647"/>
                  </a:cubicBezTo>
                  <a:cubicBezTo>
                    <a:pt x="773" y="647"/>
                    <a:pt x="941" y="602"/>
                    <a:pt x="1058" y="515"/>
                  </a:cubicBezTo>
                  <a:cubicBezTo>
                    <a:pt x="1227" y="386"/>
                    <a:pt x="1198" y="206"/>
                    <a:pt x="1005" y="95"/>
                  </a:cubicBezTo>
                  <a:cubicBezTo>
                    <a:pt x="987" y="85"/>
                    <a:pt x="968" y="75"/>
                    <a:pt x="950" y="67"/>
                  </a:cubicBezTo>
                  <a:cubicBezTo>
                    <a:pt x="849" y="22"/>
                    <a:pt x="728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5122450" y="4133600"/>
              <a:ext cx="31025" cy="16200"/>
            </a:xfrm>
            <a:custGeom>
              <a:avLst/>
              <a:gdLst/>
              <a:ahLst/>
              <a:cxnLst/>
              <a:rect l="l" t="t" r="r" b="b"/>
              <a:pathLst>
                <a:path w="1241" h="648" extrusionOk="0">
                  <a:moveTo>
                    <a:pt x="618" y="1"/>
                  </a:moveTo>
                  <a:cubicBezTo>
                    <a:pt x="492" y="1"/>
                    <a:pt x="365" y="25"/>
                    <a:pt x="261" y="74"/>
                  </a:cubicBezTo>
                  <a:cubicBezTo>
                    <a:pt x="28" y="192"/>
                    <a:pt x="0" y="397"/>
                    <a:pt x="199" y="530"/>
                  </a:cubicBezTo>
                  <a:lnTo>
                    <a:pt x="229" y="553"/>
                  </a:lnTo>
                  <a:cubicBezTo>
                    <a:pt x="334" y="615"/>
                    <a:pt x="478" y="647"/>
                    <a:pt x="623" y="647"/>
                  </a:cubicBezTo>
                  <a:cubicBezTo>
                    <a:pt x="750" y="647"/>
                    <a:pt x="878" y="622"/>
                    <a:pt x="980" y="570"/>
                  </a:cubicBezTo>
                  <a:cubicBezTo>
                    <a:pt x="1213" y="452"/>
                    <a:pt x="1241" y="254"/>
                    <a:pt x="1041" y="114"/>
                  </a:cubicBezTo>
                  <a:cubicBezTo>
                    <a:pt x="1030" y="107"/>
                    <a:pt x="1018" y="99"/>
                    <a:pt x="1005" y="91"/>
                  </a:cubicBezTo>
                  <a:cubicBezTo>
                    <a:pt x="900" y="31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51900" y="5262500"/>
              <a:ext cx="30825" cy="16150"/>
            </a:xfrm>
            <a:custGeom>
              <a:avLst/>
              <a:gdLst/>
              <a:ahLst/>
              <a:cxnLst/>
              <a:rect l="l" t="t" r="r" b="b"/>
              <a:pathLst>
                <a:path w="1233" h="646" extrusionOk="0">
                  <a:moveTo>
                    <a:pt x="618" y="0"/>
                  </a:moveTo>
                  <a:cubicBezTo>
                    <a:pt x="462" y="0"/>
                    <a:pt x="306" y="38"/>
                    <a:pt x="198" y="110"/>
                  </a:cubicBezTo>
                  <a:cubicBezTo>
                    <a:pt x="0" y="242"/>
                    <a:pt x="23" y="434"/>
                    <a:pt x="229" y="553"/>
                  </a:cubicBezTo>
                  <a:lnTo>
                    <a:pt x="250" y="565"/>
                  </a:lnTo>
                  <a:cubicBezTo>
                    <a:pt x="356" y="620"/>
                    <a:pt x="486" y="646"/>
                    <a:pt x="616" y="646"/>
                  </a:cubicBezTo>
                  <a:cubicBezTo>
                    <a:pt x="774" y="646"/>
                    <a:pt x="931" y="607"/>
                    <a:pt x="1043" y="533"/>
                  </a:cubicBezTo>
                  <a:cubicBezTo>
                    <a:pt x="1233" y="407"/>
                    <a:pt x="1214" y="213"/>
                    <a:pt x="1005" y="91"/>
                  </a:cubicBezTo>
                  <a:cubicBezTo>
                    <a:pt x="996" y="87"/>
                    <a:pt x="987" y="82"/>
                    <a:pt x="977" y="78"/>
                  </a:cubicBezTo>
                  <a:cubicBezTo>
                    <a:pt x="875" y="25"/>
                    <a:pt x="747" y="0"/>
                    <a:pt x="61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5066775" y="4097575"/>
              <a:ext cx="30350" cy="16225"/>
            </a:xfrm>
            <a:custGeom>
              <a:avLst/>
              <a:gdLst/>
              <a:ahLst/>
              <a:cxnLst/>
              <a:rect l="l" t="t" r="r" b="b"/>
              <a:pathLst>
                <a:path w="1214" h="649" extrusionOk="0">
                  <a:moveTo>
                    <a:pt x="625" y="0"/>
                  </a:moveTo>
                  <a:cubicBezTo>
                    <a:pt x="483" y="0"/>
                    <a:pt x="339" y="33"/>
                    <a:pt x="225" y="95"/>
                  </a:cubicBezTo>
                  <a:cubicBezTo>
                    <a:pt x="7" y="213"/>
                    <a:pt x="1" y="414"/>
                    <a:pt x="207" y="550"/>
                  </a:cubicBezTo>
                  <a:lnTo>
                    <a:pt x="214" y="553"/>
                  </a:lnTo>
                  <a:cubicBezTo>
                    <a:pt x="323" y="616"/>
                    <a:pt x="466" y="648"/>
                    <a:pt x="610" y="648"/>
                  </a:cubicBezTo>
                  <a:cubicBezTo>
                    <a:pt x="749" y="648"/>
                    <a:pt x="890" y="618"/>
                    <a:pt x="1002" y="557"/>
                  </a:cubicBezTo>
                  <a:cubicBezTo>
                    <a:pt x="1214" y="435"/>
                    <a:pt x="1212" y="230"/>
                    <a:pt x="1013" y="99"/>
                  </a:cubicBezTo>
                  <a:lnTo>
                    <a:pt x="1000" y="90"/>
                  </a:lnTo>
                  <a:cubicBezTo>
                    <a:pt x="896" y="30"/>
                    <a:pt x="761" y="0"/>
                    <a:pt x="62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090400" y="5229700"/>
              <a:ext cx="30725" cy="16125"/>
            </a:xfrm>
            <a:custGeom>
              <a:avLst/>
              <a:gdLst/>
              <a:ahLst/>
              <a:cxnLst/>
              <a:rect l="l" t="t" r="r" b="b"/>
              <a:pathLst>
                <a:path w="1229" h="645" extrusionOk="0">
                  <a:moveTo>
                    <a:pt x="620" y="0"/>
                  </a:moveTo>
                  <a:cubicBezTo>
                    <a:pt x="474" y="0"/>
                    <a:pt x="327" y="33"/>
                    <a:pt x="219" y="96"/>
                  </a:cubicBezTo>
                  <a:cubicBezTo>
                    <a:pt x="0" y="223"/>
                    <a:pt x="8" y="425"/>
                    <a:pt x="222" y="548"/>
                  </a:cubicBezTo>
                  <a:lnTo>
                    <a:pt x="229" y="552"/>
                  </a:lnTo>
                  <a:cubicBezTo>
                    <a:pt x="335" y="613"/>
                    <a:pt x="479" y="645"/>
                    <a:pt x="622" y="645"/>
                  </a:cubicBezTo>
                  <a:cubicBezTo>
                    <a:pt x="766" y="645"/>
                    <a:pt x="910" y="613"/>
                    <a:pt x="1016" y="548"/>
                  </a:cubicBezTo>
                  <a:cubicBezTo>
                    <a:pt x="1228" y="425"/>
                    <a:pt x="1220" y="214"/>
                    <a:pt x="1006" y="92"/>
                  </a:cubicBezTo>
                  <a:cubicBezTo>
                    <a:pt x="899" y="30"/>
                    <a:pt x="760" y="0"/>
                    <a:pt x="62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007375" y="4063525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9" y="1"/>
                  </a:moveTo>
                  <a:cubicBezTo>
                    <a:pt x="453" y="1"/>
                    <a:pt x="307" y="34"/>
                    <a:pt x="198" y="102"/>
                  </a:cubicBezTo>
                  <a:cubicBezTo>
                    <a:pt x="0" y="233"/>
                    <a:pt x="2" y="429"/>
                    <a:pt x="215" y="553"/>
                  </a:cubicBezTo>
                  <a:lnTo>
                    <a:pt x="229" y="562"/>
                  </a:lnTo>
                  <a:cubicBezTo>
                    <a:pt x="336" y="619"/>
                    <a:pt x="476" y="647"/>
                    <a:pt x="614" y="647"/>
                  </a:cubicBezTo>
                  <a:cubicBezTo>
                    <a:pt x="763" y="647"/>
                    <a:pt x="911" y="615"/>
                    <a:pt x="1016" y="549"/>
                  </a:cubicBezTo>
                  <a:cubicBezTo>
                    <a:pt x="1221" y="414"/>
                    <a:pt x="1206" y="216"/>
                    <a:pt x="986" y="89"/>
                  </a:cubicBezTo>
                  <a:cubicBezTo>
                    <a:pt x="878" y="31"/>
                    <a:pt x="738" y="1"/>
                    <a:pt x="59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032125" y="5194925"/>
              <a:ext cx="30850" cy="16175"/>
            </a:xfrm>
            <a:custGeom>
              <a:avLst/>
              <a:gdLst/>
              <a:ahLst/>
              <a:cxnLst/>
              <a:rect l="l" t="t" r="r" b="b"/>
              <a:pathLst>
                <a:path w="1234" h="647" extrusionOk="0">
                  <a:moveTo>
                    <a:pt x="624" y="0"/>
                  </a:moveTo>
                  <a:cubicBezTo>
                    <a:pt x="493" y="0"/>
                    <a:pt x="360" y="29"/>
                    <a:pt x="254" y="87"/>
                  </a:cubicBezTo>
                  <a:cubicBezTo>
                    <a:pt x="13" y="202"/>
                    <a:pt x="0" y="407"/>
                    <a:pt x="207" y="543"/>
                  </a:cubicBezTo>
                  <a:lnTo>
                    <a:pt x="221" y="550"/>
                  </a:lnTo>
                  <a:cubicBezTo>
                    <a:pt x="331" y="614"/>
                    <a:pt x="473" y="647"/>
                    <a:pt x="616" y="647"/>
                  </a:cubicBezTo>
                  <a:cubicBezTo>
                    <a:pt x="750" y="647"/>
                    <a:pt x="884" y="619"/>
                    <a:pt x="993" y="563"/>
                  </a:cubicBezTo>
                  <a:cubicBezTo>
                    <a:pt x="1234" y="440"/>
                    <a:pt x="1233" y="235"/>
                    <a:pt x="1026" y="107"/>
                  </a:cubicBezTo>
                  <a:cubicBezTo>
                    <a:pt x="1017" y="101"/>
                    <a:pt x="1010" y="97"/>
                    <a:pt x="1000" y="92"/>
                  </a:cubicBezTo>
                  <a:cubicBezTo>
                    <a:pt x="894" y="31"/>
                    <a:pt x="760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944125" y="4031550"/>
              <a:ext cx="30825" cy="16250"/>
            </a:xfrm>
            <a:custGeom>
              <a:avLst/>
              <a:gdLst/>
              <a:ahLst/>
              <a:cxnLst/>
              <a:rect l="l" t="t" r="r" b="b"/>
              <a:pathLst>
                <a:path w="1233" h="650" extrusionOk="0">
                  <a:moveTo>
                    <a:pt x="618" y="1"/>
                  </a:moveTo>
                  <a:cubicBezTo>
                    <a:pt x="457" y="1"/>
                    <a:pt x="298" y="42"/>
                    <a:pt x="190" y="119"/>
                  </a:cubicBezTo>
                  <a:cubicBezTo>
                    <a:pt x="0" y="246"/>
                    <a:pt x="30" y="436"/>
                    <a:pt x="236" y="554"/>
                  </a:cubicBezTo>
                  <a:lnTo>
                    <a:pt x="264" y="572"/>
                  </a:lnTo>
                  <a:cubicBezTo>
                    <a:pt x="367" y="624"/>
                    <a:pt x="494" y="649"/>
                    <a:pt x="621" y="649"/>
                  </a:cubicBezTo>
                  <a:cubicBezTo>
                    <a:pt x="782" y="649"/>
                    <a:pt x="941" y="608"/>
                    <a:pt x="1043" y="530"/>
                  </a:cubicBezTo>
                  <a:cubicBezTo>
                    <a:pt x="1233" y="405"/>
                    <a:pt x="1216" y="217"/>
                    <a:pt x="1022" y="105"/>
                  </a:cubicBezTo>
                  <a:cubicBezTo>
                    <a:pt x="1005" y="94"/>
                    <a:pt x="987" y="86"/>
                    <a:pt x="970" y="77"/>
                  </a:cubicBezTo>
                  <a:cubicBezTo>
                    <a:pt x="868" y="26"/>
                    <a:pt x="742" y="1"/>
                    <a:pt x="61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977475" y="5158150"/>
              <a:ext cx="31050" cy="16150"/>
            </a:xfrm>
            <a:custGeom>
              <a:avLst/>
              <a:gdLst/>
              <a:ahLst/>
              <a:cxnLst/>
              <a:rect l="l" t="t" r="r" b="b"/>
              <a:pathLst>
                <a:path w="1242" h="646" extrusionOk="0">
                  <a:moveTo>
                    <a:pt x="624" y="0"/>
                  </a:moveTo>
                  <a:cubicBezTo>
                    <a:pt x="504" y="0"/>
                    <a:pt x="381" y="24"/>
                    <a:pt x="275" y="71"/>
                  </a:cubicBezTo>
                  <a:cubicBezTo>
                    <a:pt x="42" y="183"/>
                    <a:pt x="1" y="388"/>
                    <a:pt x="193" y="523"/>
                  </a:cubicBezTo>
                  <a:lnTo>
                    <a:pt x="236" y="548"/>
                  </a:lnTo>
                  <a:cubicBezTo>
                    <a:pt x="348" y="612"/>
                    <a:pt x="493" y="645"/>
                    <a:pt x="635" y="645"/>
                  </a:cubicBezTo>
                  <a:cubicBezTo>
                    <a:pt x="756" y="645"/>
                    <a:pt x="876" y="621"/>
                    <a:pt x="974" y="573"/>
                  </a:cubicBezTo>
                  <a:cubicBezTo>
                    <a:pt x="1220" y="461"/>
                    <a:pt x="1241" y="261"/>
                    <a:pt x="1056" y="121"/>
                  </a:cubicBezTo>
                  <a:cubicBezTo>
                    <a:pt x="1043" y="112"/>
                    <a:pt x="1029" y="103"/>
                    <a:pt x="1015" y="96"/>
                  </a:cubicBezTo>
                  <a:cubicBezTo>
                    <a:pt x="907" y="33"/>
                    <a:pt x="767" y="0"/>
                    <a:pt x="624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878575" y="4001850"/>
              <a:ext cx="30550" cy="16200"/>
            </a:xfrm>
            <a:custGeom>
              <a:avLst/>
              <a:gdLst/>
              <a:ahLst/>
              <a:cxnLst/>
              <a:rect l="l" t="t" r="r" b="b"/>
              <a:pathLst>
                <a:path w="1222" h="648" extrusionOk="0">
                  <a:moveTo>
                    <a:pt x="597" y="1"/>
                  </a:moveTo>
                  <a:cubicBezTo>
                    <a:pt x="429" y="1"/>
                    <a:pt x="264" y="46"/>
                    <a:pt x="155" y="133"/>
                  </a:cubicBezTo>
                  <a:cubicBezTo>
                    <a:pt x="0" y="264"/>
                    <a:pt x="23" y="441"/>
                    <a:pt x="214" y="552"/>
                  </a:cubicBezTo>
                  <a:lnTo>
                    <a:pt x="285" y="585"/>
                  </a:lnTo>
                  <a:cubicBezTo>
                    <a:pt x="386" y="627"/>
                    <a:pt x="502" y="648"/>
                    <a:pt x="616" y="648"/>
                  </a:cubicBezTo>
                  <a:cubicBezTo>
                    <a:pt x="782" y="648"/>
                    <a:pt x="943" y="603"/>
                    <a:pt x="1043" y="515"/>
                  </a:cubicBezTo>
                  <a:cubicBezTo>
                    <a:pt x="1221" y="383"/>
                    <a:pt x="1192" y="210"/>
                    <a:pt x="1005" y="103"/>
                  </a:cubicBezTo>
                  <a:cubicBezTo>
                    <a:pt x="982" y="89"/>
                    <a:pt x="959" y="78"/>
                    <a:pt x="934" y="68"/>
                  </a:cubicBezTo>
                  <a:cubicBezTo>
                    <a:pt x="833" y="23"/>
                    <a:pt x="714" y="1"/>
                    <a:pt x="59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926775" y="511962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25" y="1"/>
                  </a:moveTo>
                  <a:cubicBezTo>
                    <a:pt x="514" y="1"/>
                    <a:pt x="401" y="19"/>
                    <a:pt x="303" y="56"/>
                  </a:cubicBezTo>
                  <a:cubicBezTo>
                    <a:pt x="63" y="164"/>
                    <a:pt x="0" y="365"/>
                    <a:pt x="171" y="512"/>
                  </a:cubicBezTo>
                  <a:lnTo>
                    <a:pt x="242" y="553"/>
                  </a:lnTo>
                  <a:cubicBezTo>
                    <a:pt x="344" y="612"/>
                    <a:pt x="490" y="645"/>
                    <a:pt x="637" y="645"/>
                  </a:cubicBezTo>
                  <a:cubicBezTo>
                    <a:pt x="747" y="645"/>
                    <a:pt x="858" y="627"/>
                    <a:pt x="951" y="586"/>
                  </a:cubicBezTo>
                  <a:cubicBezTo>
                    <a:pt x="1205" y="479"/>
                    <a:pt x="1269" y="278"/>
                    <a:pt x="1084" y="139"/>
                  </a:cubicBezTo>
                  <a:cubicBezTo>
                    <a:pt x="1063" y="121"/>
                    <a:pt x="1040" y="105"/>
                    <a:pt x="1018" y="91"/>
                  </a:cubicBezTo>
                  <a:cubicBezTo>
                    <a:pt x="913" y="31"/>
                    <a:pt x="770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809300" y="3974550"/>
              <a:ext cx="30825" cy="16075"/>
            </a:xfrm>
            <a:custGeom>
              <a:avLst/>
              <a:gdLst/>
              <a:ahLst/>
              <a:cxnLst/>
              <a:rect l="l" t="t" r="r" b="b"/>
              <a:pathLst>
                <a:path w="1233" h="643" extrusionOk="0">
                  <a:moveTo>
                    <a:pt x="617" y="1"/>
                  </a:moveTo>
                  <a:cubicBezTo>
                    <a:pt x="435" y="1"/>
                    <a:pt x="259" y="52"/>
                    <a:pt x="156" y="149"/>
                  </a:cubicBezTo>
                  <a:cubicBezTo>
                    <a:pt x="0" y="273"/>
                    <a:pt x="38" y="441"/>
                    <a:pt x="222" y="548"/>
                  </a:cubicBezTo>
                  <a:lnTo>
                    <a:pt x="314" y="593"/>
                  </a:lnTo>
                  <a:cubicBezTo>
                    <a:pt x="407" y="626"/>
                    <a:pt x="511" y="642"/>
                    <a:pt x="613" y="642"/>
                  </a:cubicBezTo>
                  <a:cubicBezTo>
                    <a:pt x="800" y="642"/>
                    <a:pt x="982" y="589"/>
                    <a:pt x="1086" y="491"/>
                  </a:cubicBezTo>
                  <a:cubicBezTo>
                    <a:pt x="1232" y="364"/>
                    <a:pt x="1199" y="199"/>
                    <a:pt x="1021" y="96"/>
                  </a:cubicBezTo>
                  <a:cubicBezTo>
                    <a:pt x="988" y="78"/>
                    <a:pt x="955" y="63"/>
                    <a:pt x="920" y="52"/>
                  </a:cubicBezTo>
                  <a:cubicBezTo>
                    <a:pt x="825" y="17"/>
                    <a:pt x="720" y="1"/>
                    <a:pt x="61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2880100" y="5079300"/>
              <a:ext cx="31750" cy="16200"/>
            </a:xfrm>
            <a:custGeom>
              <a:avLst/>
              <a:gdLst/>
              <a:ahLst/>
              <a:cxnLst/>
              <a:rect l="l" t="t" r="r" b="b"/>
              <a:pathLst>
                <a:path w="1270" h="648" extrusionOk="0">
                  <a:moveTo>
                    <a:pt x="642" y="0"/>
                  </a:moveTo>
                  <a:cubicBezTo>
                    <a:pt x="541" y="0"/>
                    <a:pt x="438" y="17"/>
                    <a:pt x="347" y="52"/>
                  </a:cubicBezTo>
                  <a:cubicBezTo>
                    <a:pt x="85" y="147"/>
                    <a:pt x="1" y="344"/>
                    <a:pt x="165" y="496"/>
                  </a:cubicBezTo>
                  <a:lnTo>
                    <a:pt x="250" y="553"/>
                  </a:lnTo>
                  <a:cubicBezTo>
                    <a:pt x="357" y="615"/>
                    <a:pt x="502" y="648"/>
                    <a:pt x="647" y="648"/>
                  </a:cubicBezTo>
                  <a:cubicBezTo>
                    <a:pt x="745" y="648"/>
                    <a:pt x="843" y="633"/>
                    <a:pt x="931" y="602"/>
                  </a:cubicBezTo>
                  <a:cubicBezTo>
                    <a:pt x="1186" y="503"/>
                    <a:pt x="1269" y="306"/>
                    <a:pt x="1105" y="154"/>
                  </a:cubicBezTo>
                  <a:cubicBezTo>
                    <a:pt x="1080" y="129"/>
                    <a:pt x="1051" y="108"/>
                    <a:pt x="1020" y="90"/>
                  </a:cubicBezTo>
                  <a:cubicBezTo>
                    <a:pt x="918" y="31"/>
                    <a:pt x="781" y="0"/>
                    <a:pt x="64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737750" y="39495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11" y="0"/>
                  </a:moveTo>
                  <a:cubicBezTo>
                    <a:pt x="416" y="0"/>
                    <a:pt x="225" y="61"/>
                    <a:pt x="120" y="167"/>
                  </a:cubicBezTo>
                  <a:cubicBezTo>
                    <a:pt x="0" y="294"/>
                    <a:pt x="44" y="450"/>
                    <a:pt x="222" y="552"/>
                  </a:cubicBezTo>
                  <a:lnTo>
                    <a:pt x="342" y="606"/>
                  </a:lnTo>
                  <a:cubicBezTo>
                    <a:pt x="426" y="633"/>
                    <a:pt x="519" y="647"/>
                    <a:pt x="611" y="647"/>
                  </a:cubicBezTo>
                  <a:cubicBezTo>
                    <a:pt x="807" y="647"/>
                    <a:pt x="1000" y="587"/>
                    <a:pt x="1100" y="478"/>
                  </a:cubicBezTo>
                  <a:cubicBezTo>
                    <a:pt x="1223" y="353"/>
                    <a:pt x="1181" y="195"/>
                    <a:pt x="1011" y="97"/>
                  </a:cubicBezTo>
                  <a:cubicBezTo>
                    <a:pt x="971" y="74"/>
                    <a:pt x="929" y="56"/>
                    <a:pt x="886" y="43"/>
                  </a:cubicBezTo>
                  <a:cubicBezTo>
                    <a:pt x="799" y="14"/>
                    <a:pt x="704" y="0"/>
                    <a:pt x="61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2837700" y="5037700"/>
              <a:ext cx="31750" cy="16025"/>
            </a:xfrm>
            <a:custGeom>
              <a:avLst/>
              <a:gdLst/>
              <a:ahLst/>
              <a:cxnLst/>
              <a:rect l="l" t="t" r="r" b="b"/>
              <a:pathLst>
                <a:path w="1270" h="641" extrusionOk="0">
                  <a:moveTo>
                    <a:pt x="651" y="0"/>
                  </a:moveTo>
                  <a:cubicBezTo>
                    <a:pt x="558" y="0"/>
                    <a:pt x="463" y="14"/>
                    <a:pt x="374" y="41"/>
                  </a:cubicBezTo>
                  <a:cubicBezTo>
                    <a:pt x="112" y="119"/>
                    <a:pt x="1" y="316"/>
                    <a:pt x="150" y="468"/>
                  </a:cubicBezTo>
                  <a:lnTo>
                    <a:pt x="250" y="550"/>
                  </a:lnTo>
                  <a:cubicBezTo>
                    <a:pt x="350" y="608"/>
                    <a:pt x="492" y="641"/>
                    <a:pt x="635" y="641"/>
                  </a:cubicBezTo>
                  <a:cubicBezTo>
                    <a:pt x="727" y="641"/>
                    <a:pt x="819" y="627"/>
                    <a:pt x="902" y="599"/>
                  </a:cubicBezTo>
                  <a:cubicBezTo>
                    <a:pt x="1171" y="516"/>
                    <a:pt x="1269" y="320"/>
                    <a:pt x="1134" y="168"/>
                  </a:cubicBezTo>
                  <a:cubicBezTo>
                    <a:pt x="1105" y="137"/>
                    <a:pt x="1071" y="112"/>
                    <a:pt x="1035" y="91"/>
                  </a:cubicBezTo>
                  <a:cubicBezTo>
                    <a:pt x="932" y="32"/>
                    <a:pt x="794" y="0"/>
                    <a:pt x="65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663550" y="3927125"/>
              <a:ext cx="30550" cy="16175"/>
            </a:xfrm>
            <a:custGeom>
              <a:avLst/>
              <a:gdLst/>
              <a:ahLst/>
              <a:cxnLst/>
              <a:rect l="l" t="t" r="r" b="b"/>
              <a:pathLst>
                <a:path w="1222" h="647" extrusionOk="0">
                  <a:moveTo>
                    <a:pt x="615" y="0"/>
                  </a:moveTo>
                  <a:cubicBezTo>
                    <a:pt x="413" y="0"/>
                    <a:pt x="216" y="68"/>
                    <a:pt x="121" y="183"/>
                  </a:cubicBezTo>
                  <a:cubicBezTo>
                    <a:pt x="1" y="309"/>
                    <a:pt x="51" y="453"/>
                    <a:pt x="222" y="552"/>
                  </a:cubicBezTo>
                  <a:lnTo>
                    <a:pt x="371" y="613"/>
                  </a:lnTo>
                  <a:cubicBezTo>
                    <a:pt x="450" y="636"/>
                    <a:pt x="533" y="647"/>
                    <a:pt x="614" y="647"/>
                  </a:cubicBezTo>
                  <a:cubicBezTo>
                    <a:pt x="824" y="647"/>
                    <a:pt x="1023" y="575"/>
                    <a:pt x="1114" y="463"/>
                  </a:cubicBezTo>
                  <a:cubicBezTo>
                    <a:pt x="1222" y="335"/>
                    <a:pt x="1174" y="185"/>
                    <a:pt x="1011" y="91"/>
                  </a:cubicBezTo>
                  <a:cubicBezTo>
                    <a:pt x="964" y="66"/>
                    <a:pt x="915" y="45"/>
                    <a:pt x="864" y="31"/>
                  </a:cubicBezTo>
                  <a:lnTo>
                    <a:pt x="857" y="35"/>
                  </a:lnTo>
                  <a:cubicBezTo>
                    <a:pt x="779" y="11"/>
                    <a:pt x="697" y="0"/>
                    <a:pt x="61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800075" y="4994400"/>
              <a:ext cx="31550" cy="16250"/>
            </a:xfrm>
            <a:custGeom>
              <a:avLst/>
              <a:gdLst/>
              <a:ahLst/>
              <a:cxnLst/>
              <a:rect l="l" t="t" r="r" b="b"/>
              <a:pathLst>
                <a:path w="1262" h="650" extrusionOk="0">
                  <a:moveTo>
                    <a:pt x="633" y="0"/>
                  </a:moveTo>
                  <a:cubicBezTo>
                    <a:pt x="553" y="0"/>
                    <a:pt x="472" y="10"/>
                    <a:pt x="395" y="32"/>
                  </a:cubicBezTo>
                  <a:cubicBezTo>
                    <a:pt x="112" y="106"/>
                    <a:pt x="0" y="302"/>
                    <a:pt x="128" y="460"/>
                  </a:cubicBezTo>
                  <a:lnTo>
                    <a:pt x="243" y="549"/>
                  </a:lnTo>
                  <a:cubicBezTo>
                    <a:pt x="351" y="612"/>
                    <a:pt x="496" y="650"/>
                    <a:pt x="646" y="650"/>
                  </a:cubicBezTo>
                  <a:cubicBezTo>
                    <a:pt x="722" y="650"/>
                    <a:pt x="799" y="640"/>
                    <a:pt x="873" y="619"/>
                  </a:cubicBezTo>
                  <a:cubicBezTo>
                    <a:pt x="1149" y="541"/>
                    <a:pt x="1262" y="353"/>
                    <a:pt x="1140" y="184"/>
                  </a:cubicBezTo>
                  <a:cubicBezTo>
                    <a:pt x="1110" y="149"/>
                    <a:pt x="1072" y="118"/>
                    <a:pt x="1032" y="96"/>
                  </a:cubicBezTo>
                  <a:cubicBezTo>
                    <a:pt x="925" y="35"/>
                    <a:pt x="781" y="0"/>
                    <a:pt x="63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587400" y="3907400"/>
              <a:ext cx="30575" cy="16175"/>
            </a:xfrm>
            <a:custGeom>
              <a:avLst/>
              <a:gdLst/>
              <a:ahLst/>
              <a:cxnLst/>
              <a:rect l="l" t="t" r="r" b="b"/>
              <a:pathLst>
                <a:path w="1223" h="647" extrusionOk="0">
                  <a:moveTo>
                    <a:pt x="620" y="1"/>
                  </a:moveTo>
                  <a:cubicBezTo>
                    <a:pt x="398" y="1"/>
                    <a:pt x="186" y="75"/>
                    <a:pt x="100" y="199"/>
                  </a:cubicBezTo>
                  <a:cubicBezTo>
                    <a:pt x="1" y="323"/>
                    <a:pt x="73" y="463"/>
                    <a:pt x="230" y="553"/>
                  </a:cubicBezTo>
                  <a:lnTo>
                    <a:pt x="408" y="623"/>
                  </a:lnTo>
                  <a:cubicBezTo>
                    <a:pt x="476" y="639"/>
                    <a:pt x="546" y="646"/>
                    <a:pt x="614" y="646"/>
                  </a:cubicBezTo>
                  <a:cubicBezTo>
                    <a:pt x="833" y="646"/>
                    <a:pt x="1041" y="571"/>
                    <a:pt x="1137" y="446"/>
                  </a:cubicBezTo>
                  <a:cubicBezTo>
                    <a:pt x="1222" y="322"/>
                    <a:pt x="1165" y="181"/>
                    <a:pt x="1009" y="92"/>
                  </a:cubicBezTo>
                  <a:cubicBezTo>
                    <a:pt x="953" y="60"/>
                    <a:pt x="892" y="38"/>
                    <a:pt x="829" y="24"/>
                  </a:cubicBezTo>
                  <a:cubicBezTo>
                    <a:pt x="761" y="8"/>
                    <a:pt x="690" y="1"/>
                    <a:pt x="62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766650" y="4949850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36" y="1"/>
                  </a:moveTo>
                  <a:cubicBezTo>
                    <a:pt x="567" y="1"/>
                    <a:pt x="498" y="8"/>
                    <a:pt x="431" y="24"/>
                  </a:cubicBezTo>
                  <a:cubicBezTo>
                    <a:pt x="141" y="94"/>
                    <a:pt x="0" y="274"/>
                    <a:pt x="122" y="442"/>
                  </a:cubicBezTo>
                  <a:lnTo>
                    <a:pt x="244" y="552"/>
                  </a:lnTo>
                  <a:cubicBezTo>
                    <a:pt x="348" y="612"/>
                    <a:pt x="489" y="647"/>
                    <a:pt x="639" y="647"/>
                  </a:cubicBezTo>
                  <a:cubicBezTo>
                    <a:pt x="705" y="647"/>
                    <a:pt x="773" y="640"/>
                    <a:pt x="839" y="626"/>
                  </a:cubicBezTo>
                  <a:cubicBezTo>
                    <a:pt x="1129" y="566"/>
                    <a:pt x="1270" y="368"/>
                    <a:pt x="1163" y="208"/>
                  </a:cubicBezTo>
                  <a:cubicBezTo>
                    <a:pt x="1128" y="164"/>
                    <a:pt x="1085" y="126"/>
                    <a:pt x="1035" y="98"/>
                  </a:cubicBezTo>
                  <a:cubicBezTo>
                    <a:pt x="928" y="36"/>
                    <a:pt x="784" y="1"/>
                    <a:pt x="63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509900" y="3890375"/>
              <a:ext cx="29625" cy="16150"/>
            </a:xfrm>
            <a:custGeom>
              <a:avLst/>
              <a:gdLst/>
              <a:ahLst/>
              <a:cxnLst/>
              <a:rect l="l" t="t" r="r" b="b"/>
              <a:pathLst>
                <a:path w="1185" h="646" extrusionOk="0">
                  <a:moveTo>
                    <a:pt x="588" y="0"/>
                  </a:moveTo>
                  <a:cubicBezTo>
                    <a:pt x="357" y="0"/>
                    <a:pt x="141" y="86"/>
                    <a:pt x="64" y="215"/>
                  </a:cubicBezTo>
                  <a:cubicBezTo>
                    <a:pt x="1" y="335"/>
                    <a:pt x="44" y="466"/>
                    <a:pt x="193" y="553"/>
                  </a:cubicBezTo>
                  <a:lnTo>
                    <a:pt x="413" y="631"/>
                  </a:lnTo>
                  <a:cubicBezTo>
                    <a:pt x="470" y="641"/>
                    <a:pt x="527" y="646"/>
                    <a:pt x="584" y="646"/>
                  </a:cubicBezTo>
                  <a:cubicBezTo>
                    <a:pt x="821" y="646"/>
                    <a:pt x="1046" y="562"/>
                    <a:pt x="1113" y="430"/>
                  </a:cubicBezTo>
                  <a:cubicBezTo>
                    <a:pt x="1184" y="306"/>
                    <a:pt x="1123" y="178"/>
                    <a:pt x="978" y="94"/>
                  </a:cubicBezTo>
                  <a:cubicBezTo>
                    <a:pt x="914" y="58"/>
                    <a:pt x="844" y="33"/>
                    <a:pt x="772" y="19"/>
                  </a:cubicBezTo>
                  <a:cubicBezTo>
                    <a:pt x="711" y="6"/>
                    <a:pt x="649" y="0"/>
                    <a:pt x="58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738200" y="4904325"/>
              <a:ext cx="31425" cy="16200"/>
            </a:xfrm>
            <a:custGeom>
              <a:avLst/>
              <a:gdLst/>
              <a:ahLst/>
              <a:cxnLst/>
              <a:rect l="l" t="t" r="r" b="b"/>
              <a:pathLst>
                <a:path w="1257" h="648" extrusionOk="0">
                  <a:moveTo>
                    <a:pt x="625" y="1"/>
                  </a:moveTo>
                  <a:cubicBezTo>
                    <a:pt x="566" y="1"/>
                    <a:pt x="506" y="6"/>
                    <a:pt x="447" y="18"/>
                  </a:cubicBezTo>
                  <a:cubicBezTo>
                    <a:pt x="171" y="71"/>
                    <a:pt x="1" y="260"/>
                    <a:pt x="101" y="425"/>
                  </a:cubicBezTo>
                  <a:lnTo>
                    <a:pt x="238" y="552"/>
                  </a:lnTo>
                  <a:cubicBezTo>
                    <a:pt x="343" y="612"/>
                    <a:pt x="489" y="648"/>
                    <a:pt x="642" y="648"/>
                  </a:cubicBezTo>
                  <a:cubicBezTo>
                    <a:pt x="696" y="648"/>
                    <a:pt x="751" y="643"/>
                    <a:pt x="805" y="634"/>
                  </a:cubicBezTo>
                  <a:cubicBezTo>
                    <a:pt x="1095" y="571"/>
                    <a:pt x="1257" y="387"/>
                    <a:pt x="1156" y="223"/>
                  </a:cubicBezTo>
                  <a:lnTo>
                    <a:pt x="1156" y="223"/>
                  </a:lnTo>
                  <a:lnTo>
                    <a:pt x="1165" y="227"/>
                  </a:lnTo>
                  <a:cubicBezTo>
                    <a:pt x="1130" y="172"/>
                    <a:pt x="1081" y="128"/>
                    <a:pt x="1025" y="97"/>
                  </a:cubicBezTo>
                  <a:cubicBezTo>
                    <a:pt x="919" y="36"/>
                    <a:pt x="776" y="1"/>
                    <a:pt x="62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430075" y="3876050"/>
              <a:ext cx="29650" cy="16100"/>
            </a:xfrm>
            <a:custGeom>
              <a:avLst/>
              <a:gdLst/>
              <a:ahLst/>
              <a:cxnLst/>
              <a:rect l="l" t="t" r="r" b="b"/>
              <a:pathLst>
                <a:path w="1186" h="644" extrusionOk="0">
                  <a:moveTo>
                    <a:pt x="592" y="1"/>
                  </a:moveTo>
                  <a:cubicBezTo>
                    <a:pt x="354" y="1"/>
                    <a:pt x="127" y="98"/>
                    <a:pt x="56" y="235"/>
                  </a:cubicBezTo>
                  <a:cubicBezTo>
                    <a:pt x="0" y="349"/>
                    <a:pt x="64" y="469"/>
                    <a:pt x="207" y="551"/>
                  </a:cubicBezTo>
                  <a:lnTo>
                    <a:pt x="449" y="632"/>
                  </a:lnTo>
                  <a:cubicBezTo>
                    <a:pt x="497" y="640"/>
                    <a:pt x="546" y="644"/>
                    <a:pt x="594" y="644"/>
                  </a:cubicBezTo>
                  <a:cubicBezTo>
                    <a:pt x="837" y="644"/>
                    <a:pt x="1064" y="551"/>
                    <a:pt x="1128" y="411"/>
                  </a:cubicBezTo>
                  <a:cubicBezTo>
                    <a:pt x="1185" y="295"/>
                    <a:pt x="1127" y="175"/>
                    <a:pt x="989" y="96"/>
                  </a:cubicBezTo>
                  <a:cubicBezTo>
                    <a:pt x="911" y="52"/>
                    <a:pt x="824" y="25"/>
                    <a:pt x="736" y="13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714575" y="4857875"/>
              <a:ext cx="31050" cy="16250"/>
            </a:xfrm>
            <a:custGeom>
              <a:avLst/>
              <a:gdLst/>
              <a:ahLst/>
              <a:cxnLst/>
              <a:rect l="l" t="t" r="r" b="b"/>
              <a:pathLst>
                <a:path w="1242" h="650" extrusionOk="0">
                  <a:moveTo>
                    <a:pt x="602" y="0"/>
                  </a:moveTo>
                  <a:cubicBezTo>
                    <a:pt x="562" y="0"/>
                    <a:pt x="522" y="3"/>
                    <a:pt x="482" y="8"/>
                  </a:cubicBezTo>
                  <a:cubicBezTo>
                    <a:pt x="176" y="52"/>
                    <a:pt x="1" y="229"/>
                    <a:pt x="79" y="406"/>
                  </a:cubicBezTo>
                  <a:lnTo>
                    <a:pt x="222" y="554"/>
                  </a:lnTo>
                  <a:cubicBezTo>
                    <a:pt x="325" y="614"/>
                    <a:pt x="470" y="649"/>
                    <a:pt x="625" y="649"/>
                  </a:cubicBezTo>
                  <a:cubicBezTo>
                    <a:pt x="673" y="649"/>
                    <a:pt x="721" y="646"/>
                    <a:pt x="769" y="639"/>
                  </a:cubicBezTo>
                  <a:cubicBezTo>
                    <a:pt x="1066" y="590"/>
                    <a:pt x="1241" y="415"/>
                    <a:pt x="1170" y="242"/>
                  </a:cubicBezTo>
                  <a:cubicBezTo>
                    <a:pt x="1134" y="183"/>
                    <a:pt x="1084" y="135"/>
                    <a:pt x="1023" y="103"/>
                  </a:cubicBezTo>
                  <a:cubicBezTo>
                    <a:pt x="911" y="38"/>
                    <a:pt x="759" y="0"/>
                    <a:pt x="602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4349400" y="3864450"/>
              <a:ext cx="29025" cy="16225"/>
            </a:xfrm>
            <a:custGeom>
              <a:avLst/>
              <a:gdLst/>
              <a:ahLst/>
              <a:cxnLst/>
              <a:rect l="l" t="t" r="r" b="b"/>
              <a:pathLst>
                <a:path w="1161" h="649" extrusionOk="0">
                  <a:moveTo>
                    <a:pt x="597" y="0"/>
                  </a:moveTo>
                  <a:cubicBezTo>
                    <a:pt x="328" y="0"/>
                    <a:pt x="84" y="103"/>
                    <a:pt x="28" y="260"/>
                  </a:cubicBezTo>
                  <a:cubicBezTo>
                    <a:pt x="0" y="367"/>
                    <a:pt x="64" y="477"/>
                    <a:pt x="184" y="547"/>
                  </a:cubicBezTo>
                  <a:cubicBezTo>
                    <a:pt x="274" y="600"/>
                    <a:pt x="374" y="634"/>
                    <a:pt x="476" y="642"/>
                  </a:cubicBezTo>
                  <a:cubicBezTo>
                    <a:pt x="513" y="647"/>
                    <a:pt x="550" y="649"/>
                    <a:pt x="587" y="649"/>
                  </a:cubicBezTo>
                  <a:cubicBezTo>
                    <a:pt x="839" y="649"/>
                    <a:pt x="1071" y="542"/>
                    <a:pt x="1120" y="391"/>
                  </a:cubicBezTo>
                  <a:cubicBezTo>
                    <a:pt x="1160" y="278"/>
                    <a:pt x="1099" y="167"/>
                    <a:pt x="968" y="91"/>
                  </a:cubicBezTo>
                  <a:cubicBezTo>
                    <a:pt x="883" y="45"/>
                    <a:pt x="789" y="16"/>
                    <a:pt x="693" y="5"/>
                  </a:cubicBezTo>
                  <a:cubicBezTo>
                    <a:pt x="661" y="2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696050" y="4810750"/>
              <a:ext cx="30200" cy="16150"/>
            </a:xfrm>
            <a:custGeom>
              <a:avLst/>
              <a:gdLst/>
              <a:ahLst/>
              <a:cxnLst/>
              <a:rect l="l" t="t" r="r" b="b"/>
              <a:pathLst>
                <a:path w="1208" h="646" extrusionOk="0">
                  <a:moveTo>
                    <a:pt x="614" y="1"/>
                  </a:moveTo>
                  <a:cubicBezTo>
                    <a:pt x="575" y="1"/>
                    <a:pt x="535" y="3"/>
                    <a:pt x="495" y="8"/>
                  </a:cubicBezTo>
                  <a:cubicBezTo>
                    <a:pt x="190" y="37"/>
                    <a:pt x="0" y="205"/>
                    <a:pt x="50" y="382"/>
                  </a:cubicBezTo>
                  <a:lnTo>
                    <a:pt x="215" y="550"/>
                  </a:lnTo>
                  <a:cubicBezTo>
                    <a:pt x="315" y="608"/>
                    <a:pt x="459" y="646"/>
                    <a:pt x="614" y="646"/>
                  </a:cubicBezTo>
                  <a:cubicBezTo>
                    <a:pt x="646" y="646"/>
                    <a:pt x="679" y="644"/>
                    <a:pt x="711" y="641"/>
                  </a:cubicBezTo>
                  <a:cubicBezTo>
                    <a:pt x="1016" y="603"/>
                    <a:pt x="1207" y="435"/>
                    <a:pt x="1149" y="263"/>
                  </a:cubicBezTo>
                  <a:cubicBezTo>
                    <a:pt x="1128" y="195"/>
                    <a:pt x="1072" y="138"/>
                    <a:pt x="995" y="92"/>
                  </a:cubicBezTo>
                  <a:cubicBezTo>
                    <a:pt x="896" y="35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4267300" y="3855800"/>
              <a:ext cx="28975" cy="16100"/>
            </a:xfrm>
            <a:custGeom>
              <a:avLst/>
              <a:gdLst/>
              <a:ahLst/>
              <a:cxnLst/>
              <a:rect l="l" t="t" r="r" b="b"/>
              <a:pathLst>
                <a:path w="1159" h="644" extrusionOk="0">
                  <a:moveTo>
                    <a:pt x="566" y="1"/>
                  </a:moveTo>
                  <a:cubicBezTo>
                    <a:pt x="299" y="1"/>
                    <a:pt x="72" y="114"/>
                    <a:pt x="28" y="273"/>
                  </a:cubicBezTo>
                  <a:cubicBezTo>
                    <a:pt x="0" y="379"/>
                    <a:pt x="57" y="478"/>
                    <a:pt x="186" y="552"/>
                  </a:cubicBezTo>
                  <a:cubicBezTo>
                    <a:pt x="279" y="603"/>
                    <a:pt x="384" y="634"/>
                    <a:pt x="491" y="638"/>
                  </a:cubicBezTo>
                  <a:cubicBezTo>
                    <a:pt x="525" y="642"/>
                    <a:pt x="559" y="643"/>
                    <a:pt x="593" y="643"/>
                  </a:cubicBezTo>
                  <a:cubicBezTo>
                    <a:pt x="863" y="643"/>
                    <a:pt x="1091" y="528"/>
                    <a:pt x="1133" y="372"/>
                  </a:cubicBezTo>
                  <a:cubicBezTo>
                    <a:pt x="1159" y="269"/>
                    <a:pt x="1093" y="165"/>
                    <a:pt x="970" y="94"/>
                  </a:cubicBezTo>
                  <a:cubicBezTo>
                    <a:pt x="874" y="41"/>
                    <a:pt x="767" y="11"/>
                    <a:pt x="658" y="5"/>
                  </a:cubicBezTo>
                  <a:cubicBezTo>
                    <a:pt x="627" y="2"/>
                    <a:pt x="597" y="1"/>
                    <a:pt x="56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681975" y="4763025"/>
              <a:ext cx="29800" cy="16125"/>
            </a:xfrm>
            <a:custGeom>
              <a:avLst/>
              <a:gdLst/>
              <a:ahLst/>
              <a:cxnLst/>
              <a:rect l="l" t="t" r="r" b="b"/>
              <a:pathLst>
                <a:path w="1192" h="645" extrusionOk="0">
                  <a:moveTo>
                    <a:pt x="601" y="0"/>
                  </a:moveTo>
                  <a:cubicBezTo>
                    <a:pt x="576" y="0"/>
                    <a:pt x="550" y="1"/>
                    <a:pt x="524" y="3"/>
                  </a:cubicBezTo>
                  <a:cubicBezTo>
                    <a:pt x="219" y="24"/>
                    <a:pt x="0" y="184"/>
                    <a:pt x="50" y="368"/>
                  </a:cubicBezTo>
                  <a:cubicBezTo>
                    <a:pt x="73" y="438"/>
                    <a:pt x="123" y="501"/>
                    <a:pt x="208" y="550"/>
                  </a:cubicBezTo>
                  <a:cubicBezTo>
                    <a:pt x="310" y="608"/>
                    <a:pt x="451" y="644"/>
                    <a:pt x="603" y="644"/>
                  </a:cubicBezTo>
                  <a:cubicBezTo>
                    <a:pt x="632" y="644"/>
                    <a:pt x="661" y="643"/>
                    <a:pt x="690" y="640"/>
                  </a:cubicBezTo>
                  <a:cubicBezTo>
                    <a:pt x="987" y="615"/>
                    <a:pt x="1192" y="455"/>
                    <a:pt x="1156" y="279"/>
                  </a:cubicBezTo>
                  <a:cubicBezTo>
                    <a:pt x="1135" y="205"/>
                    <a:pt x="1076" y="141"/>
                    <a:pt x="994" y="94"/>
                  </a:cubicBezTo>
                  <a:cubicBezTo>
                    <a:pt x="892" y="35"/>
                    <a:pt x="754" y="0"/>
                    <a:pt x="60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4184500" y="3849950"/>
              <a:ext cx="28500" cy="16100"/>
            </a:xfrm>
            <a:custGeom>
              <a:avLst/>
              <a:gdLst/>
              <a:ahLst/>
              <a:cxnLst/>
              <a:rect l="l" t="t" r="r" b="b"/>
              <a:pathLst>
                <a:path w="1140" h="644" extrusionOk="0">
                  <a:moveTo>
                    <a:pt x="585" y="0"/>
                  </a:moveTo>
                  <a:cubicBezTo>
                    <a:pt x="296" y="0"/>
                    <a:pt x="53" y="124"/>
                    <a:pt x="14" y="298"/>
                  </a:cubicBezTo>
                  <a:cubicBezTo>
                    <a:pt x="0" y="395"/>
                    <a:pt x="57" y="486"/>
                    <a:pt x="179" y="556"/>
                  </a:cubicBezTo>
                  <a:cubicBezTo>
                    <a:pt x="264" y="604"/>
                    <a:pt x="385" y="634"/>
                    <a:pt x="527" y="642"/>
                  </a:cubicBezTo>
                  <a:cubicBezTo>
                    <a:pt x="545" y="643"/>
                    <a:pt x="564" y="643"/>
                    <a:pt x="582" y="643"/>
                  </a:cubicBezTo>
                  <a:cubicBezTo>
                    <a:pt x="869" y="643"/>
                    <a:pt x="1101" y="520"/>
                    <a:pt x="1121" y="355"/>
                  </a:cubicBezTo>
                  <a:cubicBezTo>
                    <a:pt x="1139" y="254"/>
                    <a:pt x="1076" y="162"/>
                    <a:pt x="962" y="97"/>
                  </a:cubicBezTo>
                  <a:cubicBezTo>
                    <a:pt x="857" y="40"/>
                    <a:pt x="740" y="6"/>
                    <a:pt x="622" y="1"/>
                  </a:cubicBezTo>
                  <a:cubicBezTo>
                    <a:pt x="609" y="0"/>
                    <a:pt x="597" y="0"/>
                    <a:pt x="585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673525" y="4714825"/>
              <a:ext cx="28950" cy="16200"/>
            </a:xfrm>
            <a:custGeom>
              <a:avLst/>
              <a:gdLst/>
              <a:ahLst/>
              <a:cxnLst/>
              <a:rect l="l" t="t" r="r" b="b"/>
              <a:pathLst>
                <a:path w="1158" h="648" extrusionOk="0">
                  <a:moveTo>
                    <a:pt x="572" y="1"/>
                  </a:moveTo>
                  <a:cubicBezTo>
                    <a:pt x="556" y="1"/>
                    <a:pt x="541" y="1"/>
                    <a:pt x="525" y="2"/>
                  </a:cubicBezTo>
                  <a:cubicBezTo>
                    <a:pt x="227" y="19"/>
                    <a:pt x="1" y="175"/>
                    <a:pt x="23" y="351"/>
                  </a:cubicBezTo>
                  <a:cubicBezTo>
                    <a:pt x="30" y="429"/>
                    <a:pt x="87" y="502"/>
                    <a:pt x="174" y="553"/>
                  </a:cubicBezTo>
                  <a:cubicBezTo>
                    <a:pt x="276" y="612"/>
                    <a:pt x="419" y="647"/>
                    <a:pt x="571" y="647"/>
                  </a:cubicBezTo>
                  <a:cubicBezTo>
                    <a:pt x="587" y="647"/>
                    <a:pt x="603" y="647"/>
                    <a:pt x="620" y="646"/>
                  </a:cubicBezTo>
                  <a:cubicBezTo>
                    <a:pt x="932" y="631"/>
                    <a:pt x="1158" y="475"/>
                    <a:pt x="1128" y="302"/>
                  </a:cubicBezTo>
                  <a:cubicBezTo>
                    <a:pt x="1119" y="222"/>
                    <a:pt x="1057" y="148"/>
                    <a:pt x="964" y="95"/>
                  </a:cubicBezTo>
                  <a:cubicBezTo>
                    <a:pt x="863" y="37"/>
                    <a:pt x="724" y="1"/>
                    <a:pt x="57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4101375" y="3847000"/>
              <a:ext cx="28300" cy="16175"/>
            </a:xfrm>
            <a:custGeom>
              <a:avLst/>
              <a:gdLst/>
              <a:ahLst/>
              <a:cxnLst/>
              <a:rect l="l" t="t" r="r" b="b"/>
              <a:pathLst>
                <a:path w="1132" h="647" extrusionOk="0">
                  <a:moveTo>
                    <a:pt x="567" y="0"/>
                  </a:moveTo>
                  <a:cubicBezTo>
                    <a:pt x="268" y="0"/>
                    <a:pt x="21" y="139"/>
                    <a:pt x="15" y="313"/>
                  </a:cubicBezTo>
                  <a:cubicBezTo>
                    <a:pt x="1" y="403"/>
                    <a:pt x="65" y="490"/>
                    <a:pt x="172" y="551"/>
                  </a:cubicBezTo>
                  <a:cubicBezTo>
                    <a:pt x="286" y="614"/>
                    <a:pt x="416" y="646"/>
                    <a:pt x="548" y="646"/>
                  </a:cubicBezTo>
                  <a:cubicBezTo>
                    <a:pt x="557" y="646"/>
                    <a:pt x="566" y="646"/>
                    <a:pt x="575" y="646"/>
                  </a:cubicBezTo>
                  <a:cubicBezTo>
                    <a:pt x="874" y="646"/>
                    <a:pt x="1115" y="508"/>
                    <a:pt x="1127" y="333"/>
                  </a:cubicBezTo>
                  <a:cubicBezTo>
                    <a:pt x="1131" y="241"/>
                    <a:pt x="1066" y="156"/>
                    <a:pt x="960" y="96"/>
                  </a:cubicBezTo>
                  <a:cubicBezTo>
                    <a:pt x="861" y="39"/>
                    <a:pt x="727" y="3"/>
                    <a:pt x="581" y="0"/>
                  </a:cubicBezTo>
                  <a:cubicBezTo>
                    <a:pt x="576" y="0"/>
                    <a:pt x="572" y="0"/>
                    <a:pt x="56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669700" y="4666625"/>
              <a:ext cx="28075" cy="16150"/>
            </a:xfrm>
            <a:custGeom>
              <a:avLst/>
              <a:gdLst/>
              <a:ahLst/>
              <a:cxnLst/>
              <a:rect l="l" t="t" r="r" b="b"/>
              <a:pathLst>
                <a:path w="1123" h="646" extrusionOk="0">
                  <a:moveTo>
                    <a:pt x="569" y="1"/>
                  </a:moveTo>
                  <a:cubicBezTo>
                    <a:pt x="564" y="1"/>
                    <a:pt x="558" y="1"/>
                    <a:pt x="552" y="1"/>
                  </a:cubicBezTo>
                  <a:cubicBezTo>
                    <a:pt x="248" y="5"/>
                    <a:pt x="0" y="149"/>
                    <a:pt x="2" y="328"/>
                  </a:cubicBezTo>
                  <a:cubicBezTo>
                    <a:pt x="9" y="415"/>
                    <a:pt x="66" y="489"/>
                    <a:pt x="173" y="550"/>
                  </a:cubicBezTo>
                  <a:cubicBezTo>
                    <a:pt x="288" y="613"/>
                    <a:pt x="416" y="645"/>
                    <a:pt x="546" y="645"/>
                  </a:cubicBezTo>
                  <a:cubicBezTo>
                    <a:pt x="557" y="645"/>
                    <a:pt x="567" y="645"/>
                    <a:pt x="577" y="645"/>
                  </a:cubicBezTo>
                  <a:cubicBezTo>
                    <a:pt x="883" y="641"/>
                    <a:pt x="1122" y="493"/>
                    <a:pt x="1114" y="316"/>
                  </a:cubicBezTo>
                  <a:cubicBezTo>
                    <a:pt x="1118" y="231"/>
                    <a:pt x="1057" y="151"/>
                    <a:pt x="958" y="94"/>
                  </a:cubicBezTo>
                  <a:cubicBezTo>
                    <a:pt x="857" y="36"/>
                    <a:pt x="719" y="1"/>
                    <a:pt x="56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4017700" y="3846975"/>
              <a:ext cx="28250" cy="16075"/>
            </a:xfrm>
            <a:custGeom>
              <a:avLst/>
              <a:gdLst/>
              <a:ahLst/>
              <a:cxnLst/>
              <a:rect l="l" t="t" r="r" b="b"/>
              <a:pathLst>
                <a:path w="1130" h="643" extrusionOk="0">
                  <a:moveTo>
                    <a:pt x="577" y="1"/>
                  </a:moveTo>
                  <a:cubicBezTo>
                    <a:pt x="569" y="1"/>
                    <a:pt x="561" y="1"/>
                    <a:pt x="553" y="1"/>
                  </a:cubicBezTo>
                  <a:cubicBezTo>
                    <a:pt x="241" y="1"/>
                    <a:pt x="1" y="149"/>
                    <a:pt x="9" y="326"/>
                  </a:cubicBezTo>
                  <a:cubicBezTo>
                    <a:pt x="23" y="417"/>
                    <a:pt x="80" y="491"/>
                    <a:pt x="181" y="548"/>
                  </a:cubicBezTo>
                  <a:cubicBezTo>
                    <a:pt x="281" y="606"/>
                    <a:pt x="408" y="643"/>
                    <a:pt x="560" y="643"/>
                  </a:cubicBezTo>
                  <a:cubicBezTo>
                    <a:pt x="568" y="643"/>
                    <a:pt x="577" y="643"/>
                    <a:pt x="585" y="643"/>
                  </a:cubicBezTo>
                  <a:cubicBezTo>
                    <a:pt x="897" y="634"/>
                    <a:pt x="1130" y="491"/>
                    <a:pt x="1122" y="314"/>
                  </a:cubicBezTo>
                  <a:cubicBezTo>
                    <a:pt x="1117" y="229"/>
                    <a:pt x="1055" y="150"/>
                    <a:pt x="957" y="95"/>
                  </a:cubicBezTo>
                  <a:cubicBezTo>
                    <a:pt x="857" y="37"/>
                    <a:pt x="721" y="1"/>
                    <a:pt x="577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670350" y="4618250"/>
              <a:ext cx="28375" cy="16075"/>
            </a:xfrm>
            <a:custGeom>
              <a:avLst/>
              <a:gdLst/>
              <a:ahLst/>
              <a:cxnLst/>
              <a:rect l="l" t="t" r="r" b="b"/>
              <a:pathLst>
                <a:path w="1135" h="643" extrusionOk="0">
                  <a:moveTo>
                    <a:pt x="571" y="1"/>
                  </a:moveTo>
                  <a:cubicBezTo>
                    <a:pt x="270" y="1"/>
                    <a:pt x="27" y="130"/>
                    <a:pt x="1" y="305"/>
                  </a:cubicBezTo>
                  <a:lnTo>
                    <a:pt x="15" y="313"/>
                  </a:lnTo>
                  <a:cubicBezTo>
                    <a:pt x="8" y="400"/>
                    <a:pt x="72" y="486"/>
                    <a:pt x="179" y="547"/>
                  </a:cubicBezTo>
                  <a:cubicBezTo>
                    <a:pt x="271" y="600"/>
                    <a:pt x="406" y="638"/>
                    <a:pt x="542" y="642"/>
                  </a:cubicBezTo>
                  <a:cubicBezTo>
                    <a:pt x="551" y="643"/>
                    <a:pt x="559" y="643"/>
                    <a:pt x="568" y="643"/>
                  </a:cubicBezTo>
                  <a:cubicBezTo>
                    <a:pt x="868" y="643"/>
                    <a:pt x="1122" y="506"/>
                    <a:pt x="1127" y="334"/>
                  </a:cubicBezTo>
                  <a:cubicBezTo>
                    <a:pt x="1134" y="244"/>
                    <a:pt x="1070" y="156"/>
                    <a:pt x="963" y="94"/>
                  </a:cubicBezTo>
                  <a:cubicBezTo>
                    <a:pt x="850" y="33"/>
                    <a:pt x="723" y="1"/>
                    <a:pt x="595" y="1"/>
                  </a:cubicBezTo>
                  <a:cubicBezTo>
                    <a:pt x="587" y="1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3934075" y="3849775"/>
              <a:ext cx="29300" cy="16125"/>
            </a:xfrm>
            <a:custGeom>
              <a:avLst/>
              <a:gdLst/>
              <a:ahLst/>
              <a:cxnLst/>
              <a:rect l="l" t="t" r="r" b="b"/>
              <a:pathLst>
                <a:path w="1172" h="645" extrusionOk="0">
                  <a:moveTo>
                    <a:pt x="573" y="0"/>
                  </a:moveTo>
                  <a:cubicBezTo>
                    <a:pt x="559" y="0"/>
                    <a:pt x="545" y="0"/>
                    <a:pt x="531" y="1"/>
                  </a:cubicBezTo>
                  <a:cubicBezTo>
                    <a:pt x="226" y="13"/>
                    <a:pt x="0" y="169"/>
                    <a:pt x="23" y="347"/>
                  </a:cubicBezTo>
                  <a:cubicBezTo>
                    <a:pt x="37" y="427"/>
                    <a:pt x="101" y="497"/>
                    <a:pt x="187" y="547"/>
                  </a:cubicBezTo>
                  <a:cubicBezTo>
                    <a:pt x="304" y="611"/>
                    <a:pt x="436" y="645"/>
                    <a:pt x="569" y="645"/>
                  </a:cubicBezTo>
                  <a:cubicBezTo>
                    <a:pt x="591" y="645"/>
                    <a:pt x="612" y="644"/>
                    <a:pt x="633" y="642"/>
                  </a:cubicBezTo>
                  <a:cubicBezTo>
                    <a:pt x="931" y="625"/>
                    <a:pt x="1171" y="469"/>
                    <a:pt x="1142" y="288"/>
                  </a:cubicBezTo>
                  <a:cubicBezTo>
                    <a:pt x="1127" y="213"/>
                    <a:pt x="1068" y="146"/>
                    <a:pt x="982" y="97"/>
                  </a:cubicBezTo>
                  <a:cubicBezTo>
                    <a:pt x="878" y="37"/>
                    <a:pt x="731" y="0"/>
                    <a:pt x="57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675925" y="4569900"/>
              <a:ext cx="28750" cy="16225"/>
            </a:xfrm>
            <a:custGeom>
              <a:avLst/>
              <a:gdLst/>
              <a:ahLst/>
              <a:cxnLst/>
              <a:rect l="l" t="t" r="r" b="b"/>
              <a:pathLst>
                <a:path w="1150" h="649" extrusionOk="0">
                  <a:moveTo>
                    <a:pt x="583" y="0"/>
                  </a:moveTo>
                  <a:cubicBezTo>
                    <a:pt x="294" y="0"/>
                    <a:pt x="53" y="127"/>
                    <a:pt x="20" y="293"/>
                  </a:cubicBezTo>
                  <a:cubicBezTo>
                    <a:pt x="1" y="396"/>
                    <a:pt x="72" y="487"/>
                    <a:pt x="185" y="552"/>
                  </a:cubicBezTo>
                  <a:cubicBezTo>
                    <a:pt x="288" y="608"/>
                    <a:pt x="402" y="640"/>
                    <a:pt x="519" y="647"/>
                  </a:cubicBezTo>
                  <a:cubicBezTo>
                    <a:pt x="537" y="648"/>
                    <a:pt x="555" y="648"/>
                    <a:pt x="572" y="648"/>
                  </a:cubicBezTo>
                  <a:cubicBezTo>
                    <a:pt x="861" y="648"/>
                    <a:pt x="1101" y="529"/>
                    <a:pt x="1134" y="354"/>
                  </a:cubicBezTo>
                  <a:cubicBezTo>
                    <a:pt x="1149" y="257"/>
                    <a:pt x="1084" y="162"/>
                    <a:pt x="970" y="95"/>
                  </a:cubicBezTo>
                  <a:cubicBezTo>
                    <a:pt x="867" y="39"/>
                    <a:pt x="752" y="7"/>
                    <a:pt x="637" y="2"/>
                  </a:cubicBezTo>
                  <a:cubicBezTo>
                    <a:pt x="619" y="1"/>
                    <a:pt x="601" y="0"/>
                    <a:pt x="58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3850825" y="3855400"/>
              <a:ext cx="29675" cy="16175"/>
            </a:xfrm>
            <a:custGeom>
              <a:avLst/>
              <a:gdLst/>
              <a:ahLst/>
              <a:cxnLst/>
              <a:rect l="l" t="t" r="r" b="b"/>
              <a:pathLst>
                <a:path w="1187" h="647" extrusionOk="0">
                  <a:moveTo>
                    <a:pt x="593" y="0"/>
                  </a:moveTo>
                  <a:cubicBezTo>
                    <a:pt x="564" y="0"/>
                    <a:pt x="534" y="2"/>
                    <a:pt x="503" y="4"/>
                  </a:cubicBezTo>
                  <a:cubicBezTo>
                    <a:pt x="205" y="31"/>
                    <a:pt x="0" y="190"/>
                    <a:pt x="45" y="371"/>
                  </a:cubicBezTo>
                  <a:cubicBezTo>
                    <a:pt x="70" y="446"/>
                    <a:pt x="123" y="510"/>
                    <a:pt x="194" y="548"/>
                  </a:cubicBezTo>
                  <a:cubicBezTo>
                    <a:pt x="299" y="609"/>
                    <a:pt x="433" y="647"/>
                    <a:pt x="584" y="647"/>
                  </a:cubicBezTo>
                  <a:cubicBezTo>
                    <a:pt x="616" y="647"/>
                    <a:pt x="649" y="645"/>
                    <a:pt x="683" y="641"/>
                  </a:cubicBezTo>
                  <a:cubicBezTo>
                    <a:pt x="982" y="618"/>
                    <a:pt x="1186" y="449"/>
                    <a:pt x="1149" y="272"/>
                  </a:cubicBezTo>
                  <a:cubicBezTo>
                    <a:pt x="1127" y="204"/>
                    <a:pt x="1069" y="142"/>
                    <a:pt x="989" y="95"/>
                  </a:cubicBezTo>
                  <a:cubicBezTo>
                    <a:pt x="887" y="36"/>
                    <a:pt x="748" y="0"/>
                    <a:pt x="59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686500" y="4522000"/>
              <a:ext cx="29175" cy="16225"/>
            </a:xfrm>
            <a:custGeom>
              <a:avLst/>
              <a:gdLst/>
              <a:ahLst/>
              <a:cxnLst/>
              <a:rect l="l" t="t" r="r" b="b"/>
              <a:pathLst>
                <a:path w="1167" h="649" extrusionOk="0">
                  <a:moveTo>
                    <a:pt x="584" y="1"/>
                  </a:moveTo>
                  <a:cubicBezTo>
                    <a:pt x="323" y="1"/>
                    <a:pt x="78" y="116"/>
                    <a:pt x="42" y="271"/>
                  </a:cubicBezTo>
                  <a:cubicBezTo>
                    <a:pt x="0" y="379"/>
                    <a:pt x="71" y="485"/>
                    <a:pt x="193" y="554"/>
                  </a:cubicBezTo>
                  <a:cubicBezTo>
                    <a:pt x="271" y="600"/>
                    <a:pt x="384" y="632"/>
                    <a:pt x="490" y="645"/>
                  </a:cubicBezTo>
                  <a:cubicBezTo>
                    <a:pt x="517" y="647"/>
                    <a:pt x="545" y="648"/>
                    <a:pt x="573" y="648"/>
                  </a:cubicBezTo>
                  <a:cubicBezTo>
                    <a:pt x="853" y="648"/>
                    <a:pt x="1095" y="535"/>
                    <a:pt x="1134" y="379"/>
                  </a:cubicBezTo>
                  <a:cubicBezTo>
                    <a:pt x="1167" y="270"/>
                    <a:pt x="1106" y="167"/>
                    <a:pt x="983" y="97"/>
                  </a:cubicBezTo>
                  <a:cubicBezTo>
                    <a:pt x="887" y="46"/>
                    <a:pt x="781" y="14"/>
                    <a:pt x="671" y="5"/>
                  </a:cubicBezTo>
                  <a:cubicBezTo>
                    <a:pt x="642" y="2"/>
                    <a:pt x="613" y="1"/>
                    <a:pt x="58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768300" y="3863875"/>
              <a:ext cx="30375" cy="16200"/>
            </a:xfrm>
            <a:custGeom>
              <a:avLst/>
              <a:gdLst/>
              <a:ahLst/>
              <a:cxnLst/>
              <a:rect l="l" t="t" r="r" b="b"/>
              <a:pathLst>
                <a:path w="1215" h="648" extrusionOk="0">
                  <a:moveTo>
                    <a:pt x="603" y="0"/>
                  </a:moveTo>
                  <a:cubicBezTo>
                    <a:pt x="567" y="0"/>
                    <a:pt x="531" y="3"/>
                    <a:pt x="495" y="7"/>
                  </a:cubicBezTo>
                  <a:cubicBezTo>
                    <a:pt x="184" y="49"/>
                    <a:pt x="0" y="220"/>
                    <a:pt x="59" y="393"/>
                  </a:cubicBezTo>
                  <a:lnTo>
                    <a:pt x="208" y="553"/>
                  </a:lnTo>
                  <a:cubicBezTo>
                    <a:pt x="309" y="612"/>
                    <a:pt x="450" y="648"/>
                    <a:pt x="603" y="648"/>
                  </a:cubicBezTo>
                  <a:cubicBezTo>
                    <a:pt x="644" y="648"/>
                    <a:pt x="685" y="645"/>
                    <a:pt x="727" y="640"/>
                  </a:cubicBezTo>
                  <a:cubicBezTo>
                    <a:pt x="1024" y="606"/>
                    <a:pt x="1214" y="431"/>
                    <a:pt x="1156" y="266"/>
                  </a:cubicBezTo>
                  <a:cubicBezTo>
                    <a:pt x="1129" y="199"/>
                    <a:pt x="1072" y="141"/>
                    <a:pt x="994" y="96"/>
                  </a:cubicBezTo>
                  <a:cubicBezTo>
                    <a:pt x="889" y="36"/>
                    <a:pt x="749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702150" y="4474575"/>
              <a:ext cx="29325" cy="16175"/>
            </a:xfrm>
            <a:custGeom>
              <a:avLst/>
              <a:gdLst/>
              <a:ahLst/>
              <a:cxnLst/>
              <a:rect l="l" t="t" r="r" b="b"/>
              <a:pathLst>
                <a:path w="1173" h="647" extrusionOk="0">
                  <a:moveTo>
                    <a:pt x="580" y="1"/>
                  </a:moveTo>
                  <a:cubicBezTo>
                    <a:pt x="321" y="1"/>
                    <a:pt x="102" y="106"/>
                    <a:pt x="35" y="250"/>
                  </a:cubicBezTo>
                  <a:cubicBezTo>
                    <a:pt x="0" y="362"/>
                    <a:pt x="59" y="476"/>
                    <a:pt x="194" y="554"/>
                  </a:cubicBezTo>
                  <a:lnTo>
                    <a:pt x="463" y="636"/>
                  </a:lnTo>
                  <a:cubicBezTo>
                    <a:pt x="509" y="643"/>
                    <a:pt x="554" y="647"/>
                    <a:pt x="599" y="647"/>
                  </a:cubicBezTo>
                  <a:cubicBezTo>
                    <a:pt x="852" y="647"/>
                    <a:pt x="1074" y="542"/>
                    <a:pt x="1128" y="399"/>
                  </a:cubicBezTo>
                  <a:cubicBezTo>
                    <a:pt x="1172" y="282"/>
                    <a:pt x="1112" y="169"/>
                    <a:pt x="981" y="94"/>
                  </a:cubicBezTo>
                  <a:cubicBezTo>
                    <a:pt x="896" y="47"/>
                    <a:pt x="803" y="19"/>
                    <a:pt x="708" y="9"/>
                  </a:cubicBezTo>
                  <a:cubicBezTo>
                    <a:pt x="665" y="3"/>
                    <a:pt x="622" y="1"/>
                    <a:pt x="58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686850" y="3875275"/>
              <a:ext cx="30900" cy="16200"/>
            </a:xfrm>
            <a:custGeom>
              <a:avLst/>
              <a:gdLst/>
              <a:ahLst/>
              <a:cxnLst/>
              <a:rect l="l" t="t" r="r" b="b"/>
              <a:pathLst>
                <a:path w="1236" h="648" extrusionOk="0">
                  <a:moveTo>
                    <a:pt x="611" y="1"/>
                  </a:moveTo>
                  <a:cubicBezTo>
                    <a:pt x="564" y="1"/>
                    <a:pt x="516" y="4"/>
                    <a:pt x="468" y="11"/>
                  </a:cubicBezTo>
                  <a:cubicBezTo>
                    <a:pt x="178" y="65"/>
                    <a:pt x="1" y="241"/>
                    <a:pt x="87" y="405"/>
                  </a:cubicBezTo>
                  <a:lnTo>
                    <a:pt x="229" y="553"/>
                  </a:lnTo>
                  <a:cubicBezTo>
                    <a:pt x="331" y="612"/>
                    <a:pt x="472" y="648"/>
                    <a:pt x="620" y="648"/>
                  </a:cubicBezTo>
                  <a:cubicBezTo>
                    <a:pt x="669" y="648"/>
                    <a:pt x="719" y="644"/>
                    <a:pt x="769" y="635"/>
                  </a:cubicBezTo>
                  <a:cubicBezTo>
                    <a:pt x="1059" y="589"/>
                    <a:pt x="1236" y="405"/>
                    <a:pt x="1149" y="241"/>
                  </a:cubicBezTo>
                  <a:cubicBezTo>
                    <a:pt x="1126" y="184"/>
                    <a:pt x="1074" y="134"/>
                    <a:pt x="1007" y="95"/>
                  </a:cubicBezTo>
                  <a:cubicBezTo>
                    <a:pt x="904" y="35"/>
                    <a:pt x="762" y="1"/>
                    <a:pt x="611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722625" y="4427775"/>
              <a:ext cx="29525" cy="16200"/>
            </a:xfrm>
            <a:custGeom>
              <a:avLst/>
              <a:gdLst/>
              <a:ahLst/>
              <a:cxnLst/>
              <a:rect l="l" t="t" r="r" b="b"/>
              <a:pathLst>
                <a:path w="1181" h="648" extrusionOk="0">
                  <a:moveTo>
                    <a:pt x="592" y="1"/>
                  </a:moveTo>
                  <a:cubicBezTo>
                    <a:pt x="351" y="1"/>
                    <a:pt x="127" y="91"/>
                    <a:pt x="51" y="238"/>
                  </a:cubicBezTo>
                  <a:cubicBezTo>
                    <a:pt x="1" y="349"/>
                    <a:pt x="65" y="468"/>
                    <a:pt x="207" y="550"/>
                  </a:cubicBezTo>
                  <a:lnTo>
                    <a:pt x="441" y="636"/>
                  </a:lnTo>
                  <a:cubicBezTo>
                    <a:pt x="489" y="644"/>
                    <a:pt x="537" y="647"/>
                    <a:pt x="584" y="647"/>
                  </a:cubicBezTo>
                  <a:cubicBezTo>
                    <a:pt x="828" y="647"/>
                    <a:pt x="1057" y="555"/>
                    <a:pt x="1128" y="411"/>
                  </a:cubicBezTo>
                  <a:cubicBezTo>
                    <a:pt x="1180" y="296"/>
                    <a:pt x="1120" y="178"/>
                    <a:pt x="981" y="97"/>
                  </a:cubicBezTo>
                  <a:cubicBezTo>
                    <a:pt x="905" y="54"/>
                    <a:pt x="822" y="26"/>
                    <a:pt x="737" y="12"/>
                  </a:cubicBezTo>
                  <a:cubicBezTo>
                    <a:pt x="688" y="5"/>
                    <a:pt x="640" y="1"/>
                    <a:pt x="59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3606675" y="3889475"/>
              <a:ext cx="31775" cy="16175"/>
            </a:xfrm>
            <a:custGeom>
              <a:avLst/>
              <a:gdLst/>
              <a:ahLst/>
              <a:cxnLst/>
              <a:rect l="l" t="t" r="r" b="b"/>
              <a:pathLst>
                <a:path w="1271" h="647" extrusionOk="0">
                  <a:moveTo>
                    <a:pt x="629" y="1"/>
                  </a:moveTo>
                  <a:cubicBezTo>
                    <a:pt x="568" y="1"/>
                    <a:pt x="506" y="7"/>
                    <a:pt x="445" y="19"/>
                  </a:cubicBezTo>
                  <a:cubicBezTo>
                    <a:pt x="162" y="76"/>
                    <a:pt x="0" y="260"/>
                    <a:pt x="108" y="428"/>
                  </a:cubicBezTo>
                  <a:lnTo>
                    <a:pt x="236" y="551"/>
                  </a:lnTo>
                  <a:cubicBezTo>
                    <a:pt x="338" y="610"/>
                    <a:pt x="481" y="646"/>
                    <a:pt x="632" y="646"/>
                  </a:cubicBezTo>
                  <a:cubicBezTo>
                    <a:pt x="691" y="646"/>
                    <a:pt x="751" y="641"/>
                    <a:pt x="810" y="629"/>
                  </a:cubicBezTo>
                  <a:cubicBezTo>
                    <a:pt x="1107" y="572"/>
                    <a:pt x="1270" y="388"/>
                    <a:pt x="1163" y="219"/>
                  </a:cubicBezTo>
                  <a:cubicBezTo>
                    <a:pt x="1128" y="168"/>
                    <a:pt x="1081" y="126"/>
                    <a:pt x="1026" y="97"/>
                  </a:cubicBezTo>
                  <a:cubicBezTo>
                    <a:pt x="922" y="36"/>
                    <a:pt x="779" y="1"/>
                    <a:pt x="62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747725" y="4381850"/>
              <a:ext cx="30100" cy="16050"/>
            </a:xfrm>
            <a:custGeom>
              <a:avLst/>
              <a:gdLst/>
              <a:ahLst/>
              <a:cxnLst/>
              <a:rect l="l" t="t" r="r" b="b"/>
              <a:pathLst>
                <a:path w="1204" h="642" extrusionOk="0">
                  <a:moveTo>
                    <a:pt x="604" y="1"/>
                  </a:moveTo>
                  <a:cubicBezTo>
                    <a:pt x="376" y="1"/>
                    <a:pt x="160" y="83"/>
                    <a:pt x="77" y="215"/>
                  </a:cubicBezTo>
                  <a:cubicBezTo>
                    <a:pt x="0" y="335"/>
                    <a:pt x="58" y="466"/>
                    <a:pt x="207" y="553"/>
                  </a:cubicBezTo>
                  <a:lnTo>
                    <a:pt x="413" y="622"/>
                  </a:lnTo>
                  <a:cubicBezTo>
                    <a:pt x="476" y="636"/>
                    <a:pt x="541" y="642"/>
                    <a:pt x="604" y="642"/>
                  </a:cubicBezTo>
                  <a:cubicBezTo>
                    <a:pt x="832" y="642"/>
                    <a:pt x="1045" y="560"/>
                    <a:pt x="1127" y="428"/>
                  </a:cubicBezTo>
                  <a:cubicBezTo>
                    <a:pt x="1203" y="309"/>
                    <a:pt x="1143" y="182"/>
                    <a:pt x="996" y="97"/>
                  </a:cubicBezTo>
                  <a:cubicBezTo>
                    <a:pt x="930" y="59"/>
                    <a:pt x="859" y="33"/>
                    <a:pt x="785" y="19"/>
                  </a:cubicBezTo>
                  <a:cubicBezTo>
                    <a:pt x="725" y="6"/>
                    <a:pt x="664" y="1"/>
                    <a:pt x="60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528425" y="3906375"/>
              <a:ext cx="31600" cy="16275"/>
            </a:xfrm>
            <a:custGeom>
              <a:avLst/>
              <a:gdLst/>
              <a:ahLst/>
              <a:cxnLst/>
              <a:rect l="l" t="t" r="r" b="b"/>
              <a:pathLst>
                <a:path w="1264" h="651" extrusionOk="0">
                  <a:moveTo>
                    <a:pt x="633" y="1"/>
                  </a:moveTo>
                  <a:cubicBezTo>
                    <a:pt x="562" y="1"/>
                    <a:pt x="489" y="8"/>
                    <a:pt x="418" y="24"/>
                  </a:cubicBezTo>
                  <a:cubicBezTo>
                    <a:pt x="142" y="94"/>
                    <a:pt x="1" y="282"/>
                    <a:pt x="115" y="447"/>
                  </a:cubicBezTo>
                  <a:lnTo>
                    <a:pt x="243" y="554"/>
                  </a:lnTo>
                  <a:cubicBezTo>
                    <a:pt x="351" y="615"/>
                    <a:pt x="492" y="650"/>
                    <a:pt x="639" y="650"/>
                  </a:cubicBezTo>
                  <a:cubicBezTo>
                    <a:pt x="705" y="650"/>
                    <a:pt x="773" y="643"/>
                    <a:pt x="840" y="628"/>
                  </a:cubicBezTo>
                  <a:cubicBezTo>
                    <a:pt x="1130" y="557"/>
                    <a:pt x="1264" y="373"/>
                    <a:pt x="1156" y="204"/>
                  </a:cubicBezTo>
                  <a:cubicBezTo>
                    <a:pt x="1122" y="159"/>
                    <a:pt x="1080" y="122"/>
                    <a:pt x="1031" y="95"/>
                  </a:cubicBezTo>
                  <a:cubicBezTo>
                    <a:pt x="925" y="35"/>
                    <a:pt x="783" y="1"/>
                    <a:pt x="63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777550" y="4336825"/>
              <a:ext cx="30450" cy="16250"/>
            </a:xfrm>
            <a:custGeom>
              <a:avLst/>
              <a:gdLst/>
              <a:ahLst/>
              <a:cxnLst/>
              <a:rect l="l" t="t" r="r" b="b"/>
              <a:pathLst>
                <a:path w="1218" h="650" extrusionOk="0">
                  <a:moveTo>
                    <a:pt x="607" y="0"/>
                  </a:moveTo>
                  <a:cubicBezTo>
                    <a:pt x="391" y="0"/>
                    <a:pt x="181" y="74"/>
                    <a:pt x="91" y="194"/>
                  </a:cubicBezTo>
                  <a:cubicBezTo>
                    <a:pt x="1" y="321"/>
                    <a:pt x="58" y="461"/>
                    <a:pt x="221" y="555"/>
                  </a:cubicBezTo>
                  <a:lnTo>
                    <a:pt x="399" y="625"/>
                  </a:lnTo>
                  <a:cubicBezTo>
                    <a:pt x="467" y="641"/>
                    <a:pt x="538" y="649"/>
                    <a:pt x="609" y="649"/>
                  </a:cubicBezTo>
                  <a:cubicBezTo>
                    <a:pt x="822" y="649"/>
                    <a:pt x="1032" y="579"/>
                    <a:pt x="1121" y="452"/>
                  </a:cubicBezTo>
                  <a:cubicBezTo>
                    <a:pt x="1218" y="327"/>
                    <a:pt x="1158" y="187"/>
                    <a:pt x="999" y="95"/>
                  </a:cubicBezTo>
                  <a:cubicBezTo>
                    <a:pt x="943" y="65"/>
                    <a:pt x="883" y="41"/>
                    <a:pt x="820" y="26"/>
                  </a:cubicBezTo>
                  <a:cubicBezTo>
                    <a:pt x="751" y="8"/>
                    <a:pt x="679" y="0"/>
                    <a:pt x="607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812400" y="4292850"/>
              <a:ext cx="30350" cy="16300"/>
            </a:xfrm>
            <a:custGeom>
              <a:avLst/>
              <a:gdLst/>
              <a:ahLst/>
              <a:cxnLst/>
              <a:rect l="l" t="t" r="r" b="b"/>
              <a:pathLst>
                <a:path w="1214" h="652" extrusionOk="0">
                  <a:moveTo>
                    <a:pt x="608" y="1"/>
                  </a:moveTo>
                  <a:cubicBezTo>
                    <a:pt x="405" y="1"/>
                    <a:pt x="209" y="69"/>
                    <a:pt x="113" y="183"/>
                  </a:cubicBezTo>
                  <a:cubicBezTo>
                    <a:pt x="1" y="314"/>
                    <a:pt x="51" y="458"/>
                    <a:pt x="215" y="552"/>
                  </a:cubicBezTo>
                  <a:lnTo>
                    <a:pt x="357" y="618"/>
                  </a:lnTo>
                  <a:cubicBezTo>
                    <a:pt x="437" y="640"/>
                    <a:pt x="521" y="651"/>
                    <a:pt x="603" y="651"/>
                  </a:cubicBezTo>
                  <a:cubicBezTo>
                    <a:pt x="806" y="651"/>
                    <a:pt x="1000" y="586"/>
                    <a:pt x="1100" y="474"/>
                  </a:cubicBezTo>
                  <a:cubicBezTo>
                    <a:pt x="1213" y="343"/>
                    <a:pt x="1163" y="191"/>
                    <a:pt x="997" y="95"/>
                  </a:cubicBezTo>
                  <a:cubicBezTo>
                    <a:pt x="950" y="69"/>
                    <a:pt x="901" y="49"/>
                    <a:pt x="849" y="35"/>
                  </a:cubicBezTo>
                  <a:cubicBezTo>
                    <a:pt x="772" y="12"/>
                    <a:pt x="690" y="1"/>
                    <a:pt x="608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851325" y="4250300"/>
              <a:ext cx="30825" cy="16225"/>
            </a:xfrm>
            <a:custGeom>
              <a:avLst/>
              <a:gdLst/>
              <a:ahLst/>
              <a:cxnLst/>
              <a:rect l="l" t="t" r="r" b="b"/>
              <a:pathLst>
                <a:path w="1233" h="649" extrusionOk="0">
                  <a:moveTo>
                    <a:pt x="615" y="1"/>
                  </a:moveTo>
                  <a:cubicBezTo>
                    <a:pt x="424" y="1"/>
                    <a:pt x="240" y="58"/>
                    <a:pt x="141" y="165"/>
                  </a:cubicBezTo>
                  <a:lnTo>
                    <a:pt x="134" y="161"/>
                  </a:lnTo>
                  <a:lnTo>
                    <a:pt x="134" y="161"/>
                  </a:lnTo>
                  <a:cubicBezTo>
                    <a:pt x="1" y="296"/>
                    <a:pt x="58" y="452"/>
                    <a:pt x="229" y="551"/>
                  </a:cubicBezTo>
                  <a:lnTo>
                    <a:pt x="350" y="604"/>
                  </a:lnTo>
                  <a:cubicBezTo>
                    <a:pt x="440" y="634"/>
                    <a:pt x="536" y="648"/>
                    <a:pt x="630" y="648"/>
                  </a:cubicBezTo>
                  <a:cubicBezTo>
                    <a:pt x="820" y="648"/>
                    <a:pt x="1004" y="590"/>
                    <a:pt x="1107" y="486"/>
                  </a:cubicBezTo>
                  <a:cubicBezTo>
                    <a:pt x="1233" y="357"/>
                    <a:pt x="1185" y="197"/>
                    <a:pt x="1007" y="95"/>
                  </a:cubicBezTo>
                  <a:cubicBezTo>
                    <a:pt x="972" y="76"/>
                    <a:pt x="937" y="59"/>
                    <a:pt x="900" y="45"/>
                  </a:cubicBezTo>
                  <a:cubicBezTo>
                    <a:pt x="809" y="15"/>
                    <a:pt x="711" y="1"/>
                    <a:pt x="61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895200" y="4209200"/>
              <a:ext cx="30725" cy="16150"/>
            </a:xfrm>
            <a:custGeom>
              <a:avLst/>
              <a:gdLst/>
              <a:ahLst/>
              <a:cxnLst/>
              <a:rect l="l" t="t" r="r" b="b"/>
              <a:pathLst>
                <a:path w="1229" h="646" extrusionOk="0">
                  <a:moveTo>
                    <a:pt x="609" y="0"/>
                  </a:moveTo>
                  <a:cubicBezTo>
                    <a:pt x="430" y="0"/>
                    <a:pt x="255" y="50"/>
                    <a:pt x="150" y="142"/>
                  </a:cubicBezTo>
                  <a:cubicBezTo>
                    <a:pt x="1" y="277"/>
                    <a:pt x="38" y="446"/>
                    <a:pt x="222" y="552"/>
                  </a:cubicBezTo>
                  <a:lnTo>
                    <a:pt x="309" y="593"/>
                  </a:lnTo>
                  <a:cubicBezTo>
                    <a:pt x="401" y="629"/>
                    <a:pt x="505" y="646"/>
                    <a:pt x="608" y="646"/>
                  </a:cubicBezTo>
                  <a:cubicBezTo>
                    <a:pt x="791" y="646"/>
                    <a:pt x="972" y="593"/>
                    <a:pt x="1079" y="499"/>
                  </a:cubicBezTo>
                  <a:cubicBezTo>
                    <a:pt x="1229" y="369"/>
                    <a:pt x="1191" y="202"/>
                    <a:pt x="1008" y="96"/>
                  </a:cubicBezTo>
                  <a:cubicBezTo>
                    <a:pt x="980" y="80"/>
                    <a:pt x="951" y="66"/>
                    <a:pt x="922" y="55"/>
                  </a:cubicBezTo>
                  <a:cubicBezTo>
                    <a:pt x="826" y="18"/>
                    <a:pt x="716" y="0"/>
                    <a:pt x="609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943025" y="4169625"/>
              <a:ext cx="30600" cy="16250"/>
            </a:xfrm>
            <a:custGeom>
              <a:avLst/>
              <a:gdLst/>
              <a:ahLst/>
              <a:cxnLst/>
              <a:rect l="l" t="t" r="r" b="b"/>
              <a:pathLst>
                <a:path w="1224" h="650" extrusionOk="0">
                  <a:moveTo>
                    <a:pt x="613" y="0"/>
                  </a:moveTo>
                  <a:cubicBezTo>
                    <a:pt x="442" y="0"/>
                    <a:pt x="274" y="46"/>
                    <a:pt x="169" y="131"/>
                  </a:cubicBezTo>
                  <a:cubicBezTo>
                    <a:pt x="0" y="262"/>
                    <a:pt x="22" y="440"/>
                    <a:pt x="222" y="555"/>
                  </a:cubicBezTo>
                  <a:lnTo>
                    <a:pt x="286" y="583"/>
                  </a:lnTo>
                  <a:cubicBezTo>
                    <a:pt x="381" y="628"/>
                    <a:pt x="496" y="650"/>
                    <a:pt x="612" y="650"/>
                  </a:cubicBezTo>
                  <a:cubicBezTo>
                    <a:pt x="780" y="650"/>
                    <a:pt x="949" y="604"/>
                    <a:pt x="1058" y="522"/>
                  </a:cubicBezTo>
                  <a:cubicBezTo>
                    <a:pt x="1224" y="388"/>
                    <a:pt x="1204" y="207"/>
                    <a:pt x="1015" y="98"/>
                  </a:cubicBezTo>
                  <a:cubicBezTo>
                    <a:pt x="993" y="85"/>
                    <a:pt x="972" y="76"/>
                    <a:pt x="949" y="66"/>
                  </a:cubicBezTo>
                  <a:cubicBezTo>
                    <a:pt x="848" y="21"/>
                    <a:pt x="730" y="0"/>
                    <a:pt x="61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994725" y="4131875"/>
              <a:ext cx="31050" cy="16175"/>
            </a:xfrm>
            <a:custGeom>
              <a:avLst/>
              <a:gdLst/>
              <a:ahLst/>
              <a:cxnLst/>
              <a:rect l="l" t="t" r="r" b="b"/>
              <a:pathLst>
                <a:path w="1242" h="647" extrusionOk="0">
                  <a:moveTo>
                    <a:pt x="621" y="0"/>
                  </a:moveTo>
                  <a:cubicBezTo>
                    <a:pt x="464" y="0"/>
                    <a:pt x="305" y="39"/>
                    <a:pt x="192" y="114"/>
                  </a:cubicBezTo>
                  <a:cubicBezTo>
                    <a:pt x="1" y="242"/>
                    <a:pt x="16" y="430"/>
                    <a:pt x="222" y="550"/>
                  </a:cubicBezTo>
                  <a:lnTo>
                    <a:pt x="257" y="570"/>
                  </a:lnTo>
                  <a:cubicBezTo>
                    <a:pt x="360" y="622"/>
                    <a:pt x="486" y="646"/>
                    <a:pt x="612" y="646"/>
                  </a:cubicBezTo>
                  <a:cubicBezTo>
                    <a:pt x="774" y="646"/>
                    <a:pt x="934" y="606"/>
                    <a:pt x="1045" y="533"/>
                  </a:cubicBezTo>
                  <a:cubicBezTo>
                    <a:pt x="1241" y="402"/>
                    <a:pt x="1216" y="213"/>
                    <a:pt x="1007" y="93"/>
                  </a:cubicBezTo>
                  <a:cubicBezTo>
                    <a:pt x="997" y="87"/>
                    <a:pt x="988" y="82"/>
                    <a:pt x="978" y="77"/>
                  </a:cubicBezTo>
                  <a:cubicBezTo>
                    <a:pt x="876" y="26"/>
                    <a:pt x="749" y="0"/>
                    <a:pt x="62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3050525" y="4096000"/>
              <a:ext cx="30650" cy="16150"/>
            </a:xfrm>
            <a:custGeom>
              <a:avLst/>
              <a:gdLst/>
              <a:ahLst/>
              <a:cxnLst/>
              <a:rect l="l" t="t" r="r" b="b"/>
              <a:pathLst>
                <a:path w="1226" h="646" extrusionOk="0">
                  <a:moveTo>
                    <a:pt x="606" y="0"/>
                  </a:moveTo>
                  <a:cubicBezTo>
                    <a:pt x="462" y="0"/>
                    <a:pt x="320" y="34"/>
                    <a:pt x="212" y="100"/>
                  </a:cubicBezTo>
                  <a:cubicBezTo>
                    <a:pt x="0" y="223"/>
                    <a:pt x="9" y="432"/>
                    <a:pt x="222" y="556"/>
                  </a:cubicBezTo>
                  <a:lnTo>
                    <a:pt x="229" y="560"/>
                  </a:lnTo>
                  <a:cubicBezTo>
                    <a:pt x="336" y="618"/>
                    <a:pt x="469" y="646"/>
                    <a:pt x="604" y="646"/>
                  </a:cubicBezTo>
                  <a:cubicBezTo>
                    <a:pt x="755" y="646"/>
                    <a:pt x="906" y="611"/>
                    <a:pt x="1022" y="544"/>
                  </a:cubicBezTo>
                  <a:cubicBezTo>
                    <a:pt x="1220" y="421"/>
                    <a:pt x="1226" y="226"/>
                    <a:pt x="1024" y="109"/>
                  </a:cubicBezTo>
                  <a:cubicBezTo>
                    <a:pt x="1017" y="105"/>
                    <a:pt x="1007" y="100"/>
                    <a:pt x="998" y="96"/>
                  </a:cubicBezTo>
                  <a:cubicBezTo>
                    <a:pt x="887" y="32"/>
                    <a:pt x="746" y="0"/>
                    <a:pt x="60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3110050" y="4061925"/>
              <a:ext cx="30500" cy="16225"/>
            </a:xfrm>
            <a:custGeom>
              <a:avLst/>
              <a:gdLst/>
              <a:ahLst/>
              <a:cxnLst/>
              <a:rect l="l" t="t" r="r" b="b"/>
              <a:pathLst>
                <a:path w="1220" h="649" extrusionOk="0">
                  <a:moveTo>
                    <a:pt x="606" y="1"/>
                  </a:moveTo>
                  <a:cubicBezTo>
                    <a:pt x="469" y="1"/>
                    <a:pt x="330" y="31"/>
                    <a:pt x="219" y="92"/>
                  </a:cubicBezTo>
                  <a:cubicBezTo>
                    <a:pt x="0" y="210"/>
                    <a:pt x="2" y="417"/>
                    <a:pt x="208" y="543"/>
                  </a:cubicBezTo>
                  <a:lnTo>
                    <a:pt x="215" y="556"/>
                  </a:lnTo>
                  <a:cubicBezTo>
                    <a:pt x="322" y="618"/>
                    <a:pt x="462" y="648"/>
                    <a:pt x="603" y="648"/>
                  </a:cubicBezTo>
                  <a:cubicBezTo>
                    <a:pt x="740" y="648"/>
                    <a:pt x="879" y="619"/>
                    <a:pt x="987" y="560"/>
                  </a:cubicBezTo>
                  <a:cubicBezTo>
                    <a:pt x="1213" y="444"/>
                    <a:pt x="1220" y="235"/>
                    <a:pt x="1014" y="108"/>
                  </a:cubicBezTo>
                  <a:cubicBezTo>
                    <a:pt x="1005" y="103"/>
                    <a:pt x="997" y="97"/>
                    <a:pt x="989" y="93"/>
                  </a:cubicBezTo>
                  <a:cubicBezTo>
                    <a:pt x="883" y="32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3172075" y="4030175"/>
              <a:ext cx="31550" cy="16050"/>
            </a:xfrm>
            <a:custGeom>
              <a:avLst/>
              <a:gdLst/>
              <a:ahLst/>
              <a:cxnLst/>
              <a:rect l="l" t="t" r="r" b="b"/>
              <a:pathLst>
                <a:path w="1262" h="642" extrusionOk="0">
                  <a:moveTo>
                    <a:pt x="624" y="1"/>
                  </a:moveTo>
                  <a:cubicBezTo>
                    <a:pt x="500" y="1"/>
                    <a:pt x="376" y="25"/>
                    <a:pt x="275" y="77"/>
                  </a:cubicBezTo>
                  <a:cubicBezTo>
                    <a:pt x="35" y="184"/>
                    <a:pt x="0" y="385"/>
                    <a:pt x="207" y="528"/>
                  </a:cubicBezTo>
                  <a:lnTo>
                    <a:pt x="243" y="549"/>
                  </a:lnTo>
                  <a:cubicBezTo>
                    <a:pt x="349" y="610"/>
                    <a:pt x="489" y="642"/>
                    <a:pt x="630" y="642"/>
                  </a:cubicBezTo>
                  <a:cubicBezTo>
                    <a:pt x="754" y="642"/>
                    <a:pt x="878" y="617"/>
                    <a:pt x="980" y="566"/>
                  </a:cubicBezTo>
                  <a:lnTo>
                    <a:pt x="994" y="573"/>
                  </a:lnTo>
                  <a:cubicBezTo>
                    <a:pt x="1222" y="458"/>
                    <a:pt x="1262" y="254"/>
                    <a:pt x="1063" y="121"/>
                  </a:cubicBezTo>
                  <a:cubicBezTo>
                    <a:pt x="1051" y="113"/>
                    <a:pt x="1038" y="104"/>
                    <a:pt x="1025" y="97"/>
                  </a:cubicBezTo>
                  <a:cubicBezTo>
                    <a:pt x="914" y="34"/>
                    <a:pt x="769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3237825" y="4000500"/>
              <a:ext cx="31575" cy="16150"/>
            </a:xfrm>
            <a:custGeom>
              <a:avLst/>
              <a:gdLst/>
              <a:ahLst/>
              <a:cxnLst/>
              <a:rect l="l" t="t" r="r" b="b"/>
              <a:pathLst>
                <a:path w="1263" h="646" extrusionOk="0">
                  <a:moveTo>
                    <a:pt x="634" y="1"/>
                  </a:moveTo>
                  <a:cubicBezTo>
                    <a:pt x="518" y="1"/>
                    <a:pt x="401" y="22"/>
                    <a:pt x="305" y="65"/>
                  </a:cubicBezTo>
                  <a:cubicBezTo>
                    <a:pt x="50" y="172"/>
                    <a:pt x="1" y="364"/>
                    <a:pt x="186" y="512"/>
                  </a:cubicBezTo>
                  <a:lnTo>
                    <a:pt x="236" y="548"/>
                  </a:lnTo>
                  <a:cubicBezTo>
                    <a:pt x="348" y="613"/>
                    <a:pt x="493" y="646"/>
                    <a:pt x="638" y="646"/>
                  </a:cubicBezTo>
                  <a:cubicBezTo>
                    <a:pt x="752" y="646"/>
                    <a:pt x="867" y="626"/>
                    <a:pt x="967" y="586"/>
                  </a:cubicBezTo>
                  <a:cubicBezTo>
                    <a:pt x="1207" y="479"/>
                    <a:pt x="1262" y="274"/>
                    <a:pt x="1077" y="134"/>
                  </a:cubicBezTo>
                  <a:cubicBezTo>
                    <a:pt x="1057" y="118"/>
                    <a:pt x="1036" y="102"/>
                    <a:pt x="1013" y="90"/>
                  </a:cubicBezTo>
                  <a:cubicBezTo>
                    <a:pt x="911" y="31"/>
                    <a:pt x="773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306625" y="3973350"/>
              <a:ext cx="31900" cy="16000"/>
            </a:xfrm>
            <a:custGeom>
              <a:avLst/>
              <a:gdLst/>
              <a:ahLst/>
              <a:cxnLst/>
              <a:rect l="l" t="t" r="r" b="b"/>
              <a:pathLst>
                <a:path w="1276" h="640" extrusionOk="0">
                  <a:moveTo>
                    <a:pt x="624" y="1"/>
                  </a:moveTo>
                  <a:cubicBezTo>
                    <a:pt x="521" y="1"/>
                    <a:pt x="417" y="17"/>
                    <a:pt x="324" y="51"/>
                  </a:cubicBezTo>
                  <a:cubicBezTo>
                    <a:pt x="63" y="144"/>
                    <a:pt x="0" y="338"/>
                    <a:pt x="164" y="490"/>
                  </a:cubicBezTo>
                  <a:lnTo>
                    <a:pt x="242" y="543"/>
                  </a:lnTo>
                  <a:cubicBezTo>
                    <a:pt x="351" y="606"/>
                    <a:pt x="498" y="639"/>
                    <a:pt x="645" y="639"/>
                  </a:cubicBezTo>
                  <a:cubicBezTo>
                    <a:pt x="746" y="639"/>
                    <a:pt x="848" y="624"/>
                    <a:pt x="937" y="592"/>
                  </a:cubicBezTo>
                  <a:cubicBezTo>
                    <a:pt x="1199" y="497"/>
                    <a:pt x="1276" y="296"/>
                    <a:pt x="1104" y="149"/>
                  </a:cubicBezTo>
                  <a:cubicBezTo>
                    <a:pt x="1082" y="130"/>
                    <a:pt x="1058" y="112"/>
                    <a:pt x="1033" y="98"/>
                  </a:cubicBezTo>
                  <a:cubicBezTo>
                    <a:pt x="923" y="35"/>
                    <a:pt x="775" y="1"/>
                    <a:pt x="62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378075" y="3948375"/>
              <a:ext cx="31725" cy="16150"/>
            </a:xfrm>
            <a:custGeom>
              <a:avLst/>
              <a:gdLst/>
              <a:ahLst/>
              <a:cxnLst/>
              <a:rect l="l" t="t" r="r" b="b"/>
              <a:pathLst>
                <a:path w="1269" h="646" extrusionOk="0">
                  <a:moveTo>
                    <a:pt x="634" y="1"/>
                  </a:moveTo>
                  <a:cubicBezTo>
                    <a:pt x="541" y="1"/>
                    <a:pt x="447" y="14"/>
                    <a:pt x="360" y="44"/>
                  </a:cubicBezTo>
                  <a:cubicBezTo>
                    <a:pt x="91" y="126"/>
                    <a:pt x="0" y="326"/>
                    <a:pt x="142" y="483"/>
                  </a:cubicBezTo>
                  <a:lnTo>
                    <a:pt x="250" y="552"/>
                  </a:lnTo>
                  <a:cubicBezTo>
                    <a:pt x="354" y="613"/>
                    <a:pt x="495" y="645"/>
                    <a:pt x="640" y="645"/>
                  </a:cubicBezTo>
                  <a:cubicBezTo>
                    <a:pt x="731" y="645"/>
                    <a:pt x="824" y="632"/>
                    <a:pt x="909" y="605"/>
                  </a:cubicBezTo>
                  <a:cubicBezTo>
                    <a:pt x="1178" y="524"/>
                    <a:pt x="1268" y="322"/>
                    <a:pt x="1119" y="162"/>
                  </a:cubicBezTo>
                  <a:cubicBezTo>
                    <a:pt x="1091" y="136"/>
                    <a:pt x="1062" y="113"/>
                    <a:pt x="1029" y="95"/>
                  </a:cubicBezTo>
                  <a:cubicBezTo>
                    <a:pt x="924" y="35"/>
                    <a:pt x="781" y="1"/>
                    <a:pt x="634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452000" y="3926050"/>
              <a:ext cx="31750" cy="16275"/>
            </a:xfrm>
            <a:custGeom>
              <a:avLst/>
              <a:gdLst/>
              <a:ahLst/>
              <a:cxnLst/>
              <a:rect l="l" t="t" r="r" b="b"/>
              <a:pathLst>
                <a:path w="1270" h="651" extrusionOk="0">
                  <a:moveTo>
                    <a:pt x="632" y="1"/>
                  </a:moveTo>
                  <a:cubicBezTo>
                    <a:pt x="549" y="1"/>
                    <a:pt x="466" y="11"/>
                    <a:pt x="388" y="33"/>
                  </a:cubicBezTo>
                  <a:cubicBezTo>
                    <a:pt x="112" y="111"/>
                    <a:pt x="1" y="308"/>
                    <a:pt x="136" y="468"/>
                  </a:cubicBezTo>
                  <a:lnTo>
                    <a:pt x="250" y="559"/>
                  </a:lnTo>
                  <a:cubicBezTo>
                    <a:pt x="350" y="617"/>
                    <a:pt x="490" y="651"/>
                    <a:pt x="637" y="651"/>
                  </a:cubicBezTo>
                  <a:cubicBezTo>
                    <a:pt x="721" y="651"/>
                    <a:pt x="807" y="640"/>
                    <a:pt x="889" y="616"/>
                  </a:cubicBezTo>
                  <a:cubicBezTo>
                    <a:pt x="1158" y="542"/>
                    <a:pt x="1269" y="344"/>
                    <a:pt x="1141" y="181"/>
                  </a:cubicBezTo>
                  <a:cubicBezTo>
                    <a:pt x="1112" y="146"/>
                    <a:pt x="1077" y="118"/>
                    <a:pt x="1038" y="97"/>
                  </a:cubicBezTo>
                  <a:cubicBezTo>
                    <a:pt x="932" y="36"/>
                    <a:pt x="783" y="1"/>
                    <a:pt x="632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355650" y="4952200"/>
              <a:ext cx="30000" cy="16150"/>
            </a:xfrm>
            <a:custGeom>
              <a:avLst/>
              <a:gdLst/>
              <a:ahLst/>
              <a:cxnLst/>
              <a:rect l="l" t="t" r="r" b="b"/>
              <a:pathLst>
                <a:path w="1200" h="646" extrusionOk="0">
                  <a:moveTo>
                    <a:pt x="598" y="0"/>
                  </a:moveTo>
                  <a:cubicBezTo>
                    <a:pt x="377" y="0"/>
                    <a:pt x="167" y="75"/>
                    <a:pt x="92" y="201"/>
                  </a:cubicBezTo>
                  <a:cubicBezTo>
                    <a:pt x="0" y="319"/>
                    <a:pt x="51" y="463"/>
                    <a:pt x="208" y="553"/>
                  </a:cubicBezTo>
                  <a:lnTo>
                    <a:pt x="399" y="623"/>
                  </a:lnTo>
                  <a:cubicBezTo>
                    <a:pt x="465" y="638"/>
                    <a:pt x="534" y="645"/>
                    <a:pt x="601" y="645"/>
                  </a:cubicBezTo>
                  <a:cubicBezTo>
                    <a:pt x="823" y="645"/>
                    <a:pt x="1035" y="568"/>
                    <a:pt x="1121" y="442"/>
                  </a:cubicBezTo>
                  <a:cubicBezTo>
                    <a:pt x="1199" y="316"/>
                    <a:pt x="1143" y="181"/>
                    <a:pt x="991" y="93"/>
                  </a:cubicBezTo>
                  <a:cubicBezTo>
                    <a:pt x="934" y="61"/>
                    <a:pt x="872" y="37"/>
                    <a:pt x="806" y="24"/>
                  </a:cubicBezTo>
                  <a:cubicBezTo>
                    <a:pt x="738" y="8"/>
                    <a:pt x="668" y="0"/>
                    <a:pt x="598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5322575" y="4996425"/>
              <a:ext cx="30475" cy="16175"/>
            </a:xfrm>
            <a:custGeom>
              <a:avLst/>
              <a:gdLst/>
              <a:ahLst/>
              <a:cxnLst/>
              <a:rect l="l" t="t" r="r" b="b"/>
              <a:pathLst>
                <a:path w="1219" h="647" extrusionOk="0">
                  <a:moveTo>
                    <a:pt x="610" y="0"/>
                  </a:moveTo>
                  <a:cubicBezTo>
                    <a:pt x="402" y="0"/>
                    <a:pt x="204" y="71"/>
                    <a:pt x="106" y="188"/>
                  </a:cubicBezTo>
                  <a:cubicBezTo>
                    <a:pt x="1" y="308"/>
                    <a:pt x="58" y="464"/>
                    <a:pt x="215" y="555"/>
                  </a:cubicBezTo>
                  <a:lnTo>
                    <a:pt x="378" y="614"/>
                  </a:lnTo>
                  <a:cubicBezTo>
                    <a:pt x="455" y="636"/>
                    <a:pt x="536" y="646"/>
                    <a:pt x="616" y="646"/>
                  </a:cubicBezTo>
                  <a:cubicBezTo>
                    <a:pt x="824" y="646"/>
                    <a:pt x="1023" y="577"/>
                    <a:pt x="1114" y="458"/>
                  </a:cubicBezTo>
                  <a:cubicBezTo>
                    <a:pt x="1219" y="333"/>
                    <a:pt x="1163" y="189"/>
                    <a:pt x="1001" y="96"/>
                  </a:cubicBezTo>
                  <a:cubicBezTo>
                    <a:pt x="951" y="68"/>
                    <a:pt x="898" y="46"/>
                    <a:pt x="842" y="32"/>
                  </a:cubicBezTo>
                  <a:cubicBezTo>
                    <a:pt x="767" y="10"/>
                    <a:pt x="687" y="0"/>
                    <a:pt x="610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285075" y="5039550"/>
              <a:ext cx="30600" cy="16175"/>
            </a:xfrm>
            <a:custGeom>
              <a:avLst/>
              <a:gdLst/>
              <a:ahLst/>
              <a:cxnLst/>
              <a:rect l="l" t="t" r="r" b="b"/>
              <a:pathLst>
                <a:path w="1224" h="647" extrusionOk="0">
                  <a:moveTo>
                    <a:pt x="605" y="1"/>
                  </a:moveTo>
                  <a:cubicBezTo>
                    <a:pt x="406" y="1"/>
                    <a:pt x="217" y="61"/>
                    <a:pt x="121" y="168"/>
                  </a:cubicBezTo>
                  <a:cubicBezTo>
                    <a:pt x="1" y="303"/>
                    <a:pt x="44" y="451"/>
                    <a:pt x="215" y="550"/>
                  </a:cubicBezTo>
                  <a:lnTo>
                    <a:pt x="344" y="607"/>
                  </a:lnTo>
                  <a:cubicBezTo>
                    <a:pt x="429" y="634"/>
                    <a:pt x="521" y="646"/>
                    <a:pt x="610" y="646"/>
                  </a:cubicBezTo>
                  <a:cubicBezTo>
                    <a:pt x="809" y="646"/>
                    <a:pt x="999" y="585"/>
                    <a:pt x="1100" y="480"/>
                  </a:cubicBezTo>
                  <a:cubicBezTo>
                    <a:pt x="1223" y="348"/>
                    <a:pt x="1170" y="193"/>
                    <a:pt x="1000" y="94"/>
                  </a:cubicBezTo>
                  <a:cubicBezTo>
                    <a:pt x="961" y="72"/>
                    <a:pt x="921" y="53"/>
                    <a:pt x="879" y="41"/>
                  </a:cubicBezTo>
                  <a:cubicBezTo>
                    <a:pt x="791" y="13"/>
                    <a:pt x="697" y="1"/>
                    <a:pt x="605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242775" y="5081300"/>
              <a:ext cx="30625" cy="16200"/>
            </a:xfrm>
            <a:custGeom>
              <a:avLst/>
              <a:gdLst/>
              <a:ahLst/>
              <a:cxnLst/>
              <a:rect l="l" t="t" r="r" b="b"/>
              <a:pathLst>
                <a:path w="1225" h="648" extrusionOk="0">
                  <a:moveTo>
                    <a:pt x="613" y="1"/>
                  </a:moveTo>
                  <a:cubicBezTo>
                    <a:pt x="432" y="1"/>
                    <a:pt x="255" y="55"/>
                    <a:pt x="141" y="152"/>
                  </a:cubicBezTo>
                  <a:lnTo>
                    <a:pt x="148" y="148"/>
                  </a:lnTo>
                  <a:lnTo>
                    <a:pt x="148" y="148"/>
                  </a:lnTo>
                  <a:cubicBezTo>
                    <a:pt x="0" y="283"/>
                    <a:pt x="44" y="448"/>
                    <a:pt x="229" y="554"/>
                  </a:cubicBezTo>
                  <a:lnTo>
                    <a:pt x="328" y="596"/>
                  </a:lnTo>
                  <a:cubicBezTo>
                    <a:pt x="420" y="631"/>
                    <a:pt x="524" y="648"/>
                    <a:pt x="626" y="648"/>
                  </a:cubicBezTo>
                  <a:cubicBezTo>
                    <a:pt x="810" y="648"/>
                    <a:pt x="990" y="594"/>
                    <a:pt x="1093" y="497"/>
                  </a:cubicBezTo>
                  <a:cubicBezTo>
                    <a:pt x="1224" y="366"/>
                    <a:pt x="1188" y="201"/>
                    <a:pt x="1015" y="102"/>
                  </a:cubicBezTo>
                  <a:cubicBezTo>
                    <a:pt x="980" y="81"/>
                    <a:pt x="944" y="66"/>
                    <a:pt x="906" y="53"/>
                  </a:cubicBezTo>
                  <a:cubicBezTo>
                    <a:pt x="815" y="18"/>
                    <a:pt x="713" y="1"/>
                    <a:pt x="613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196575" y="5121500"/>
              <a:ext cx="30675" cy="16125"/>
            </a:xfrm>
            <a:custGeom>
              <a:avLst/>
              <a:gdLst/>
              <a:ahLst/>
              <a:cxnLst/>
              <a:rect l="l" t="t" r="r" b="b"/>
              <a:pathLst>
                <a:path w="1227" h="645" extrusionOk="0">
                  <a:moveTo>
                    <a:pt x="616" y="0"/>
                  </a:moveTo>
                  <a:cubicBezTo>
                    <a:pt x="440" y="0"/>
                    <a:pt x="271" y="49"/>
                    <a:pt x="163" y="142"/>
                  </a:cubicBezTo>
                  <a:cubicBezTo>
                    <a:pt x="0" y="260"/>
                    <a:pt x="36" y="437"/>
                    <a:pt x="229" y="547"/>
                  </a:cubicBezTo>
                  <a:lnTo>
                    <a:pt x="293" y="585"/>
                  </a:lnTo>
                  <a:cubicBezTo>
                    <a:pt x="390" y="625"/>
                    <a:pt x="504" y="644"/>
                    <a:pt x="617" y="644"/>
                  </a:cubicBezTo>
                  <a:cubicBezTo>
                    <a:pt x="792" y="644"/>
                    <a:pt x="965" y="598"/>
                    <a:pt x="1072" y="511"/>
                  </a:cubicBezTo>
                  <a:cubicBezTo>
                    <a:pt x="1227" y="376"/>
                    <a:pt x="1192" y="199"/>
                    <a:pt x="999" y="89"/>
                  </a:cubicBezTo>
                  <a:cubicBezTo>
                    <a:pt x="981" y="78"/>
                    <a:pt x="962" y="68"/>
                    <a:pt x="942" y="60"/>
                  </a:cubicBezTo>
                  <a:cubicBezTo>
                    <a:pt x="840" y="20"/>
                    <a:pt x="727" y="0"/>
                    <a:pt x="61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146100" y="5159950"/>
              <a:ext cx="30975" cy="16175"/>
            </a:xfrm>
            <a:custGeom>
              <a:avLst/>
              <a:gdLst/>
              <a:ahLst/>
              <a:cxnLst/>
              <a:rect l="l" t="t" r="r" b="b"/>
              <a:pathLst>
                <a:path w="1239" h="647" extrusionOk="0">
                  <a:moveTo>
                    <a:pt x="609" y="1"/>
                  </a:moveTo>
                  <a:cubicBezTo>
                    <a:pt x="451" y="1"/>
                    <a:pt x="295" y="40"/>
                    <a:pt x="185" y="119"/>
                  </a:cubicBezTo>
                  <a:cubicBezTo>
                    <a:pt x="1" y="250"/>
                    <a:pt x="30" y="440"/>
                    <a:pt x="222" y="550"/>
                  </a:cubicBezTo>
                  <a:lnTo>
                    <a:pt x="272" y="571"/>
                  </a:lnTo>
                  <a:cubicBezTo>
                    <a:pt x="374" y="622"/>
                    <a:pt x="498" y="647"/>
                    <a:pt x="623" y="647"/>
                  </a:cubicBezTo>
                  <a:cubicBezTo>
                    <a:pt x="785" y="647"/>
                    <a:pt x="947" y="605"/>
                    <a:pt x="1059" y="526"/>
                  </a:cubicBezTo>
                  <a:cubicBezTo>
                    <a:pt x="1238" y="398"/>
                    <a:pt x="1211" y="210"/>
                    <a:pt x="1011" y="95"/>
                  </a:cubicBezTo>
                  <a:cubicBezTo>
                    <a:pt x="999" y="88"/>
                    <a:pt x="985" y="80"/>
                    <a:pt x="971" y="74"/>
                  </a:cubicBezTo>
                  <a:cubicBezTo>
                    <a:pt x="861" y="25"/>
                    <a:pt x="734" y="1"/>
                    <a:pt x="609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5092075" y="5196625"/>
              <a:ext cx="30500" cy="16150"/>
            </a:xfrm>
            <a:custGeom>
              <a:avLst/>
              <a:gdLst/>
              <a:ahLst/>
              <a:cxnLst/>
              <a:rect l="l" t="t" r="r" b="b"/>
              <a:pathLst>
                <a:path w="1220" h="646" extrusionOk="0">
                  <a:moveTo>
                    <a:pt x="606" y="1"/>
                  </a:moveTo>
                  <a:cubicBezTo>
                    <a:pt x="457" y="1"/>
                    <a:pt x="310" y="35"/>
                    <a:pt x="206" y="109"/>
                  </a:cubicBezTo>
                  <a:lnTo>
                    <a:pt x="192" y="100"/>
                  </a:lnTo>
                  <a:lnTo>
                    <a:pt x="192" y="100"/>
                  </a:lnTo>
                  <a:cubicBezTo>
                    <a:pt x="1" y="235"/>
                    <a:pt x="2" y="433"/>
                    <a:pt x="216" y="556"/>
                  </a:cubicBezTo>
                  <a:lnTo>
                    <a:pt x="230" y="564"/>
                  </a:lnTo>
                  <a:cubicBezTo>
                    <a:pt x="341" y="617"/>
                    <a:pt x="479" y="645"/>
                    <a:pt x="615" y="645"/>
                  </a:cubicBezTo>
                  <a:cubicBezTo>
                    <a:pt x="766" y="645"/>
                    <a:pt x="915" y="611"/>
                    <a:pt x="1023" y="539"/>
                  </a:cubicBezTo>
                  <a:cubicBezTo>
                    <a:pt x="1214" y="414"/>
                    <a:pt x="1219" y="219"/>
                    <a:pt x="1010" y="97"/>
                  </a:cubicBezTo>
                  <a:cubicBezTo>
                    <a:pt x="1003" y="93"/>
                    <a:pt x="993" y="89"/>
                    <a:pt x="985" y="84"/>
                  </a:cubicBezTo>
                  <a:cubicBezTo>
                    <a:pt x="877" y="29"/>
                    <a:pt x="741" y="1"/>
                    <a:pt x="606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5048175" y="5223350"/>
              <a:ext cx="30450" cy="16075"/>
            </a:xfrm>
            <a:custGeom>
              <a:avLst/>
              <a:gdLst/>
              <a:ahLst/>
              <a:cxnLst/>
              <a:rect l="l" t="t" r="r" b="b"/>
              <a:pathLst>
                <a:path w="1218" h="643" extrusionOk="0">
                  <a:moveTo>
                    <a:pt x="603" y="0"/>
                  </a:moveTo>
                  <a:cubicBezTo>
                    <a:pt x="464" y="0"/>
                    <a:pt x="325" y="32"/>
                    <a:pt x="217" y="95"/>
                  </a:cubicBezTo>
                  <a:cubicBezTo>
                    <a:pt x="5" y="218"/>
                    <a:pt x="1" y="420"/>
                    <a:pt x="226" y="551"/>
                  </a:cubicBezTo>
                  <a:cubicBezTo>
                    <a:pt x="333" y="612"/>
                    <a:pt x="475" y="643"/>
                    <a:pt x="617" y="643"/>
                  </a:cubicBezTo>
                  <a:cubicBezTo>
                    <a:pt x="758" y="643"/>
                    <a:pt x="900" y="612"/>
                    <a:pt x="1006" y="551"/>
                  </a:cubicBezTo>
                  <a:lnTo>
                    <a:pt x="999" y="547"/>
                  </a:lnTo>
                  <a:cubicBezTo>
                    <a:pt x="1218" y="420"/>
                    <a:pt x="1218" y="222"/>
                    <a:pt x="1004" y="99"/>
                  </a:cubicBezTo>
                  <a:cubicBezTo>
                    <a:pt x="889" y="33"/>
                    <a:pt x="745" y="0"/>
                    <a:pt x="603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solidFill>
              <a:srgbClr val="51B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1968900" y="3053000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solidFill>
              <a:srgbClr val="82E9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rgbClr val="6C7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rgbClr val="9FAE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4625950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4492100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295275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4429100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2825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4328875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4576650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4442825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4308975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3362450" y="861100"/>
              <a:ext cx="2184150" cy="2810350"/>
            </a:xfrm>
            <a:custGeom>
              <a:avLst/>
              <a:gdLst/>
              <a:ahLst/>
              <a:cxnLst/>
              <a:rect l="l" t="t" r="r" b="b"/>
              <a:pathLst>
                <a:path w="87366" h="112414" extrusionOk="0">
                  <a:moveTo>
                    <a:pt x="85937" y="109736"/>
                  </a:moveTo>
                  <a:lnTo>
                    <a:pt x="84554" y="50741"/>
                  </a:lnTo>
                  <a:cubicBezTo>
                    <a:pt x="84476" y="47424"/>
                    <a:pt x="83354" y="45838"/>
                    <a:pt x="81168" y="44626"/>
                  </a:cubicBezTo>
                  <a:lnTo>
                    <a:pt x="2100" y="1414"/>
                  </a:lnTo>
                  <a:cubicBezTo>
                    <a:pt x="1293" y="972"/>
                    <a:pt x="559" y="826"/>
                    <a:pt x="1" y="1065"/>
                  </a:cubicBezTo>
                  <a:lnTo>
                    <a:pt x="1" y="1065"/>
                  </a:lnTo>
                  <a:cubicBezTo>
                    <a:pt x="1" y="1065"/>
                    <a:pt x="1297" y="274"/>
                    <a:pt x="1417" y="225"/>
                  </a:cubicBezTo>
                  <a:lnTo>
                    <a:pt x="1417" y="225"/>
                  </a:lnTo>
                  <a:lnTo>
                    <a:pt x="1417" y="225"/>
                  </a:lnTo>
                  <a:cubicBezTo>
                    <a:pt x="1973" y="1"/>
                    <a:pt x="2696" y="150"/>
                    <a:pt x="3492" y="585"/>
                  </a:cubicBezTo>
                  <a:lnTo>
                    <a:pt x="82561" y="43797"/>
                  </a:lnTo>
                  <a:cubicBezTo>
                    <a:pt x="84747" y="45010"/>
                    <a:pt x="85869" y="46596"/>
                    <a:pt x="85947" y="49912"/>
                  </a:cubicBezTo>
                  <a:lnTo>
                    <a:pt x="87328" y="108906"/>
                  </a:lnTo>
                  <a:cubicBezTo>
                    <a:pt x="87366" y="110493"/>
                    <a:pt x="86950" y="111396"/>
                    <a:pt x="86269" y="111725"/>
                  </a:cubicBezTo>
                  <a:lnTo>
                    <a:pt x="85108" y="112414"/>
                  </a:lnTo>
                  <a:cubicBezTo>
                    <a:pt x="85651" y="112000"/>
                    <a:pt x="85969" y="111133"/>
                    <a:pt x="85937" y="109736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483100" y="3675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978900" y="3426800"/>
              <a:ext cx="3485525" cy="1227775"/>
            </a:xfrm>
            <a:custGeom>
              <a:avLst/>
              <a:gdLst/>
              <a:ahLst/>
              <a:cxnLst/>
              <a:rect l="l" t="t" r="r" b="b"/>
              <a:pathLst>
                <a:path w="139421" h="49111" extrusionOk="0">
                  <a:moveTo>
                    <a:pt x="139415" y="14809"/>
                  </a:moveTo>
                  <a:cubicBezTo>
                    <a:pt x="139421" y="14709"/>
                    <a:pt x="139419" y="14609"/>
                    <a:pt x="139408" y="14510"/>
                  </a:cubicBezTo>
                  <a:lnTo>
                    <a:pt x="139339" y="11529"/>
                  </a:lnTo>
                  <a:lnTo>
                    <a:pt x="139339" y="11529"/>
                  </a:lnTo>
                  <a:cubicBezTo>
                    <a:pt x="139277" y="12272"/>
                    <a:pt x="138724" y="13049"/>
                    <a:pt x="137690" y="13679"/>
                  </a:cubicBezTo>
                  <a:lnTo>
                    <a:pt x="87289" y="44372"/>
                  </a:lnTo>
                  <a:cubicBezTo>
                    <a:pt x="85251" y="45613"/>
                    <a:pt x="82127" y="45816"/>
                    <a:pt x="80314" y="44825"/>
                  </a:cubicBezTo>
                  <a:lnTo>
                    <a:pt x="1245" y="1613"/>
                  </a:lnTo>
                  <a:cubicBezTo>
                    <a:pt x="470" y="1189"/>
                    <a:pt x="62" y="615"/>
                    <a:pt x="6" y="0"/>
                  </a:cubicBezTo>
                  <a:lnTo>
                    <a:pt x="0" y="0"/>
                  </a:lnTo>
                  <a:lnTo>
                    <a:pt x="74" y="3196"/>
                  </a:lnTo>
                  <a:lnTo>
                    <a:pt x="77" y="3196"/>
                  </a:lnTo>
                  <a:cubicBezTo>
                    <a:pt x="98" y="3847"/>
                    <a:pt x="506" y="4461"/>
                    <a:pt x="1322" y="4907"/>
                  </a:cubicBezTo>
                  <a:lnTo>
                    <a:pt x="80390" y="48119"/>
                  </a:lnTo>
                  <a:cubicBezTo>
                    <a:pt x="82204" y="49110"/>
                    <a:pt x="85328" y="48907"/>
                    <a:pt x="87367" y="47666"/>
                  </a:cubicBezTo>
                  <a:lnTo>
                    <a:pt x="137766" y="16971"/>
                  </a:lnTo>
                  <a:cubicBezTo>
                    <a:pt x="138796" y="16344"/>
                    <a:pt x="139351" y="15570"/>
                    <a:pt x="139414" y="14832"/>
                  </a:cubicBezTo>
                  <a:lnTo>
                    <a:pt x="139415" y="14832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965523" y="3058969"/>
              <a:ext cx="2706350" cy="1519225"/>
            </a:xfrm>
            <a:custGeom>
              <a:avLst/>
              <a:gdLst/>
              <a:ahLst/>
              <a:cxnLst/>
              <a:rect l="l" t="t" r="r" b="b"/>
              <a:pathLst>
                <a:path w="108254" h="60769" extrusionOk="0">
                  <a:moveTo>
                    <a:pt x="107994" y="46657"/>
                  </a:moveTo>
                  <a:lnTo>
                    <a:pt x="107994" y="46657"/>
                  </a:lnTo>
                  <a:lnTo>
                    <a:pt x="22611" y="1"/>
                  </a:lnTo>
                  <a:lnTo>
                    <a:pt x="2052" y="12521"/>
                  </a:lnTo>
                  <a:cubicBezTo>
                    <a:pt x="1821" y="12661"/>
                    <a:pt x="1600" y="12819"/>
                    <a:pt x="1394" y="12995"/>
                  </a:cubicBezTo>
                  <a:lnTo>
                    <a:pt x="1391" y="12998"/>
                  </a:lnTo>
                  <a:cubicBezTo>
                    <a:pt x="0" y="14191"/>
                    <a:pt x="52" y="15694"/>
                    <a:pt x="1645" y="16564"/>
                  </a:cubicBezTo>
                  <a:lnTo>
                    <a:pt x="80714" y="59776"/>
                  </a:lnTo>
                  <a:cubicBezTo>
                    <a:pt x="82527" y="60768"/>
                    <a:pt x="85651" y="60565"/>
                    <a:pt x="87689" y="59323"/>
                  </a:cubicBezTo>
                  <a:lnTo>
                    <a:pt x="108254" y="4680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2534175" y="2562550"/>
              <a:ext cx="2942450" cy="1660450"/>
            </a:xfrm>
            <a:custGeom>
              <a:avLst/>
              <a:gdLst/>
              <a:ahLst/>
              <a:cxnLst/>
              <a:rect l="l" t="t" r="r" b="b"/>
              <a:pathLst>
                <a:path w="117698" h="66418" extrusionOk="0">
                  <a:moveTo>
                    <a:pt x="85643" y="66418"/>
                  </a:moveTo>
                  <a:lnTo>
                    <a:pt x="115477" y="48248"/>
                  </a:lnTo>
                  <a:cubicBezTo>
                    <a:pt x="117517" y="47006"/>
                    <a:pt x="117698" y="45195"/>
                    <a:pt x="115884" y="44205"/>
                  </a:cubicBezTo>
                  <a:lnTo>
                    <a:pt x="36816" y="993"/>
                  </a:lnTo>
                  <a:cubicBezTo>
                    <a:pt x="35002" y="0"/>
                    <a:pt x="31878" y="204"/>
                    <a:pt x="29840" y="1446"/>
                  </a:cubicBezTo>
                  <a:lnTo>
                    <a:pt x="0" y="196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2821500" y="3906575"/>
              <a:ext cx="362125" cy="197350"/>
            </a:xfrm>
            <a:custGeom>
              <a:avLst/>
              <a:gdLst/>
              <a:ahLst/>
              <a:cxnLst/>
              <a:rect l="l" t="t" r="r" b="b"/>
              <a:pathLst>
                <a:path w="14485" h="7894" extrusionOk="0">
                  <a:moveTo>
                    <a:pt x="646" y="0"/>
                  </a:moveTo>
                  <a:cubicBezTo>
                    <a:pt x="411" y="0"/>
                    <a:pt x="176" y="54"/>
                    <a:pt x="0" y="161"/>
                  </a:cubicBezTo>
                  <a:lnTo>
                    <a:pt x="14150" y="7893"/>
                  </a:lnTo>
                  <a:cubicBezTo>
                    <a:pt x="14485" y="7690"/>
                    <a:pt x="14475" y="7372"/>
                    <a:pt x="14129" y="7183"/>
                  </a:cubicBezTo>
                  <a:lnTo>
                    <a:pt x="1233" y="135"/>
                  </a:lnTo>
                  <a:cubicBezTo>
                    <a:pt x="1068" y="45"/>
                    <a:pt x="857" y="0"/>
                    <a:pt x="646" y="0"/>
                  </a:cubicBezTo>
                  <a:close/>
                </a:path>
              </a:pathLst>
            </a:custGeom>
            <a:solidFill>
              <a:srgbClr val="524C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3584950" y="2670750"/>
              <a:ext cx="1693700" cy="927025"/>
            </a:xfrm>
            <a:custGeom>
              <a:avLst/>
              <a:gdLst/>
              <a:ahLst/>
              <a:cxnLst/>
              <a:rect l="l" t="t" r="r" b="b"/>
              <a:pathLst>
                <a:path w="67748" h="37081" extrusionOk="0">
                  <a:moveTo>
                    <a:pt x="892" y="1"/>
                  </a:moveTo>
                  <a:lnTo>
                    <a:pt x="1" y="543"/>
                  </a:lnTo>
                  <a:lnTo>
                    <a:pt x="66857" y="37081"/>
                  </a:lnTo>
                  <a:lnTo>
                    <a:pt x="67748" y="36539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3333600" y="871650"/>
              <a:ext cx="2178950" cy="2820825"/>
            </a:xfrm>
            <a:custGeom>
              <a:avLst/>
              <a:gdLst/>
              <a:ahLst/>
              <a:cxnLst/>
              <a:rect l="l" t="t" r="r" b="b"/>
              <a:pathLst>
                <a:path w="87158" h="112833" extrusionOk="0">
                  <a:moveTo>
                    <a:pt x="4839" y="68629"/>
                  </a:moveTo>
                  <a:lnTo>
                    <a:pt x="83907" y="111841"/>
                  </a:lnTo>
                  <a:cubicBezTo>
                    <a:pt x="85721" y="112832"/>
                    <a:pt x="87158" y="112208"/>
                    <a:pt x="87091" y="109314"/>
                  </a:cubicBezTo>
                  <a:lnTo>
                    <a:pt x="85708" y="50319"/>
                  </a:lnTo>
                  <a:cubicBezTo>
                    <a:pt x="85630" y="47002"/>
                    <a:pt x="84508" y="45416"/>
                    <a:pt x="82322" y="44204"/>
                  </a:cubicBezTo>
                  <a:lnTo>
                    <a:pt x="3254" y="992"/>
                  </a:lnTo>
                  <a:cubicBezTo>
                    <a:pt x="1440" y="1"/>
                    <a:pt x="0" y="492"/>
                    <a:pt x="70" y="3518"/>
                  </a:cubicBezTo>
                  <a:lnTo>
                    <a:pt x="1453" y="62512"/>
                  </a:lnTo>
                  <a:cubicBezTo>
                    <a:pt x="1543" y="66366"/>
                    <a:pt x="2855" y="67549"/>
                    <a:pt x="4839" y="6862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3344125" y="885000"/>
              <a:ext cx="2158025" cy="2794075"/>
            </a:xfrm>
            <a:custGeom>
              <a:avLst/>
              <a:gdLst/>
              <a:ahLst/>
              <a:cxnLst/>
              <a:rect l="l" t="t" r="r" b="b"/>
              <a:pathLst>
                <a:path w="86321" h="111763" extrusionOk="0">
                  <a:moveTo>
                    <a:pt x="2625" y="802"/>
                  </a:moveTo>
                  <a:lnTo>
                    <a:pt x="82130" y="44251"/>
                  </a:lnTo>
                  <a:cubicBezTo>
                    <a:pt x="83596" y="45053"/>
                    <a:pt x="84819" y="47053"/>
                    <a:pt x="84858" y="48712"/>
                  </a:cubicBezTo>
                  <a:lnTo>
                    <a:pt x="86281" y="109406"/>
                  </a:lnTo>
                  <a:cubicBezTo>
                    <a:pt x="86320" y="111065"/>
                    <a:pt x="85159" y="111763"/>
                    <a:pt x="83694" y="110961"/>
                  </a:cubicBezTo>
                  <a:lnTo>
                    <a:pt x="4189" y="67511"/>
                  </a:lnTo>
                  <a:cubicBezTo>
                    <a:pt x="2724" y="66709"/>
                    <a:pt x="1500" y="64709"/>
                    <a:pt x="1461" y="63050"/>
                  </a:cubicBezTo>
                  <a:lnTo>
                    <a:pt x="38" y="2358"/>
                  </a:lnTo>
                  <a:cubicBezTo>
                    <a:pt x="0" y="698"/>
                    <a:pt x="1160" y="1"/>
                    <a:pt x="2625" y="802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3422325" y="1003625"/>
              <a:ext cx="1999825" cy="2481625"/>
            </a:xfrm>
            <a:custGeom>
              <a:avLst/>
              <a:gdLst/>
              <a:ahLst/>
              <a:cxnLst/>
              <a:rect l="l" t="t" r="r" b="b"/>
              <a:pathLst>
                <a:path w="79993" h="99265" extrusionOk="0">
                  <a:moveTo>
                    <a:pt x="79983" y="98576"/>
                  </a:moveTo>
                  <a:lnTo>
                    <a:pt x="78683" y="43068"/>
                  </a:lnTo>
                  <a:cubicBezTo>
                    <a:pt x="78677" y="42874"/>
                    <a:pt x="78570" y="42699"/>
                    <a:pt x="78401" y="42605"/>
                  </a:cubicBezTo>
                  <a:lnTo>
                    <a:pt x="810" y="200"/>
                  </a:lnTo>
                  <a:cubicBezTo>
                    <a:pt x="445" y="1"/>
                    <a:pt x="0" y="271"/>
                    <a:pt x="10" y="688"/>
                  </a:cubicBezTo>
                  <a:lnTo>
                    <a:pt x="1311" y="56198"/>
                  </a:lnTo>
                  <a:cubicBezTo>
                    <a:pt x="1315" y="56391"/>
                    <a:pt x="1422" y="56567"/>
                    <a:pt x="1592" y="56659"/>
                  </a:cubicBezTo>
                  <a:lnTo>
                    <a:pt x="79182" y="99064"/>
                  </a:lnTo>
                  <a:cubicBezTo>
                    <a:pt x="79548" y="99265"/>
                    <a:pt x="79993" y="98993"/>
                    <a:pt x="79983" y="98576"/>
                  </a:cubicBezTo>
                  <a:close/>
                </a:path>
              </a:pathLst>
            </a:custGeom>
            <a:solidFill>
              <a:srgbClr val="10ECFF">
                <a:alpha val="13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3422350" y="1006950"/>
              <a:ext cx="1516475" cy="1557950"/>
            </a:xfrm>
            <a:custGeom>
              <a:avLst/>
              <a:gdLst/>
              <a:ahLst/>
              <a:cxnLst/>
              <a:rect l="l" t="t" r="r" b="b"/>
              <a:pathLst>
                <a:path w="60659" h="62318" extrusionOk="0">
                  <a:moveTo>
                    <a:pt x="550" y="0"/>
                  </a:moveTo>
                  <a:cubicBezTo>
                    <a:pt x="263" y="0"/>
                    <a:pt x="0" y="234"/>
                    <a:pt x="9" y="555"/>
                  </a:cubicBezTo>
                  <a:lnTo>
                    <a:pt x="1310" y="56065"/>
                  </a:lnTo>
                  <a:cubicBezTo>
                    <a:pt x="1314" y="56258"/>
                    <a:pt x="1421" y="56434"/>
                    <a:pt x="1591" y="56526"/>
                  </a:cubicBezTo>
                  <a:lnTo>
                    <a:pt x="12188" y="62318"/>
                  </a:lnTo>
                  <a:lnTo>
                    <a:pt x="60658" y="32776"/>
                  </a:lnTo>
                  <a:lnTo>
                    <a:pt x="24804" y="13181"/>
                  </a:lnTo>
                  <a:lnTo>
                    <a:pt x="809" y="67"/>
                  </a:lnTo>
                  <a:cubicBezTo>
                    <a:pt x="725" y="21"/>
                    <a:pt x="637" y="0"/>
                    <a:pt x="550" y="0"/>
                  </a:cubicBezTo>
                  <a:close/>
                </a:path>
              </a:pathLst>
            </a:custGeom>
            <a:solidFill>
              <a:srgbClr val="E354F7">
                <a:alpha val="1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2892975" y="3485775"/>
              <a:ext cx="1001975" cy="563200"/>
            </a:xfrm>
            <a:custGeom>
              <a:avLst/>
              <a:gdLst/>
              <a:ahLst/>
              <a:cxnLst/>
              <a:rect l="l" t="t" r="r" b="b"/>
              <a:pathLst>
                <a:path w="40079" h="22528" extrusionOk="0">
                  <a:moveTo>
                    <a:pt x="11848" y="0"/>
                  </a:moveTo>
                  <a:cubicBezTo>
                    <a:pt x="11406" y="0"/>
                    <a:pt x="10961" y="103"/>
                    <a:pt x="10629" y="305"/>
                  </a:cubicBezTo>
                  <a:lnTo>
                    <a:pt x="0" y="6778"/>
                  </a:lnTo>
                  <a:lnTo>
                    <a:pt x="28816" y="22527"/>
                  </a:lnTo>
                  <a:lnTo>
                    <a:pt x="39445" y="16054"/>
                  </a:lnTo>
                  <a:cubicBezTo>
                    <a:pt x="40079" y="15668"/>
                    <a:pt x="40061" y="15065"/>
                    <a:pt x="39407" y="14707"/>
                  </a:cubicBezTo>
                  <a:lnTo>
                    <a:pt x="12961" y="255"/>
                  </a:lnTo>
                  <a:cubicBezTo>
                    <a:pt x="12650" y="84"/>
                    <a:pt x="12250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3075375" y="3861875"/>
              <a:ext cx="527000" cy="289000"/>
            </a:xfrm>
            <a:custGeom>
              <a:avLst/>
              <a:gdLst/>
              <a:ahLst/>
              <a:cxnLst/>
              <a:rect l="l" t="t" r="r" b="b"/>
              <a:pathLst>
                <a:path w="21080" h="11560" extrusionOk="0">
                  <a:moveTo>
                    <a:pt x="6899" y="1"/>
                  </a:moveTo>
                  <a:lnTo>
                    <a:pt x="0" y="4203"/>
                  </a:lnTo>
                  <a:lnTo>
                    <a:pt x="12995" y="11305"/>
                  </a:lnTo>
                  <a:cubicBezTo>
                    <a:pt x="13306" y="11476"/>
                    <a:pt x="13705" y="11560"/>
                    <a:pt x="14106" y="11560"/>
                  </a:cubicBezTo>
                  <a:cubicBezTo>
                    <a:pt x="14549" y="11560"/>
                    <a:pt x="14994" y="11457"/>
                    <a:pt x="15327" y="11255"/>
                  </a:cubicBez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722275" y="3661925"/>
              <a:ext cx="514225" cy="298800"/>
            </a:xfrm>
            <a:custGeom>
              <a:avLst/>
              <a:gdLst/>
              <a:ahLst/>
              <a:cxnLst/>
              <a:rect l="l" t="t" r="r" b="b"/>
              <a:pathLst>
                <a:path w="20569" h="11952" extrusionOk="0">
                  <a:moveTo>
                    <a:pt x="6386" y="0"/>
                  </a:moveTo>
                  <a:lnTo>
                    <a:pt x="634" y="3504"/>
                  </a:lnTo>
                  <a:cubicBezTo>
                    <a:pt x="1" y="3889"/>
                    <a:pt x="18" y="4493"/>
                    <a:pt x="673" y="4851"/>
                  </a:cubicBezTo>
                  <a:lnTo>
                    <a:pt x="13668" y="11952"/>
                  </a:lnTo>
                  <a:lnTo>
                    <a:pt x="20568" y="7750"/>
                  </a:lnTo>
                  <a:lnTo>
                    <a:pt x="6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2892975" y="3485750"/>
              <a:ext cx="1000175" cy="391700"/>
            </a:xfrm>
            <a:custGeom>
              <a:avLst/>
              <a:gdLst/>
              <a:ahLst/>
              <a:cxnLst/>
              <a:rect l="l" t="t" r="r" b="b"/>
              <a:pathLst>
                <a:path w="40007" h="15668" extrusionOk="0">
                  <a:moveTo>
                    <a:pt x="11850" y="1"/>
                  </a:moveTo>
                  <a:cubicBezTo>
                    <a:pt x="11407" y="1"/>
                    <a:pt x="10961" y="103"/>
                    <a:pt x="10629" y="306"/>
                  </a:cubicBezTo>
                  <a:lnTo>
                    <a:pt x="0" y="6778"/>
                  </a:lnTo>
                  <a:lnTo>
                    <a:pt x="513" y="7058"/>
                  </a:lnTo>
                  <a:lnTo>
                    <a:pt x="10642" y="889"/>
                  </a:lnTo>
                  <a:cubicBezTo>
                    <a:pt x="10974" y="687"/>
                    <a:pt x="11420" y="585"/>
                    <a:pt x="11862" y="585"/>
                  </a:cubicBezTo>
                  <a:cubicBezTo>
                    <a:pt x="12264" y="585"/>
                    <a:pt x="12664" y="669"/>
                    <a:pt x="12975" y="838"/>
                  </a:cubicBezTo>
                  <a:lnTo>
                    <a:pt x="39420" y="15292"/>
                  </a:lnTo>
                  <a:cubicBezTo>
                    <a:pt x="39616" y="15400"/>
                    <a:pt x="39747" y="15529"/>
                    <a:pt x="39829" y="15667"/>
                  </a:cubicBezTo>
                  <a:cubicBezTo>
                    <a:pt x="40006" y="15334"/>
                    <a:pt x="39868" y="14960"/>
                    <a:pt x="39407" y="14708"/>
                  </a:cubicBezTo>
                  <a:lnTo>
                    <a:pt x="12961" y="254"/>
                  </a:lnTo>
                  <a:cubicBezTo>
                    <a:pt x="12651" y="85"/>
                    <a:pt x="12252" y="1"/>
                    <a:pt x="11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3075375" y="3861875"/>
              <a:ext cx="527000" cy="201375"/>
            </a:xfrm>
            <a:custGeom>
              <a:avLst/>
              <a:gdLst/>
              <a:ahLst/>
              <a:cxnLst/>
              <a:rect l="l" t="t" r="r" b="b"/>
              <a:pathLst>
                <a:path w="21080" h="8055" extrusionOk="0">
                  <a:moveTo>
                    <a:pt x="6899" y="1"/>
                  </a:moveTo>
                  <a:lnTo>
                    <a:pt x="0" y="4203"/>
                  </a:lnTo>
                  <a:lnTo>
                    <a:pt x="512" y="4483"/>
                  </a:lnTo>
                  <a:lnTo>
                    <a:pt x="6913" y="585"/>
                  </a:lnTo>
                  <a:lnTo>
                    <a:pt x="20580" y="8055"/>
                  </a:lnTo>
                  <a:lnTo>
                    <a:pt x="21079" y="775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2724125" y="3661925"/>
              <a:ext cx="512375" cy="201375"/>
            </a:xfrm>
            <a:custGeom>
              <a:avLst/>
              <a:gdLst/>
              <a:ahLst/>
              <a:cxnLst/>
              <a:rect l="l" t="t" r="r" b="b"/>
              <a:pathLst>
                <a:path w="20495" h="8055" extrusionOk="0">
                  <a:moveTo>
                    <a:pt x="6314" y="0"/>
                  </a:moveTo>
                  <a:lnTo>
                    <a:pt x="561" y="3504"/>
                  </a:lnTo>
                  <a:cubicBezTo>
                    <a:pt x="118" y="3775"/>
                    <a:pt x="1" y="4150"/>
                    <a:pt x="192" y="4475"/>
                  </a:cubicBezTo>
                  <a:cubicBezTo>
                    <a:pt x="264" y="4335"/>
                    <a:pt x="388" y="4201"/>
                    <a:pt x="575" y="4089"/>
                  </a:cubicBezTo>
                  <a:lnTo>
                    <a:pt x="6328" y="584"/>
                  </a:lnTo>
                  <a:lnTo>
                    <a:pt x="19995" y="8054"/>
                  </a:lnTo>
                  <a:lnTo>
                    <a:pt x="20494" y="7750"/>
                  </a:lnTo>
                  <a:lnTo>
                    <a:pt x="6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982525" y="37053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1"/>
                  </a:cubicBezTo>
                  <a:lnTo>
                    <a:pt x="4199" y="5093"/>
                  </a:lnTo>
                  <a:cubicBezTo>
                    <a:pt x="4302" y="5150"/>
                    <a:pt x="4438" y="5177"/>
                    <a:pt x="4580" y="5177"/>
                  </a:cubicBezTo>
                  <a:cubicBezTo>
                    <a:pt x="4771" y="5177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1"/>
                    <a:pt x="9115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4848700" y="36322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7"/>
                    <a:pt x="1" y="2798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8" y="5178"/>
                    <a:pt x="4580" y="5178"/>
                  </a:cubicBezTo>
                  <a:cubicBezTo>
                    <a:pt x="4771" y="5178"/>
                    <a:pt x="4974" y="5129"/>
                    <a:pt x="5129" y="5034"/>
                  </a:cubicBezTo>
                  <a:lnTo>
                    <a:pt x="8819" y="2786"/>
                  </a:lnTo>
                  <a:cubicBezTo>
                    <a:pt x="9091" y="2621"/>
                    <a:pt x="9116" y="2380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4714850" y="3559100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8" y="0"/>
                  </a:moveTo>
                  <a:cubicBezTo>
                    <a:pt x="4347" y="0"/>
                    <a:pt x="4143" y="49"/>
                    <a:pt x="3987" y="145"/>
                  </a:cubicBezTo>
                  <a:lnTo>
                    <a:pt x="297" y="2392"/>
                  </a:lnTo>
                  <a:cubicBezTo>
                    <a:pt x="26" y="2556"/>
                    <a:pt x="1" y="2799"/>
                    <a:pt x="243" y="2931"/>
                  </a:cubicBezTo>
                  <a:lnTo>
                    <a:pt x="4201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5"/>
                  </a:lnTo>
                  <a:cubicBezTo>
                    <a:pt x="9092" y="2620"/>
                    <a:pt x="9116" y="2379"/>
                    <a:pt x="8874" y="2247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4581025" y="3485950"/>
              <a:ext cx="227900" cy="129400"/>
            </a:xfrm>
            <a:custGeom>
              <a:avLst/>
              <a:gdLst/>
              <a:ahLst/>
              <a:cxnLst/>
              <a:rect l="l" t="t" r="r" b="b"/>
              <a:pathLst>
                <a:path w="9116" h="5176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5"/>
                  </a:cubicBezTo>
                  <a:lnTo>
                    <a:pt x="296" y="2392"/>
                  </a:lnTo>
                  <a:cubicBezTo>
                    <a:pt x="26" y="2558"/>
                    <a:pt x="1" y="2799"/>
                    <a:pt x="243" y="2930"/>
                  </a:cubicBezTo>
                  <a:lnTo>
                    <a:pt x="4199" y="5092"/>
                  </a:lnTo>
                  <a:cubicBezTo>
                    <a:pt x="4303" y="5148"/>
                    <a:pt x="4438" y="5176"/>
                    <a:pt x="4579" y="5176"/>
                  </a:cubicBezTo>
                  <a:cubicBezTo>
                    <a:pt x="4770" y="5176"/>
                    <a:pt x="4973" y="5126"/>
                    <a:pt x="5129" y="5032"/>
                  </a:cubicBezTo>
                  <a:lnTo>
                    <a:pt x="8819" y="2783"/>
                  </a:lnTo>
                  <a:cubicBezTo>
                    <a:pt x="9091" y="2619"/>
                    <a:pt x="9116" y="2376"/>
                    <a:pt x="8873" y="2245"/>
                  </a:cubicBezTo>
                  <a:lnTo>
                    <a:pt x="4917" y="83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447225" y="3412775"/>
              <a:ext cx="227850" cy="129475"/>
            </a:xfrm>
            <a:custGeom>
              <a:avLst/>
              <a:gdLst/>
              <a:ahLst/>
              <a:cxnLst/>
              <a:rect l="l" t="t" r="r" b="b"/>
              <a:pathLst>
                <a:path w="9114" h="5179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1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8" y="5034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4313350" y="33396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7" y="1"/>
                    <a:pt x="4144" y="50"/>
                    <a:pt x="3988" y="144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4" y="2932"/>
                  </a:cubicBezTo>
                  <a:lnTo>
                    <a:pt x="4200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4179550" y="3266525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1" y="2930"/>
                  </a:cubicBezTo>
                  <a:lnTo>
                    <a:pt x="4199" y="5092"/>
                  </a:lnTo>
                  <a:cubicBezTo>
                    <a:pt x="4302" y="5149"/>
                    <a:pt x="4436" y="5176"/>
                    <a:pt x="4578" y="5176"/>
                  </a:cubicBezTo>
                  <a:cubicBezTo>
                    <a:pt x="4769" y="5176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4045725" y="3193375"/>
              <a:ext cx="227875" cy="129425"/>
            </a:xfrm>
            <a:custGeom>
              <a:avLst/>
              <a:gdLst/>
              <a:ahLst/>
              <a:cxnLst/>
              <a:rect l="l" t="t" r="r" b="b"/>
              <a:pathLst>
                <a:path w="9115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8"/>
                    <a:pt x="1" y="2798"/>
                    <a:pt x="242" y="2931"/>
                  </a:cubicBezTo>
                  <a:lnTo>
                    <a:pt x="4198" y="5093"/>
                  </a:lnTo>
                  <a:cubicBezTo>
                    <a:pt x="4301" y="5149"/>
                    <a:pt x="4436" y="5176"/>
                    <a:pt x="4578" y="5176"/>
                  </a:cubicBezTo>
                  <a:cubicBezTo>
                    <a:pt x="4768" y="5176"/>
                    <a:pt x="4972" y="5127"/>
                    <a:pt x="5127" y="5033"/>
                  </a:cubicBezTo>
                  <a:lnTo>
                    <a:pt x="8817" y="2784"/>
                  </a:lnTo>
                  <a:cubicBezTo>
                    <a:pt x="9090" y="2618"/>
                    <a:pt x="9114" y="2377"/>
                    <a:pt x="8872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3911875" y="312022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4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8" y="5177"/>
                  </a:cubicBezTo>
                  <a:cubicBezTo>
                    <a:pt x="4769" y="5177"/>
                    <a:pt x="4973" y="5127"/>
                    <a:pt x="5129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3778025" y="304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1" y="5177"/>
                    <a:pt x="4974" y="5127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3644200" y="2973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799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7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3510375" y="290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4" y="2559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3376525" y="28276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3182225" y="2721450"/>
              <a:ext cx="288350" cy="162500"/>
            </a:xfrm>
            <a:custGeom>
              <a:avLst/>
              <a:gdLst/>
              <a:ahLst/>
              <a:cxnLst/>
              <a:rect l="l" t="t" r="r" b="b"/>
              <a:pathLst>
                <a:path w="11534" h="6500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6618" y="6416"/>
                  </a:lnTo>
                  <a:cubicBezTo>
                    <a:pt x="6721" y="6472"/>
                    <a:pt x="6856" y="6499"/>
                    <a:pt x="6998" y="6499"/>
                  </a:cubicBezTo>
                  <a:cubicBezTo>
                    <a:pt x="7189" y="6499"/>
                    <a:pt x="7392" y="6450"/>
                    <a:pt x="7548" y="6356"/>
                  </a:cubicBezTo>
                  <a:lnTo>
                    <a:pt x="11238" y="4107"/>
                  </a:lnTo>
                  <a:cubicBezTo>
                    <a:pt x="11510" y="3943"/>
                    <a:pt x="11534" y="3700"/>
                    <a:pt x="11292" y="3569"/>
                  </a:cubicBezTo>
                  <a:lnTo>
                    <a:pt x="4916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3052775" y="28003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1"/>
                  </a:cubicBezTo>
                  <a:lnTo>
                    <a:pt x="4200" y="5093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3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3186600" y="28734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6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8" y="5178"/>
                    <a:pt x="4580" y="5178"/>
                  </a:cubicBezTo>
                  <a:cubicBezTo>
                    <a:pt x="4771" y="5178"/>
                    <a:pt x="4975" y="5129"/>
                    <a:pt x="5130" y="5034"/>
                  </a:cubicBezTo>
                  <a:lnTo>
                    <a:pt x="8820" y="2786"/>
                  </a:lnTo>
                  <a:cubicBezTo>
                    <a:pt x="9092" y="2621"/>
                    <a:pt x="9116" y="2379"/>
                    <a:pt x="8875" y="2248"/>
                  </a:cubicBezTo>
                  <a:lnTo>
                    <a:pt x="4917" y="84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320450" y="29465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3454275" y="3019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3588125" y="3092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0"/>
                  </a:cubicBezTo>
                  <a:lnTo>
                    <a:pt x="4199" y="5094"/>
                  </a:lnTo>
                  <a:cubicBezTo>
                    <a:pt x="4302" y="5150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4" y="2378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3721950" y="31660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8" y="2785"/>
                  </a:lnTo>
                  <a:cubicBezTo>
                    <a:pt x="9090" y="2619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855775" y="32391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8"/>
                    <a:pt x="0" y="2799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1" y="2620"/>
                    <a:pt x="9115" y="2379"/>
                    <a:pt x="8874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3989625" y="33122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9"/>
                    <a:pt x="5129" y="5034"/>
                  </a:cubicBezTo>
                  <a:lnTo>
                    <a:pt x="8818" y="2786"/>
                  </a:lnTo>
                  <a:cubicBezTo>
                    <a:pt x="9090" y="2621"/>
                    <a:pt x="9115" y="2380"/>
                    <a:pt x="8873" y="2248"/>
                  </a:cubicBezTo>
                  <a:lnTo>
                    <a:pt x="4917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4123450" y="3385450"/>
              <a:ext cx="227875" cy="129475"/>
            </a:xfrm>
            <a:custGeom>
              <a:avLst/>
              <a:gdLst/>
              <a:ahLst/>
              <a:cxnLst/>
              <a:rect l="l" t="t" r="r" b="b"/>
              <a:pathLst>
                <a:path w="9115" h="5179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3"/>
                  </a:lnTo>
                  <a:cubicBezTo>
                    <a:pt x="25" y="2559"/>
                    <a:pt x="0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4" y="5129"/>
                    <a:pt x="5130" y="5034"/>
                  </a:cubicBezTo>
                  <a:lnTo>
                    <a:pt x="8819" y="2786"/>
                  </a:lnTo>
                  <a:cubicBezTo>
                    <a:pt x="9090" y="2620"/>
                    <a:pt x="9115" y="2379"/>
                    <a:pt x="8874" y="2245"/>
                  </a:cubicBezTo>
                  <a:lnTo>
                    <a:pt x="4916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4257300" y="34586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1" y="2931"/>
                  </a:cubicBezTo>
                  <a:lnTo>
                    <a:pt x="4199" y="5094"/>
                  </a:lnTo>
                  <a:cubicBezTo>
                    <a:pt x="4301" y="5151"/>
                    <a:pt x="4436" y="5178"/>
                    <a:pt x="4577" y="5178"/>
                  </a:cubicBezTo>
                  <a:cubicBezTo>
                    <a:pt x="4768" y="5178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7"/>
                    <a:pt x="8873" y="2246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4391100" y="35317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20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4524950" y="36048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5"/>
                  </a:cubicBezTo>
                  <a:lnTo>
                    <a:pt x="297" y="2392"/>
                  </a:lnTo>
                  <a:cubicBezTo>
                    <a:pt x="25" y="2558"/>
                    <a:pt x="1" y="2799"/>
                    <a:pt x="242" y="2932"/>
                  </a:cubicBezTo>
                  <a:lnTo>
                    <a:pt x="4200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1" y="2619"/>
                    <a:pt x="9115" y="2378"/>
                    <a:pt x="8873" y="2246"/>
                  </a:cubicBezTo>
                  <a:lnTo>
                    <a:pt x="4916" y="84"/>
                  </a:lnTo>
                  <a:cubicBezTo>
                    <a:pt x="4813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4658775" y="3678000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7" y="1"/>
                  </a:moveTo>
                  <a:cubicBezTo>
                    <a:pt x="4346" y="1"/>
                    <a:pt x="4142" y="50"/>
                    <a:pt x="3987" y="145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1"/>
                  </a:cubicBezTo>
                  <a:lnTo>
                    <a:pt x="4199" y="5095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4792625" y="3751125"/>
              <a:ext cx="288325" cy="162525"/>
            </a:xfrm>
            <a:custGeom>
              <a:avLst/>
              <a:gdLst/>
              <a:ahLst/>
              <a:cxnLst/>
              <a:rect l="l" t="t" r="r" b="b"/>
              <a:pathLst>
                <a:path w="11533" h="6501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5" y="2558"/>
                    <a:pt x="1" y="2800"/>
                    <a:pt x="242" y="2932"/>
                  </a:cubicBezTo>
                  <a:lnTo>
                    <a:pt x="6618" y="6417"/>
                  </a:lnTo>
                  <a:cubicBezTo>
                    <a:pt x="6721" y="6473"/>
                    <a:pt x="6855" y="6501"/>
                    <a:pt x="6997" y="6501"/>
                  </a:cubicBezTo>
                  <a:cubicBezTo>
                    <a:pt x="7188" y="6501"/>
                    <a:pt x="7392" y="6451"/>
                    <a:pt x="7548" y="6356"/>
                  </a:cubicBezTo>
                  <a:lnTo>
                    <a:pt x="11237" y="4109"/>
                  </a:lnTo>
                  <a:cubicBezTo>
                    <a:pt x="11509" y="3943"/>
                    <a:pt x="11533" y="3701"/>
                    <a:pt x="11292" y="3569"/>
                  </a:cubicBezTo>
                  <a:lnTo>
                    <a:pt x="4916" y="84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923325" y="2879150"/>
              <a:ext cx="324500" cy="182250"/>
            </a:xfrm>
            <a:custGeom>
              <a:avLst/>
              <a:gdLst/>
              <a:ahLst/>
              <a:cxnLst/>
              <a:rect l="l" t="t" r="r" b="b"/>
              <a:pathLst>
                <a:path w="12980" h="7290" extrusionOk="0">
                  <a:moveTo>
                    <a:pt x="4538" y="0"/>
                  </a:moveTo>
                  <a:cubicBezTo>
                    <a:pt x="4347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6" y="2558"/>
                    <a:pt x="0" y="2799"/>
                    <a:pt x="243" y="2932"/>
                  </a:cubicBezTo>
                  <a:lnTo>
                    <a:pt x="8063" y="7206"/>
                  </a:lnTo>
                  <a:cubicBezTo>
                    <a:pt x="8166" y="7262"/>
                    <a:pt x="8302" y="7289"/>
                    <a:pt x="8444" y="7289"/>
                  </a:cubicBezTo>
                  <a:cubicBezTo>
                    <a:pt x="8635" y="7289"/>
                    <a:pt x="8838" y="7240"/>
                    <a:pt x="8994" y="7146"/>
                  </a:cubicBezTo>
                  <a:lnTo>
                    <a:pt x="12684" y="4897"/>
                  </a:lnTo>
                  <a:cubicBezTo>
                    <a:pt x="12956" y="4731"/>
                    <a:pt x="12979" y="4490"/>
                    <a:pt x="12737" y="4359"/>
                  </a:cubicBezTo>
                  <a:lnTo>
                    <a:pt x="4917" y="84"/>
                  </a:lnTo>
                  <a:cubicBezTo>
                    <a:pt x="4814" y="28"/>
                    <a:pt x="4680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4627683" y="3809625"/>
              <a:ext cx="324475" cy="182275"/>
            </a:xfrm>
            <a:custGeom>
              <a:avLst/>
              <a:gdLst/>
              <a:ahLst/>
              <a:cxnLst/>
              <a:rect l="l" t="t" r="r" b="b"/>
              <a:pathLst>
                <a:path w="12979" h="7291" extrusionOk="0">
                  <a:moveTo>
                    <a:pt x="4537" y="1"/>
                  </a:moveTo>
                  <a:cubicBezTo>
                    <a:pt x="4346" y="1"/>
                    <a:pt x="4142" y="51"/>
                    <a:pt x="3986" y="146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8063" y="7206"/>
                  </a:lnTo>
                  <a:cubicBezTo>
                    <a:pt x="8166" y="7263"/>
                    <a:pt x="8301" y="7290"/>
                    <a:pt x="8443" y="7290"/>
                  </a:cubicBezTo>
                  <a:cubicBezTo>
                    <a:pt x="8633" y="7290"/>
                    <a:pt x="8837" y="7241"/>
                    <a:pt x="8993" y="7146"/>
                  </a:cubicBezTo>
                  <a:lnTo>
                    <a:pt x="12683" y="4898"/>
                  </a:lnTo>
                  <a:cubicBezTo>
                    <a:pt x="12955" y="4732"/>
                    <a:pt x="12978" y="4491"/>
                    <a:pt x="12737" y="4360"/>
                  </a:cubicBezTo>
                  <a:lnTo>
                    <a:pt x="4916" y="85"/>
                  </a:lnTo>
                  <a:cubicBezTo>
                    <a:pt x="4813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3153775" y="30050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3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4199" y="5095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3287600" y="3078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7"/>
                    <a:pt x="0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3" y="2247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3421450" y="31513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0" y="2621"/>
                    <a:pt x="9114" y="2378"/>
                    <a:pt x="8873" y="2247"/>
                  </a:cubicBezTo>
                  <a:lnTo>
                    <a:pt x="4917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3555275" y="32245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69" y="5178"/>
                    <a:pt x="4973" y="5128"/>
                    <a:pt x="5129" y="5034"/>
                  </a:cubicBezTo>
                  <a:lnTo>
                    <a:pt x="8818" y="2787"/>
                  </a:lnTo>
                  <a:cubicBezTo>
                    <a:pt x="9090" y="2620"/>
                    <a:pt x="9115" y="2378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3689125" y="329765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49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5" y="84"/>
                  </a:lnTo>
                  <a:cubicBezTo>
                    <a:pt x="4813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22950" y="337077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6" y="1"/>
                  </a:moveTo>
                  <a:cubicBezTo>
                    <a:pt x="4345" y="1"/>
                    <a:pt x="4142" y="50"/>
                    <a:pt x="3985" y="145"/>
                  </a:cubicBezTo>
                  <a:lnTo>
                    <a:pt x="297" y="2393"/>
                  </a:lnTo>
                  <a:cubicBezTo>
                    <a:pt x="24" y="2559"/>
                    <a:pt x="0" y="2800"/>
                    <a:pt x="243" y="2933"/>
                  </a:cubicBezTo>
                  <a:lnTo>
                    <a:pt x="4199" y="5095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69" y="5178"/>
                    <a:pt x="4972" y="5129"/>
                    <a:pt x="5128" y="5035"/>
                  </a:cubicBezTo>
                  <a:lnTo>
                    <a:pt x="8818" y="2786"/>
                  </a:lnTo>
                  <a:cubicBezTo>
                    <a:pt x="9090" y="2620"/>
                    <a:pt x="9115" y="2379"/>
                    <a:pt x="8872" y="2247"/>
                  </a:cubicBezTo>
                  <a:lnTo>
                    <a:pt x="4916" y="85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956750" y="3443925"/>
              <a:ext cx="227900" cy="129475"/>
            </a:xfrm>
            <a:custGeom>
              <a:avLst/>
              <a:gdLst/>
              <a:ahLst/>
              <a:cxnLst/>
              <a:rect l="l" t="t" r="r" b="b"/>
              <a:pathLst>
                <a:path w="9116" h="5179" extrusionOk="0">
                  <a:moveTo>
                    <a:pt x="4538" y="1"/>
                  </a:moveTo>
                  <a:cubicBezTo>
                    <a:pt x="4347" y="1"/>
                    <a:pt x="4143" y="50"/>
                    <a:pt x="3987" y="145"/>
                  </a:cubicBezTo>
                  <a:lnTo>
                    <a:pt x="298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1"/>
                    <a:pt x="4437" y="5178"/>
                    <a:pt x="4579" y="5178"/>
                  </a:cubicBezTo>
                  <a:cubicBezTo>
                    <a:pt x="4770" y="5178"/>
                    <a:pt x="4974" y="5128"/>
                    <a:pt x="5130" y="5033"/>
                  </a:cubicBezTo>
                  <a:lnTo>
                    <a:pt x="8820" y="2786"/>
                  </a:lnTo>
                  <a:cubicBezTo>
                    <a:pt x="9092" y="2620"/>
                    <a:pt x="9116" y="2379"/>
                    <a:pt x="8875" y="2247"/>
                  </a:cubicBezTo>
                  <a:lnTo>
                    <a:pt x="4917" y="85"/>
                  </a:lnTo>
                  <a:cubicBezTo>
                    <a:pt x="4814" y="28"/>
                    <a:pt x="4680" y="1"/>
                    <a:pt x="45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4090600" y="3517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5" y="2557"/>
                    <a:pt x="1" y="2798"/>
                    <a:pt x="242" y="2931"/>
                  </a:cubicBezTo>
                  <a:lnTo>
                    <a:pt x="4199" y="5093"/>
                  </a:lnTo>
                  <a:cubicBezTo>
                    <a:pt x="4302" y="5149"/>
                    <a:pt x="4437" y="5177"/>
                    <a:pt x="4579" y="5177"/>
                  </a:cubicBezTo>
                  <a:cubicBezTo>
                    <a:pt x="4770" y="5177"/>
                    <a:pt x="4973" y="5127"/>
                    <a:pt x="5129" y="5033"/>
                  </a:cubicBezTo>
                  <a:lnTo>
                    <a:pt x="8819" y="2785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4224425" y="3590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4"/>
                  </a:cubicBezTo>
                  <a:lnTo>
                    <a:pt x="298" y="2391"/>
                  </a:lnTo>
                  <a:cubicBezTo>
                    <a:pt x="26" y="2557"/>
                    <a:pt x="1" y="2798"/>
                    <a:pt x="243" y="2931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3"/>
                  </a:cubicBezTo>
                  <a:lnTo>
                    <a:pt x="8819" y="2786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4358275" y="366337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9"/>
                    <a:pt x="1" y="2800"/>
                    <a:pt x="242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4492064" y="37365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7"/>
                    <a:pt x="1" y="2800"/>
                    <a:pt x="243" y="2931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5" y="2377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2793900" y="2957975"/>
              <a:ext cx="390925" cy="218550"/>
            </a:xfrm>
            <a:custGeom>
              <a:avLst/>
              <a:gdLst/>
              <a:ahLst/>
              <a:cxnLst/>
              <a:rect l="l" t="t" r="r" b="b"/>
              <a:pathLst>
                <a:path w="15637" h="8742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0" y="2799"/>
                    <a:pt x="242" y="2932"/>
                  </a:cubicBezTo>
                  <a:lnTo>
                    <a:pt x="10720" y="8658"/>
                  </a:lnTo>
                  <a:cubicBezTo>
                    <a:pt x="10823" y="8715"/>
                    <a:pt x="10958" y="8742"/>
                    <a:pt x="11100" y="8742"/>
                  </a:cubicBezTo>
                  <a:cubicBezTo>
                    <a:pt x="11291" y="8742"/>
                    <a:pt x="11495" y="8692"/>
                    <a:pt x="11651" y="8597"/>
                  </a:cubicBezTo>
                  <a:lnTo>
                    <a:pt x="15341" y="6350"/>
                  </a:lnTo>
                  <a:cubicBezTo>
                    <a:pt x="15613" y="6184"/>
                    <a:pt x="15636" y="5943"/>
                    <a:pt x="15395" y="5810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90775" y="3120225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0" y="2800"/>
                    <a:pt x="242" y="2931"/>
                  </a:cubicBezTo>
                  <a:lnTo>
                    <a:pt x="4199" y="5094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3"/>
                  </a:cubicBezTo>
                  <a:lnTo>
                    <a:pt x="8818" y="2786"/>
                  </a:lnTo>
                  <a:cubicBezTo>
                    <a:pt x="9090" y="2620"/>
                    <a:pt x="9114" y="2379"/>
                    <a:pt x="8874" y="2246"/>
                  </a:cubicBezTo>
                  <a:lnTo>
                    <a:pt x="4915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224600" y="31933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6" y="0"/>
                  </a:moveTo>
                  <a:cubicBezTo>
                    <a:pt x="4346" y="0"/>
                    <a:pt x="4143" y="50"/>
                    <a:pt x="3987" y="144"/>
                  </a:cubicBezTo>
                  <a:lnTo>
                    <a:pt x="297" y="2391"/>
                  </a:lnTo>
                  <a:cubicBezTo>
                    <a:pt x="25" y="2557"/>
                    <a:pt x="0" y="2798"/>
                    <a:pt x="243" y="2931"/>
                  </a:cubicBezTo>
                  <a:lnTo>
                    <a:pt x="4199" y="5093"/>
                  </a:lnTo>
                  <a:cubicBezTo>
                    <a:pt x="4302" y="5149"/>
                    <a:pt x="4437" y="5176"/>
                    <a:pt x="4579" y="5176"/>
                  </a:cubicBezTo>
                  <a:cubicBezTo>
                    <a:pt x="4770" y="5176"/>
                    <a:pt x="4973" y="5127"/>
                    <a:pt x="5130" y="5033"/>
                  </a:cubicBezTo>
                  <a:lnTo>
                    <a:pt x="8818" y="2784"/>
                  </a:lnTo>
                  <a:cubicBezTo>
                    <a:pt x="9090" y="2620"/>
                    <a:pt x="9115" y="2379"/>
                    <a:pt x="8873" y="2246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358450" y="32665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1"/>
                  </a:moveTo>
                  <a:cubicBezTo>
                    <a:pt x="4345" y="1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2" y="5150"/>
                    <a:pt x="4436" y="5177"/>
                    <a:pt x="4578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8" y="2785"/>
                  </a:lnTo>
                  <a:cubicBezTo>
                    <a:pt x="9090" y="2621"/>
                    <a:pt x="9114" y="2379"/>
                    <a:pt x="8873" y="2247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3626125" y="3412800"/>
              <a:ext cx="227850" cy="129450"/>
            </a:xfrm>
            <a:custGeom>
              <a:avLst/>
              <a:gdLst/>
              <a:ahLst/>
              <a:cxnLst/>
              <a:rect l="l" t="t" r="r" b="b"/>
              <a:pathLst>
                <a:path w="9114" h="5178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1"/>
                  </a:cubicBezTo>
                  <a:lnTo>
                    <a:pt x="4199" y="5093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5"/>
                  </a:lnTo>
                  <a:cubicBezTo>
                    <a:pt x="9090" y="2620"/>
                    <a:pt x="9114" y="2378"/>
                    <a:pt x="8873" y="2247"/>
                  </a:cubicBezTo>
                  <a:lnTo>
                    <a:pt x="4915" y="83"/>
                  </a:lnTo>
                  <a:cubicBezTo>
                    <a:pt x="4812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3759925" y="34859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1"/>
                  </a:moveTo>
                  <a:cubicBezTo>
                    <a:pt x="4346" y="1"/>
                    <a:pt x="4142" y="50"/>
                    <a:pt x="3986" y="146"/>
                  </a:cubicBezTo>
                  <a:lnTo>
                    <a:pt x="296" y="2393"/>
                  </a:lnTo>
                  <a:cubicBezTo>
                    <a:pt x="26" y="2559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2" y="5151"/>
                    <a:pt x="4437" y="5178"/>
                    <a:pt x="4579" y="5178"/>
                  </a:cubicBezTo>
                  <a:cubicBezTo>
                    <a:pt x="4770" y="5178"/>
                    <a:pt x="4973" y="5129"/>
                    <a:pt x="5129" y="5034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3893750" y="3559075"/>
              <a:ext cx="227900" cy="129425"/>
            </a:xfrm>
            <a:custGeom>
              <a:avLst/>
              <a:gdLst/>
              <a:ahLst/>
              <a:cxnLst/>
              <a:rect l="l" t="t" r="r" b="b"/>
              <a:pathLst>
                <a:path w="9116" h="5177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3"/>
                  </a:lnTo>
                  <a:cubicBezTo>
                    <a:pt x="4303" y="5149"/>
                    <a:pt x="4438" y="5176"/>
                    <a:pt x="4580" y="5176"/>
                  </a:cubicBezTo>
                  <a:cubicBezTo>
                    <a:pt x="4771" y="5176"/>
                    <a:pt x="4974" y="5127"/>
                    <a:pt x="5130" y="5033"/>
                  </a:cubicBezTo>
                  <a:lnTo>
                    <a:pt x="8820" y="2784"/>
                  </a:lnTo>
                  <a:cubicBezTo>
                    <a:pt x="9092" y="2620"/>
                    <a:pt x="9116" y="2379"/>
                    <a:pt x="8874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4027600" y="363222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2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4"/>
                  </a:cubicBezTo>
                  <a:lnTo>
                    <a:pt x="8819" y="2787"/>
                  </a:lnTo>
                  <a:cubicBezTo>
                    <a:pt x="9091" y="2620"/>
                    <a:pt x="9116" y="2379"/>
                    <a:pt x="8873" y="2246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4161425" y="3705375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7" y="0"/>
                    <a:pt x="4143" y="50"/>
                    <a:pt x="3987" y="144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0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70" y="5177"/>
                    <a:pt x="4974" y="5128"/>
                    <a:pt x="5130" y="5032"/>
                  </a:cubicBezTo>
                  <a:lnTo>
                    <a:pt x="8820" y="2785"/>
                  </a:lnTo>
                  <a:cubicBezTo>
                    <a:pt x="9092" y="2620"/>
                    <a:pt x="9115" y="2378"/>
                    <a:pt x="8874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4295239" y="3778525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0"/>
                  </a:moveTo>
                  <a:cubicBezTo>
                    <a:pt x="4345" y="0"/>
                    <a:pt x="4142" y="49"/>
                    <a:pt x="3986" y="144"/>
                  </a:cubicBezTo>
                  <a:lnTo>
                    <a:pt x="296" y="2392"/>
                  </a:lnTo>
                  <a:cubicBezTo>
                    <a:pt x="24" y="2557"/>
                    <a:pt x="1" y="2799"/>
                    <a:pt x="242" y="2932"/>
                  </a:cubicBezTo>
                  <a:lnTo>
                    <a:pt x="4199" y="5094"/>
                  </a:lnTo>
                  <a:cubicBezTo>
                    <a:pt x="4302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4"/>
                  </a:cubicBezTo>
                  <a:lnTo>
                    <a:pt x="8819" y="2785"/>
                  </a:lnTo>
                  <a:cubicBezTo>
                    <a:pt x="9090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4430798" y="3851650"/>
              <a:ext cx="391900" cy="219100"/>
            </a:xfrm>
            <a:custGeom>
              <a:avLst/>
              <a:gdLst/>
              <a:ahLst/>
              <a:cxnLst/>
              <a:rect l="l" t="t" r="r" b="b"/>
              <a:pathLst>
                <a:path w="15676" h="8764" extrusionOk="0">
                  <a:moveTo>
                    <a:pt x="4537" y="1"/>
                  </a:moveTo>
                  <a:cubicBezTo>
                    <a:pt x="4346" y="1"/>
                    <a:pt x="4143" y="50"/>
                    <a:pt x="3987" y="145"/>
                  </a:cubicBezTo>
                  <a:lnTo>
                    <a:pt x="297" y="2392"/>
                  </a:lnTo>
                  <a:cubicBezTo>
                    <a:pt x="25" y="2558"/>
                    <a:pt x="0" y="2799"/>
                    <a:pt x="243" y="2933"/>
                  </a:cubicBezTo>
                  <a:lnTo>
                    <a:pt x="10759" y="8680"/>
                  </a:lnTo>
                  <a:cubicBezTo>
                    <a:pt x="10862" y="8736"/>
                    <a:pt x="10997" y="8764"/>
                    <a:pt x="11139" y="8764"/>
                  </a:cubicBezTo>
                  <a:cubicBezTo>
                    <a:pt x="11329" y="8764"/>
                    <a:pt x="11533" y="8714"/>
                    <a:pt x="11688" y="8620"/>
                  </a:cubicBezTo>
                  <a:lnTo>
                    <a:pt x="15378" y="6371"/>
                  </a:lnTo>
                  <a:cubicBezTo>
                    <a:pt x="15650" y="6206"/>
                    <a:pt x="15675" y="5964"/>
                    <a:pt x="15433" y="5832"/>
                  </a:cubicBezTo>
                  <a:lnTo>
                    <a:pt x="4917" y="85"/>
                  </a:lnTo>
                  <a:cubicBezTo>
                    <a:pt x="4813" y="28"/>
                    <a:pt x="4678" y="1"/>
                    <a:pt x="4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3364523" y="3418500"/>
              <a:ext cx="763225" cy="422000"/>
            </a:xfrm>
            <a:custGeom>
              <a:avLst/>
              <a:gdLst/>
              <a:ahLst/>
              <a:cxnLst/>
              <a:rect l="l" t="t" r="r" b="b"/>
              <a:pathLst>
                <a:path w="30529" h="16880" extrusionOk="0">
                  <a:moveTo>
                    <a:pt x="4537" y="0"/>
                  </a:moveTo>
                  <a:cubicBezTo>
                    <a:pt x="4346" y="0"/>
                    <a:pt x="4142" y="50"/>
                    <a:pt x="3986" y="144"/>
                  </a:cubicBezTo>
                  <a:lnTo>
                    <a:pt x="296" y="2391"/>
                  </a:lnTo>
                  <a:cubicBezTo>
                    <a:pt x="25" y="2557"/>
                    <a:pt x="1" y="2798"/>
                    <a:pt x="242" y="2930"/>
                  </a:cubicBezTo>
                  <a:lnTo>
                    <a:pt x="25612" y="16796"/>
                  </a:lnTo>
                  <a:cubicBezTo>
                    <a:pt x="25715" y="16852"/>
                    <a:pt x="25850" y="16879"/>
                    <a:pt x="25992" y="16879"/>
                  </a:cubicBezTo>
                  <a:cubicBezTo>
                    <a:pt x="26183" y="16879"/>
                    <a:pt x="26387" y="16830"/>
                    <a:pt x="26543" y="16735"/>
                  </a:cubicBezTo>
                  <a:lnTo>
                    <a:pt x="30233" y="14488"/>
                  </a:lnTo>
                  <a:cubicBezTo>
                    <a:pt x="30503" y="14323"/>
                    <a:pt x="30528" y="14081"/>
                    <a:pt x="30287" y="139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3065950" y="325625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7" y="0"/>
                  </a:moveTo>
                  <a:cubicBezTo>
                    <a:pt x="4346" y="0"/>
                    <a:pt x="4142" y="49"/>
                    <a:pt x="3986" y="144"/>
                  </a:cubicBezTo>
                  <a:lnTo>
                    <a:pt x="298" y="2392"/>
                  </a:lnTo>
                  <a:cubicBezTo>
                    <a:pt x="26" y="2557"/>
                    <a:pt x="1" y="2799"/>
                    <a:pt x="243" y="2930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70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19"/>
                    <a:pt x="9114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3199775" y="3329375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1" y="2799"/>
                    <a:pt x="242" y="2931"/>
                  </a:cubicBezTo>
                  <a:lnTo>
                    <a:pt x="5367" y="5732"/>
                  </a:lnTo>
                  <a:cubicBezTo>
                    <a:pt x="5471" y="5788"/>
                    <a:pt x="5606" y="5815"/>
                    <a:pt x="5747" y="5815"/>
                  </a:cubicBezTo>
                  <a:cubicBezTo>
                    <a:pt x="5938" y="5815"/>
                    <a:pt x="6141" y="5766"/>
                    <a:pt x="6297" y="5672"/>
                  </a:cubicBezTo>
                  <a:lnTo>
                    <a:pt x="9987" y="3423"/>
                  </a:lnTo>
                  <a:cubicBezTo>
                    <a:pt x="10259" y="3259"/>
                    <a:pt x="10284" y="3018"/>
                    <a:pt x="10041" y="2885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4195050" y="3873300"/>
              <a:ext cx="227875" cy="129450"/>
            </a:xfrm>
            <a:custGeom>
              <a:avLst/>
              <a:gdLst/>
              <a:ahLst/>
              <a:cxnLst/>
              <a:rect l="l" t="t" r="r" b="b"/>
              <a:pathLst>
                <a:path w="9115" h="5178" extrusionOk="0">
                  <a:moveTo>
                    <a:pt x="4536" y="1"/>
                  </a:moveTo>
                  <a:cubicBezTo>
                    <a:pt x="4345" y="1"/>
                    <a:pt x="4142" y="50"/>
                    <a:pt x="3986" y="144"/>
                  </a:cubicBezTo>
                  <a:lnTo>
                    <a:pt x="296" y="2393"/>
                  </a:lnTo>
                  <a:cubicBezTo>
                    <a:pt x="24" y="2557"/>
                    <a:pt x="1" y="2800"/>
                    <a:pt x="242" y="2931"/>
                  </a:cubicBezTo>
                  <a:lnTo>
                    <a:pt x="4199" y="5094"/>
                  </a:lnTo>
                  <a:cubicBezTo>
                    <a:pt x="4302" y="5151"/>
                    <a:pt x="4436" y="5178"/>
                    <a:pt x="4578" y="5178"/>
                  </a:cubicBezTo>
                  <a:cubicBezTo>
                    <a:pt x="4769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0" y="2620"/>
                    <a:pt x="9114" y="2379"/>
                    <a:pt x="8873" y="2246"/>
                  </a:cubicBezTo>
                  <a:lnTo>
                    <a:pt x="4916" y="84"/>
                  </a:lnTo>
                  <a:cubicBezTo>
                    <a:pt x="4813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4032000" y="3784200"/>
              <a:ext cx="257100" cy="145400"/>
            </a:xfrm>
            <a:custGeom>
              <a:avLst/>
              <a:gdLst/>
              <a:ahLst/>
              <a:cxnLst/>
              <a:rect l="l" t="t" r="r" b="b"/>
              <a:pathLst>
                <a:path w="10284" h="5816" extrusionOk="0">
                  <a:moveTo>
                    <a:pt x="4536" y="0"/>
                  </a:moveTo>
                  <a:cubicBezTo>
                    <a:pt x="4345" y="0"/>
                    <a:pt x="4141" y="50"/>
                    <a:pt x="3986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5367" y="5732"/>
                  </a:lnTo>
                  <a:cubicBezTo>
                    <a:pt x="5470" y="5788"/>
                    <a:pt x="5606" y="5816"/>
                    <a:pt x="5749" y="5816"/>
                  </a:cubicBezTo>
                  <a:cubicBezTo>
                    <a:pt x="5939" y="5816"/>
                    <a:pt x="6141" y="5767"/>
                    <a:pt x="6297" y="5672"/>
                  </a:cubicBezTo>
                  <a:lnTo>
                    <a:pt x="9986" y="3424"/>
                  </a:lnTo>
                  <a:cubicBezTo>
                    <a:pt x="10258" y="3258"/>
                    <a:pt x="10283" y="3017"/>
                    <a:pt x="10041" y="2884"/>
                  </a:cubicBezTo>
                  <a:lnTo>
                    <a:pt x="4917" y="84"/>
                  </a:lnTo>
                  <a:cubicBezTo>
                    <a:pt x="4813" y="28"/>
                    <a:pt x="4678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664425" y="30368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8" y="0"/>
                  </a:moveTo>
                  <a:cubicBezTo>
                    <a:pt x="4346" y="0"/>
                    <a:pt x="4142" y="50"/>
                    <a:pt x="3986" y="146"/>
                  </a:cubicBezTo>
                  <a:lnTo>
                    <a:pt x="298" y="2393"/>
                  </a:lnTo>
                  <a:cubicBezTo>
                    <a:pt x="26" y="2558"/>
                    <a:pt x="1" y="2800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8"/>
                    <a:pt x="4579" y="5178"/>
                  </a:cubicBezTo>
                  <a:cubicBezTo>
                    <a:pt x="4770" y="5178"/>
                    <a:pt x="4973" y="5128"/>
                    <a:pt x="5129" y="5033"/>
                  </a:cubicBezTo>
                  <a:lnTo>
                    <a:pt x="8819" y="2786"/>
                  </a:lnTo>
                  <a:cubicBezTo>
                    <a:pt x="9091" y="2620"/>
                    <a:pt x="9116" y="2379"/>
                    <a:pt x="8873" y="2248"/>
                  </a:cubicBezTo>
                  <a:lnTo>
                    <a:pt x="4917" y="84"/>
                  </a:lnTo>
                  <a:cubicBezTo>
                    <a:pt x="4814" y="28"/>
                    <a:pt x="4679" y="0"/>
                    <a:pt x="4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98300" y="3109950"/>
              <a:ext cx="227850" cy="129425"/>
            </a:xfrm>
            <a:custGeom>
              <a:avLst/>
              <a:gdLst/>
              <a:ahLst/>
              <a:cxnLst/>
              <a:rect l="l" t="t" r="r" b="b"/>
              <a:pathLst>
                <a:path w="9114" h="5177" extrusionOk="0">
                  <a:moveTo>
                    <a:pt x="4536" y="0"/>
                  </a:moveTo>
                  <a:cubicBezTo>
                    <a:pt x="4345" y="0"/>
                    <a:pt x="4141" y="50"/>
                    <a:pt x="3985" y="144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4199" y="5094"/>
                  </a:lnTo>
                  <a:cubicBezTo>
                    <a:pt x="4301" y="5150"/>
                    <a:pt x="4436" y="5177"/>
                    <a:pt x="4578" y="5177"/>
                  </a:cubicBezTo>
                  <a:cubicBezTo>
                    <a:pt x="4769" y="5177"/>
                    <a:pt x="4972" y="5128"/>
                    <a:pt x="5128" y="5033"/>
                  </a:cubicBezTo>
                  <a:lnTo>
                    <a:pt x="8818" y="2786"/>
                  </a:lnTo>
                  <a:cubicBezTo>
                    <a:pt x="9090" y="2620"/>
                    <a:pt x="9114" y="2378"/>
                    <a:pt x="8872" y="2246"/>
                  </a:cubicBezTo>
                  <a:lnTo>
                    <a:pt x="4915" y="84"/>
                  </a:lnTo>
                  <a:cubicBezTo>
                    <a:pt x="4812" y="28"/>
                    <a:pt x="4677" y="0"/>
                    <a:pt x="4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932100" y="318310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7" y="0"/>
                  </a:moveTo>
                  <a:cubicBezTo>
                    <a:pt x="4345" y="0"/>
                    <a:pt x="4142" y="50"/>
                    <a:pt x="3986" y="144"/>
                  </a:cubicBezTo>
                  <a:lnTo>
                    <a:pt x="298" y="2392"/>
                  </a:lnTo>
                  <a:cubicBezTo>
                    <a:pt x="24" y="2557"/>
                    <a:pt x="1" y="2799"/>
                    <a:pt x="243" y="2932"/>
                  </a:cubicBezTo>
                  <a:lnTo>
                    <a:pt x="4199" y="5094"/>
                  </a:lnTo>
                  <a:cubicBezTo>
                    <a:pt x="4303" y="5150"/>
                    <a:pt x="4437" y="5177"/>
                    <a:pt x="4579" y="5177"/>
                  </a:cubicBezTo>
                  <a:cubicBezTo>
                    <a:pt x="4769" y="5177"/>
                    <a:pt x="4973" y="5128"/>
                    <a:pt x="5129" y="5032"/>
                  </a:cubicBezTo>
                  <a:lnTo>
                    <a:pt x="8819" y="2785"/>
                  </a:lnTo>
                  <a:cubicBezTo>
                    <a:pt x="9091" y="2621"/>
                    <a:pt x="9116" y="2378"/>
                    <a:pt x="8873" y="2246"/>
                  </a:cubicBezTo>
                  <a:lnTo>
                    <a:pt x="4917" y="84"/>
                  </a:lnTo>
                  <a:cubicBezTo>
                    <a:pt x="4814" y="27"/>
                    <a:pt x="4679" y="0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330573" y="3946425"/>
              <a:ext cx="362650" cy="203125"/>
            </a:xfrm>
            <a:custGeom>
              <a:avLst/>
              <a:gdLst/>
              <a:ahLst/>
              <a:cxnLst/>
              <a:rect l="l" t="t" r="r" b="b"/>
              <a:pathLst>
                <a:path w="14506" h="8125" extrusionOk="0">
                  <a:moveTo>
                    <a:pt x="4536" y="1"/>
                  </a:moveTo>
                  <a:cubicBezTo>
                    <a:pt x="4345" y="1"/>
                    <a:pt x="4141" y="50"/>
                    <a:pt x="3986" y="145"/>
                  </a:cubicBezTo>
                  <a:lnTo>
                    <a:pt x="296" y="2392"/>
                  </a:lnTo>
                  <a:cubicBezTo>
                    <a:pt x="24" y="2558"/>
                    <a:pt x="0" y="2799"/>
                    <a:pt x="241" y="2932"/>
                  </a:cubicBezTo>
                  <a:lnTo>
                    <a:pt x="9591" y="8040"/>
                  </a:lnTo>
                  <a:cubicBezTo>
                    <a:pt x="9693" y="8097"/>
                    <a:pt x="9828" y="8124"/>
                    <a:pt x="9970" y="8124"/>
                  </a:cubicBezTo>
                  <a:cubicBezTo>
                    <a:pt x="10161" y="8124"/>
                    <a:pt x="10364" y="8075"/>
                    <a:pt x="10520" y="7981"/>
                  </a:cubicBezTo>
                  <a:lnTo>
                    <a:pt x="14210" y="5732"/>
                  </a:lnTo>
                  <a:cubicBezTo>
                    <a:pt x="14482" y="5568"/>
                    <a:pt x="14506" y="5326"/>
                    <a:pt x="14264" y="5194"/>
                  </a:cubicBezTo>
                  <a:lnTo>
                    <a:pt x="4915" y="84"/>
                  </a:lnTo>
                  <a:cubicBezTo>
                    <a:pt x="4812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5111975" y="3654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3" y="0"/>
                  </a:moveTo>
                  <a:cubicBezTo>
                    <a:pt x="2492" y="0"/>
                    <a:pt x="2288" y="50"/>
                    <a:pt x="2132" y="145"/>
                  </a:cubicBezTo>
                  <a:lnTo>
                    <a:pt x="296" y="1262"/>
                  </a:lnTo>
                  <a:cubicBezTo>
                    <a:pt x="25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8"/>
                    <a:pt x="5129" y="3903"/>
                  </a:cubicBezTo>
                  <a:lnTo>
                    <a:pt x="6964" y="2785"/>
                  </a:lnTo>
                  <a:cubicBezTo>
                    <a:pt x="7235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4978175" y="35816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1"/>
                  </a:moveTo>
                  <a:cubicBezTo>
                    <a:pt x="2490" y="1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4" y="1427"/>
                    <a:pt x="0" y="1668"/>
                    <a:pt x="241" y="1800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2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6"/>
                  </a:cubicBezTo>
                  <a:lnTo>
                    <a:pt x="3060" y="84"/>
                  </a:lnTo>
                  <a:cubicBezTo>
                    <a:pt x="2957" y="28"/>
                    <a:pt x="2822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844325" y="35085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2" y="0"/>
                  </a:moveTo>
                  <a:cubicBezTo>
                    <a:pt x="2491" y="0"/>
                    <a:pt x="2287" y="49"/>
                    <a:pt x="2131" y="145"/>
                  </a:cubicBezTo>
                  <a:lnTo>
                    <a:pt x="297" y="1261"/>
                  </a:lnTo>
                  <a:cubicBezTo>
                    <a:pt x="24" y="1427"/>
                    <a:pt x="0" y="1668"/>
                    <a:pt x="243" y="1802"/>
                  </a:cubicBezTo>
                  <a:lnTo>
                    <a:pt x="4199" y="3964"/>
                  </a:lnTo>
                  <a:cubicBezTo>
                    <a:pt x="4301" y="4020"/>
                    <a:pt x="4436" y="4048"/>
                    <a:pt x="4577" y="4048"/>
                  </a:cubicBezTo>
                  <a:cubicBezTo>
                    <a:pt x="4768" y="4048"/>
                    <a:pt x="4972" y="3998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7"/>
                  </a:cubicBezTo>
                  <a:lnTo>
                    <a:pt x="3063" y="83"/>
                  </a:lnTo>
                  <a:cubicBezTo>
                    <a:pt x="2959" y="27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710500" y="3435350"/>
              <a:ext cx="181475" cy="101200"/>
            </a:xfrm>
            <a:custGeom>
              <a:avLst/>
              <a:gdLst/>
              <a:ahLst/>
              <a:cxnLst/>
              <a:rect l="l" t="t" r="r" b="b"/>
              <a:pathLst>
                <a:path w="7259" h="4048" extrusionOk="0">
                  <a:moveTo>
                    <a:pt x="2681" y="1"/>
                  </a:moveTo>
                  <a:cubicBezTo>
                    <a:pt x="2490" y="1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4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3" y="2786"/>
                  </a:lnTo>
                  <a:cubicBezTo>
                    <a:pt x="7235" y="2620"/>
                    <a:pt x="7259" y="2379"/>
                    <a:pt x="7017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4576721" y="3362200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0" y="1"/>
                  </a:moveTo>
                  <a:cubicBezTo>
                    <a:pt x="2490" y="1"/>
                    <a:pt x="2287" y="50"/>
                    <a:pt x="2132" y="145"/>
                  </a:cubicBezTo>
                  <a:lnTo>
                    <a:pt x="297" y="1263"/>
                  </a:lnTo>
                  <a:cubicBezTo>
                    <a:pt x="25" y="1427"/>
                    <a:pt x="0" y="1670"/>
                    <a:pt x="243" y="1801"/>
                  </a:cubicBezTo>
                  <a:lnTo>
                    <a:pt x="4199" y="3964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3"/>
                  </a:cubicBezTo>
                  <a:lnTo>
                    <a:pt x="6964" y="2786"/>
                  </a:lnTo>
                  <a:cubicBezTo>
                    <a:pt x="7236" y="2620"/>
                    <a:pt x="7260" y="2379"/>
                    <a:pt x="7019" y="2247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4442896" y="3289075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4"/>
                  </a:cubicBezTo>
                  <a:lnTo>
                    <a:pt x="296" y="1262"/>
                  </a:lnTo>
                  <a:cubicBezTo>
                    <a:pt x="26" y="1428"/>
                    <a:pt x="0" y="1669"/>
                    <a:pt x="242" y="1801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7"/>
                    <a:pt x="5129" y="3902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6"/>
                  </a:cubicBezTo>
                  <a:lnTo>
                    <a:pt x="3062" y="84"/>
                  </a:lnTo>
                  <a:cubicBezTo>
                    <a:pt x="2958" y="27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4309046" y="321592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7" y="1262"/>
                  </a:lnTo>
                  <a:cubicBezTo>
                    <a:pt x="25" y="1428"/>
                    <a:pt x="0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70" y="4047"/>
                    <a:pt x="4973" y="3997"/>
                    <a:pt x="5129" y="3902"/>
                  </a:cubicBezTo>
                  <a:lnTo>
                    <a:pt x="6964" y="2786"/>
                  </a:lnTo>
                  <a:cubicBezTo>
                    <a:pt x="7236" y="2620"/>
                    <a:pt x="7260" y="2378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4175150" y="3142775"/>
              <a:ext cx="181525" cy="101200"/>
            </a:xfrm>
            <a:custGeom>
              <a:avLst/>
              <a:gdLst/>
              <a:ahLst/>
              <a:cxnLst/>
              <a:rect l="l" t="t" r="r" b="b"/>
              <a:pathLst>
                <a:path w="7261" h="4048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6" y="1262"/>
                  </a:lnTo>
                  <a:cubicBezTo>
                    <a:pt x="24" y="1428"/>
                    <a:pt x="1" y="1669"/>
                    <a:pt x="243" y="1801"/>
                  </a:cubicBezTo>
                  <a:lnTo>
                    <a:pt x="4199" y="3963"/>
                  </a:lnTo>
                  <a:cubicBezTo>
                    <a:pt x="4302" y="4020"/>
                    <a:pt x="4437" y="4047"/>
                    <a:pt x="4579" y="4047"/>
                  </a:cubicBezTo>
                  <a:cubicBezTo>
                    <a:pt x="4769" y="4047"/>
                    <a:pt x="4973" y="3998"/>
                    <a:pt x="5129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8" y="2246"/>
                  </a:cubicBezTo>
                  <a:lnTo>
                    <a:pt x="3062" y="84"/>
                  </a:lnTo>
                  <a:cubicBezTo>
                    <a:pt x="2958" y="28"/>
                    <a:pt x="2823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041325" y="3069650"/>
              <a:ext cx="181500" cy="101175"/>
            </a:xfrm>
            <a:custGeom>
              <a:avLst/>
              <a:gdLst/>
              <a:ahLst/>
              <a:cxnLst/>
              <a:rect l="l" t="t" r="r" b="b"/>
              <a:pathLst>
                <a:path w="7260" h="4047" extrusionOk="0">
                  <a:moveTo>
                    <a:pt x="2681" y="1"/>
                  </a:moveTo>
                  <a:cubicBezTo>
                    <a:pt x="2490" y="1"/>
                    <a:pt x="2287" y="50"/>
                    <a:pt x="2131" y="145"/>
                  </a:cubicBezTo>
                  <a:lnTo>
                    <a:pt x="296" y="1261"/>
                  </a:lnTo>
                  <a:cubicBezTo>
                    <a:pt x="25" y="1427"/>
                    <a:pt x="1" y="1668"/>
                    <a:pt x="242" y="1801"/>
                  </a:cubicBezTo>
                  <a:lnTo>
                    <a:pt x="4199" y="3963"/>
                  </a:lnTo>
                  <a:cubicBezTo>
                    <a:pt x="4302" y="4019"/>
                    <a:pt x="4437" y="4046"/>
                    <a:pt x="4579" y="4046"/>
                  </a:cubicBezTo>
                  <a:cubicBezTo>
                    <a:pt x="4770" y="4046"/>
                    <a:pt x="4973" y="3997"/>
                    <a:pt x="5129" y="3903"/>
                  </a:cubicBezTo>
                  <a:lnTo>
                    <a:pt x="6964" y="2785"/>
                  </a:lnTo>
                  <a:cubicBezTo>
                    <a:pt x="7235" y="2619"/>
                    <a:pt x="7259" y="2378"/>
                    <a:pt x="7018" y="2245"/>
                  </a:cubicBezTo>
                  <a:lnTo>
                    <a:pt x="3061" y="85"/>
                  </a:lnTo>
                  <a:cubicBezTo>
                    <a:pt x="2958" y="28"/>
                    <a:pt x="2823" y="1"/>
                    <a:pt x="2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907475" y="2996500"/>
              <a:ext cx="181525" cy="101175"/>
            </a:xfrm>
            <a:custGeom>
              <a:avLst/>
              <a:gdLst/>
              <a:ahLst/>
              <a:cxnLst/>
              <a:rect l="l" t="t" r="r" b="b"/>
              <a:pathLst>
                <a:path w="7261" h="4047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5"/>
                  </a:cubicBezTo>
                  <a:lnTo>
                    <a:pt x="298" y="1261"/>
                  </a:lnTo>
                  <a:cubicBezTo>
                    <a:pt x="24" y="1427"/>
                    <a:pt x="1" y="1668"/>
                    <a:pt x="243" y="1801"/>
                  </a:cubicBezTo>
                  <a:lnTo>
                    <a:pt x="4199" y="3963"/>
                  </a:lnTo>
                  <a:cubicBezTo>
                    <a:pt x="4303" y="4019"/>
                    <a:pt x="4439" y="4047"/>
                    <a:pt x="4581" y="4047"/>
                  </a:cubicBezTo>
                  <a:cubicBezTo>
                    <a:pt x="4771" y="4047"/>
                    <a:pt x="4974" y="3998"/>
                    <a:pt x="5129" y="3903"/>
                  </a:cubicBezTo>
                  <a:lnTo>
                    <a:pt x="6963" y="2785"/>
                  </a:lnTo>
                  <a:cubicBezTo>
                    <a:pt x="7235" y="2620"/>
                    <a:pt x="7260" y="2378"/>
                    <a:pt x="7018" y="2247"/>
                  </a:cubicBezTo>
                  <a:lnTo>
                    <a:pt x="3062" y="83"/>
                  </a:lnTo>
                  <a:cubicBezTo>
                    <a:pt x="2958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3773675" y="2923350"/>
              <a:ext cx="181475" cy="101175"/>
            </a:xfrm>
            <a:custGeom>
              <a:avLst/>
              <a:gdLst/>
              <a:ahLst/>
              <a:cxnLst/>
              <a:rect l="l" t="t" r="r" b="b"/>
              <a:pathLst>
                <a:path w="7259" h="4047" extrusionOk="0">
                  <a:moveTo>
                    <a:pt x="2680" y="0"/>
                  </a:moveTo>
                  <a:cubicBezTo>
                    <a:pt x="2489" y="0"/>
                    <a:pt x="2286" y="50"/>
                    <a:pt x="2130" y="145"/>
                  </a:cubicBezTo>
                  <a:lnTo>
                    <a:pt x="296" y="1261"/>
                  </a:lnTo>
                  <a:cubicBezTo>
                    <a:pt x="24" y="1427"/>
                    <a:pt x="0" y="1668"/>
                    <a:pt x="241" y="1801"/>
                  </a:cubicBezTo>
                  <a:lnTo>
                    <a:pt x="4199" y="3963"/>
                  </a:lnTo>
                  <a:cubicBezTo>
                    <a:pt x="4301" y="4019"/>
                    <a:pt x="4436" y="4047"/>
                    <a:pt x="4578" y="4047"/>
                  </a:cubicBezTo>
                  <a:cubicBezTo>
                    <a:pt x="4769" y="4047"/>
                    <a:pt x="4972" y="3997"/>
                    <a:pt x="5128" y="3903"/>
                  </a:cubicBezTo>
                  <a:lnTo>
                    <a:pt x="6963" y="2786"/>
                  </a:lnTo>
                  <a:cubicBezTo>
                    <a:pt x="7235" y="2620"/>
                    <a:pt x="7258" y="2379"/>
                    <a:pt x="7017" y="2247"/>
                  </a:cubicBezTo>
                  <a:lnTo>
                    <a:pt x="3060" y="83"/>
                  </a:lnTo>
                  <a:cubicBezTo>
                    <a:pt x="2957" y="28"/>
                    <a:pt x="2822" y="0"/>
                    <a:pt x="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3639800" y="2850225"/>
              <a:ext cx="181525" cy="101150"/>
            </a:xfrm>
            <a:custGeom>
              <a:avLst/>
              <a:gdLst/>
              <a:ahLst/>
              <a:cxnLst/>
              <a:rect l="l" t="t" r="r" b="b"/>
              <a:pathLst>
                <a:path w="7261" h="4046" extrusionOk="0">
                  <a:moveTo>
                    <a:pt x="2682" y="0"/>
                  </a:moveTo>
                  <a:cubicBezTo>
                    <a:pt x="2491" y="0"/>
                    <a:pt x="2288" y="50"/>
                    <a:pt x="2132" y="144"/>
                  </a:cubicBezTo>
                  <a:lnTo>
                    <a:pt x="298" y="1260"/>
                  </a:lnTo>
                  <a:cubicBezTo>
                    <a:pt x="26" y="1426"/>
                    <a:pt x="1" y="1668"/>
                    <a:pt x="243" y="1800"/>
                  </a:cubicBezTo>
                  <a:lnTo>
                    <a:pt x="4199" y="3962"/>
                  </a:lnTo>
                  <a:cubicBezTo>
                    <a:pt x="4303" y="4018"/>
                    <a:pt x="4438" y="4046"/>
                    <a:pt x="4580" y="4046"/>
                  </a:cubicBezTo>
                  <a:cubicBezTo>
                    <a:pt x="4770" y="4046"/>
                    <a:pt x="4973" y="3996"/>
                    <a:pt x="5129" y="3902"/>
                  </a:cubicBezTo>
                  <a:lnTo>
                    <a:pt x="6964" y="2785"/>
                  </a:lnTo>
                  <a:cubicBezTo>
                    <a:pt x="7237" y="2620"/>
                    <a:pt x="7261" y="2378"/>
                    <a:pt x="7018" y="2246"/>
                  </a:cubicBezTo>
                  <a:lnTo>
                    <a:pt x="3062" y="84"/>
                  </a:lnTo>
                  <a:cubicBezTo>
                    <a:pt x="2959" y="28"/>
                    <a:pt x="2824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3506000" y="2777075"/>
              <a:ext cx="181500" cy="101200"/>
            </a:xfrm>
            <a:custGeom>
              <a:avLst/>
              <a:gdLst/>
              <a:ahLst/>
              <a:cxnLst/>
              <a:rect l="l" t="t" r="r" b="b"/>
              <a:pathLst>
                <a:path w="7260" h="4048" extrusionOk="0">
                  <a:moveTo>
                    <a:pt x="2681" y="0"/>
                  </a:moveTo>
                  <a:cubicBezTo>
                    <a:pt x="2490" y="0"/>
                    <a:pt x="2286" y="50"/>
                    <a:pt x="2130" y="145"/>
                  </a:cubicBezTo>
                  <a:lnTo>
                    <a:pt x="296" y="1262"/>
                  </a:lnTo>
                  <a:cubicBezTo>
                    <a:pt x="24" y="1426"/>
                    <a:pt x="0" y="1668"/>
                    <a:pt x="241" y="1800"/>
                  </a:cubicBezTo>
                  <a:lnTo>
                    <a:pt x="4199" y="3963"/>
                  </a:lnTo>
                  <a:cubicBezTo>
                    <a:pt x="4302" y="4020"/>
                    <a:pt x="4436" y="4047"/>
                    <a:pt x="4578" y="4047"/>
                  </a:cubicBezTo>
                  <a:cubicBezTo>
                    <a:pt x="4769" y="4047"/>
                    <a:pt x="4973" y="3998"/>
                    <a:pt x="5128" y="3904"/>
                  </a:cubicBezTo>
                  <a:lnTo>
                    <a:pt x="6963" y="2786"/>
                  </a:lnTo>
                  <a:cubicBezTo>
                    <a:pt x="7235" y="2620"/>
                    <a:pt x="7260" y="2379"/>
                    <a:pt x="7017" y="2246"/>
                  </a:cubicBezTo>
                  <a:lnTo>
                    <a:pt x="3061" y="84"/>
                  </a:lnTo>
                  <a:cubicBezTo>
                    <a:pt x="2958" y="28"/>
                    <a:pt x="2823" y="0"/>
                    <a:pt x="2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3311675" y="2670875"/>
              <a:ext cx="241975" cy="134250"/>
            </a:xfrm>
            <a:custGeom>
              <a:avLst/>
              <a:gdLst/>
              <a:ahLst/>
              <a:cxnLst/>
              <a:rect l="l" t="t" r="r" b="b"/>
              <a:pathLst>
                <a:path w="9679" h="5370" extrusionOk="0">
                  <a:moveTo>
                    <a:pt x="2682" y="1"/>
                  </a:moveTo>
                  <a:cubicBezTo>
                    <a:pt x="2491" y="1"/>
                    <a:pt x="2288" y="50"/>
                    <a:pt x="2132" y="145"/>
                  </a:cubicBezTo>
                  <a:lnTo>
                    <a:pt x="296" y="1261"/>
                  </a:lnTo>
                  <a:cubicBezTo>
                    <a:pt x="24" y="1427"/>
                    <a:pt x="1" y="1668"/>
                    <a:pt x="242" y="1801"/>
                  </a:cubicBezTo>
                  <a:lnTo>
                    <a:pt x="6618" y="5286"/>
                  </a:lnTo>
                  <a:cubicBezTo>
                    <a:pt x="6721" y="5342"/>
                    <a:pt x="6857" y="5370"/>
                    <a:pt x="6999" y="5370"/>
                  </a:cubicBezTo>
                  <a:cubicBezTo>
                    <a:pt x="7190" y="5370"/>
                    <a:pt x="7392" y="5321"/>
                    <a:pt x="7549" y="5226"/>
                  </a:cubicBezTo>
                  <a:lnTo>
                    <a:pt x="9383" y="4108"/>
                  </a:lnTo>
                  <a:cubicBezTo>
                    <a:pt x="9655" y="3942"/>
                    <a:pt x="9679" y="3701"/>
                    <a:pt x="9438" y="3570"/>
                  </a:cubicBezTo>
                  <a:lnTo>
                    <a:pt x="3062" y="85"/>
                  </a:lnTo>
                  <a:cubicBezTo>
                    <a:pt x="2958" y="28"/>
                    <a:pt x="2823" y="1"/>
                    <a:pt x="2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411875" y="1433875"/>
              <a:ext cx="170275" cy="1211525"/>
            </a:xfrm>
            <a:custGeom>
              <a:avLst/>
              <a:gdLst/>
              <a:ahLst/>
              <a:cxnLst/>
              <a:rect l="l" t="t" r="r" b="b"/>
              <a:pathLst>
                <a:path w="6811" h="48461" extrusionOk="0">
                  <a:moveTo>
                    <a:pt x="1" y="0"/>
                  </a:moveTo>
                  <a:lnTo>
                    <a:pt x="128" y="44577"/>
                  </a:lnTo>
                  <a:lnTo>
                    <a:pt x="6810" y="48461"/>
                  </a:lnTo>
                  <a:lnTo>
                    <a:pt x="6810" y="48461"/>
                  </a:lnTo>
                  <a:lnTo>
                    <a:pt x="6685" y="38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411875" y="1349750"/>
              <a:ext cx="312825" cy="181275"/>
            </a:xfrm>
            <a:custGeom>
              <a:avLst/>
              <a:gdLst/>
              <a:ahLst/>
              <a:cxnLst/>
              <a:rect l="l" t="t" r="r" b="b"/>
              <a:pathLst>
                <a:path w="12513" h="7251" extrusionOk="0">
                  <a:moveTo>
                    <a:pt x="5829" y="0"/>
                  </a:moveTo>
                  <a:lnTo>
                    <a:pt x="1" y="3365"/>
                  </a:lnTo>
                  <a:lnTo>
                    <a:pt x="6685" y="7250"/>
                  </a:lnTo>
                  <a:lnTo>
                    <a:pt x="12513" y="3885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E35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578975" y="1446875"/>
              <a:ext cx="148900" cy="1198525"/>
            </a:xfrm>
            <a:custGeom>
              <a:avLst/>
              <a:gdLst/>
              <a:ahLst/>
              <a:cxnLst/>
              <a:rect l="l" t="t" r="r" b="b"/>
              <a:pathLst>
                <a:path w="5956" h="47941" extrusionOk="0">
                  <a:moveTo>
                    <a:pt x="5829" y="0"/>
                  </a:moveTo>
                  <a:lnTo>
                    <a:pt x="1" y="3365"/>
                  </a:lnTo>
                  <a:lnTo>
                    <a:pt x="126" y="47941"/>
                  </a:lnTo>
                  <a:lnTo>
                    <a:pt x="5956" y="44576"/>
                  </a:lnTo>
                  <a:lnTo>
                    <a:pt x="5829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136375" y="1805925"/>
              <a:ext cx="169675" cy="998925"/>
            </a:xfrm>
            <a:custGeom>
              <a:avLst/>
              <a:gdLst/>
              <a:ahLst/>
              <a:cxnLst/>
              <a:rect l="l" t="t" r="r" b="b"/>
              <a:pathLst>
                <a:path w="6787" h="39957" extrusionOk="0">
                  <a:moveTo>
                    <a:pt x="0" y="0"/>
                  </a:moveTo>
                  <a:lnTo>
                    <a:pt x="102" y="36073"/>
                  </a:lnTo>
                  <a:lnTo>
                    <a:pt x="6786" y="39956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136375" y="17217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1"/>
                  </a:moveTo>
                  <a:lnTo>
                    <a:pt x="0" y="3367"/>
                  </a:lnTo>
                  <a:lnTo>
                    <a:pt x="6683" y="7251"/>
                  </a:lnTo>
                  <a:lnTo>
                    <a:pt x="12514" y="388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2303450" y="1818850"/>
              <a:ext cx="148325" cy="986000"/>
            </a:xfrm>
            <a:custGeom>
              <a:avLst/>
              <a:gdLst/>
              <a:ahLst/>
              <a:cxnLst/>
              <a:rect l="l" t="t" r="r" b="b"/>
              <a:pathLst>
                <a:path w="5933" h="39440" extrusionOk="0">
                  <a:moveTo>
                    <a:pt x="5831" y="0"/>
                  </a:moveTo>
                  <a:lnTo>
                    <a:pt x="0" y="3367"/>
                  </a:lnTo>
                  <a:lnTo>
                    <a:pt x="103" y="39439"/>
                  </a:lnTo>
                  <a:lnTo>
                    <a:pt x="5933" y="36073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861775" y="2487100"/>
              <a:ext cx="168150" cy="477125"/>
            </a:xfrm>
            <a:custGeom>
              <a:avLst/>
              <a:gdLst/>
              <a:ahLst/>
              <a:cxnLst/>
              <a:rect l="l" t="t" r="r" b="b"/>
              <a:pathLst>
                <a:path w="6726" h="19085" extrusionOk="0">
                  <a:moveTo>
                    <a:pt x="0" y="0"/>
                  </a:moveTo>
                  <a:lnTo>
                    <a:pt x="43" y="15201"/>
                  </a:lnTo>
                  <a:lnTo>
                    <a:pt x="6726" y="19085"/>
                  </a:lnTo>
                  <a:lnTo>
                    <a:pt x="6726" y="19085"/>
                  </a:lnTo>
                  <a:lnTo>
                    <a:pt x="6683" y="3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861775" y="2402950"/>
              <a:ext cx="312850" cy="181275"/>
            </a:xfrm>
            <a:custGeom>
              <a:avLst/>
              <a:gdLst/>
              <a:ahLst/>
              <a:cxnLst/>
              <a:rect l="l" t="t" r="r" b="b"/>
              <a:pathLst>
                <a:path w="12514" h="7251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0"/>
                  </a:lnTo>
                  <a:lnTo>
                    <a:pt x="12514" y="3884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028825" y="2500025"/>
              <a:ext cx="146875" cy="464200"/>
            </a:xfrm>
            <a:custGeom>
              <a:avLst/>
              <a:gdLst/>
              <a:ahLst/>
              <a:cxnLst/>
              <a:rect l="l" t="t" r="r" b="b"/>
              <a:pathLst>
                <a:path w="5875" h="18568" extrusionOk="0">
                  <a:moveTo>
                    <a:pt x="5832" y="1"/>
                  </a:moveTo>
                  <a:lnTo>
                    <a:pt x="1" y="3367"/>
                  </a:lnTo>
                  <a:lnTo>
                    <a:pt x="44" y="18568"/>
                  </a:lnTo>
                  <a:lnTo>
                    <a:pt x="5875" y="1520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C158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584750" y="2330800"/>
              <a:ext cx="169125" cy="792825"/>
            </a:xfrm>
            <a:custGeom>
              <a:avLst/>
              <a:gdLst/>
              <a:ahLst/>
              <a:cxnLst/>
              <a:rect l="l" t="t" r="r" b="b"/>
              <a:pathLst>
                <a:path w="6765" h="31713" extrusionOk="0">
                  <a:moveTo>
                    <a:pt x="1" y="1"/>
                  </a:moveTo>
                  <a:lnTo>
                    <a:pt x="80" y="27829"/>
                  </a:lnTo>
                  <a:lnTo>
                    <a:pt x="6764" y="31713"/>
                  </a:lnTo>
                  <a:lnTo>
                    <a:pt x="6685" y="38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584750" y="2246650"/>
              <a:ext cx="312900" cy="181300"/>
            </a:xfrm>
            <a:custGeom>
              <a:avLst/>
              <a:gdLst/>
              <a:ahLst/>
              <a:cxnLst/>
              <a:rect l="l" t="t" r="r" b="b"/>
              <a:pathLst>
                <a:path w="12516" h="7252" extrusionOk="0">
                  <a:moveTo>
                    <a:pt x="5832" y="0"/>
                  </a:moveTo>
                  <a:lnTo>
                    <a:pt x="1" y="3367"/>
                  </a:lnTo>
                  <a:lnTo>
                    <a:pt x="6685" y="7252"/>
                  </a:lnTo>
                  <a:lnTo>
                    <a:pt x="12516" y="3885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51850" y="2343775"/>
              <a:ext cx="147800" cy="779850"/>
            </a:xfrm>
            <a:custGeom>
              <a:avLst/>
              <a:gdLst/>
              <a:ahLst/>
              <a:cxnLst/>
              <a:rect l="l" t="t" r="r" b="b"/>
              <a:pathLst>
                <a:path w="5912" h="31194" extrusionOk="0">
                  <a:moveTo>
                    <a:pt x="5832" y="0"/>
                  </a:moveTo>
                  <a:lnTo>
                    <a:pt x="1" y="3367"/>
                  </a:lnTo>
                  <a:lnTo>
                    <a:pt x="80" y="31194"/>
                  </a:lnTo>
                  <a:lnTo>
                    <a:pt x="5911" y="27827"/>
                  </a:lnTo>
                  <a:lnTo>
                    <a:pt x="5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310225" y="3024850"/>
              <a:ext cx="167550" cy="258175"/>
            </a:xfrm>
            <a:custGeom>
              <a:avLst/>
              <a:gdLst/>
              <a:ahLst/>
              <a:cxnLst/>
              <a:rect l="l" t="t" r="r" b="b"/>
              <a:pathLst>
                <a:path w="6702" h="10327" extrusionOk="0">
                  <a:moveTo>
                    <a:pt x="0" y="0"/>
                  </a:moveTo>
                  <a:lnTo>
                    <a:pt x="18" y="6443"/>
                  </a:lnTo>
                  <a:lnTo>
                    <a:pt x="6701" y="10327"/>
                  </a:lnTo>
                  <a:lnTo>
                    <a:pt x="6683" y="38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310225" y="2940700"/>
              <a:ext cx="312850" cy="181300"/>
            </a:xfrm>
            <a:custGeom>
              <a:avLst/>
              <a:gdLst/>
              <a:ahLst/>
              <a:cxnLst/>
              <a:rect l="l" t="t" r="r" b="b"/>
              <a:pathLst>
                <a:path w="12514" h="7252" extrusionOk="0">
                  <a:moveTo>
                    <a:pt x="5830" y="0"/>
                  </a:moveTo>
                  <a:lnTo>
                    <a:pt x="0" y="3366"/>
                  </a:lnTo>
                  <a:lnTo>
                    <a:pt x="6683" y="7251"/>
                  </a:lnTo>
                  <a:lnTo>
                    <a:pt x="12514" y="3885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rgbClr val="F2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77275" y="3037800"/>
              <a:ext cx="146250" cy="245225"/>
            </a:xfrm>
            <a:custGeom>
              <a:avLst/>
              <a:gdLst/>
              <a:ahLst/>
              <a:cxnLst/>
              <a:rect l="l" t="t" r="r" b="b"/>
              <a:pathLst>
                <a:path w="5850" h="9809" extrusionOk="0">
                  <a:moveTo>
                    <a:pt x="5832" y="1"/>
                  </a:moveTo>
                  <a:lnTo>
                    <a:pt x="1" y="3367"/>
                  </a:lnTo>
                  <a:lnTo>
                    <a:pt x="19" y="9809"/>
                  </a:lnTo>
                  <a:lnTo>
                    <a:pt x="5850" y="6442"/>
                  </a:lnTo>
                  <a:lnTo>
                    <a:pt x="5832" y="1"/>
                  </a:lnTo>
                  <a:close/>
                </a:path>
              </a:pathLst>
            </a:custGeom>
            <a:solidFill>
              <a:srgbClr val="E354F7">
                <a:alpha val="5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885898" y="1064883"/>
              <a:ext cx="1863175" cy="2377950"/>
            </a:xfrm>
            <a:custGeom>
              <a:avLst/>
              <a:gdLst/>
              <a:ahLst/>
              <a:cxnLst/>
              <a:rect l="l" t="t" r="r" b="b"/>
              <a:pathLst>
                <a:path w="74527" h="95118" extrusionOk="0">
                  <a:moveTo>
                    <a:pt x="2" y="2295"/>
                  </a:moveTo>
                  <a:lnTo>
                    <a:pt x="2" y="54115"/>
                  </a:lnTo>
                  <a:cubicBezTo>
                    <a:pt x="1" y="54789"/>
                    <a:pt x="370" y="55411"/>
                    <a:pt x="962" y="55736"/>
                  </a:cubicBezTo>
                  <a:lnTo>
                    <a:pt x="71793" y="94446"/>
                  </a:lnTo>
                  <a:cubicBezTo>
                    <a:pt x="73024" y="95118"/>
                    <a:pt x="74526" y="94227"/>
                    <a:pt x="74526" y="92823"/>
                  </a:cubicBezTo>
                  <a:lnTo>
                    <a:pt x="74526" y="41003"/>
                  </a:lnTo>
                  <a:cubicBezTo>
                    <a:pt x="74526" y="40329"/>
                    <a:pt x="74158" y="39707"/>
                    <a:pt x="73565" y="39382"/>
                  </a:cubicBezTo>
                  <a:lnTo>
                    <a:pt x="2736" y="674"/>
                  </a:lnTo>
                  <a:cubicBezTo>
                    <a:pt x="1503" y="0"/>
                    <a:pt x="2" y="891"/>
                    <a:pt x="2" y="22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3881975" y="2831575"/>
              <a:ext cx="11075" cy="15350"/>
            </a:xfrm>
            <a:custGeom>
              <a:avLst/>
              <a:gdLst/>
              <a:ahLst/>
              <a:cxnLst/>
              <a:rect l="l" t="t" r="r" b="b"/>
              <a:pathLst>
                <a:path w="443" h="614" extrusionOk="0">
                  <a:moveTo>
                    <a:pt x="240" y="74"/>
                  </a:moveTo>
                  <a:cubicBezTo>
                    <a:pt x="359" y="151"/>
                    <a:pt x="442" y="318"/>
                    <a:pt x="435" y="445"/>
                  </a:cubicBezTo>
                  <a:cubicBezTo>
                    <a:pt x="427" y="572"/>
                    <a:pt x="331" y="614"/>
                    <a:pt x="225" y="553"/>
                  </a:cubicBezTo>
                  <a:lnTo>
                    <a:pt x="209" y="539"/>
                  </a:lnTo>
                  <a:cubicBezTo>
                    <a:pt x="91" y="458"/>
                    <a:pt x="0" y="291"/>
                    <a:pt x="16" y="168"/>
                  </a:cubicBezTo>
                  <a:cubicBezTo>
                    <a:pt x="23" y="44"/>
                    <a:pt x="115" y="1"/>
                    <a:pt x="221" y="62"/>
                  </a:cubicBezTo>
                  <a:cubicBezTo>
                    <a:pt x="228" y="66"/>
                    <a:pt x="235" y="70"/>
                    <a:pt x="240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878150" y="2865725"/>
              <a:ext cx="11275" cy="15125"/>
            </a:xfrm>
            <a:custGeom>
              <a:avLst/>
              <a:gdLst/>
              <a:ahLst/>
              <a:cxnLst/>
              <a:rect l="l" t="t" r="r" b="b"/>
              <a:pathLst>
                <a:path w="451" h="605" extrusionOk="0">
                  <a:moveTo>
                    <a:pt x="257" y="82"/>
                  </a:moveTo>
                  <a:cubicBezTo>
                    <a:pt x="371" y="165"/>
                    <a:pt x="450" y="339"/>
                    <a:pt x="435" y="462"/>
                  </a:cubicBezTo>
                  <a:cubicBezTo>
                    <a:pt x="415" y="574"/>
                    <a:pt x="323" y="604"/>
                    <a:pt x="222" y="544"/>
                  </a:cubicBezTo>
                  <a:lnTo>
                    <a:pt x="187" y="525"/>
                  </a:lnTo>
                  <a:cubicBezTo>
                    <a:pt x="73" y="431"/>
                    <a:pt x="0" y="268"/>
                    <a:pt x="15" y="141"/>
                  </a:cubicBezTo>
                  <a:cubicBezTo>
                    <a:pt x="29" y="31"/>
                    <a:pt x="120" y="1"/>
                    <a:pt x="220" y="59"/>
                  </a:cubicBezTo>
                  <a:cubicBezTo>
                    <a:pt x="233" y="66"/>
                    <a:pt x="245" y="73"/>
                    <a:pt x="257" y="8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71650" y="2898075"/>
              <a:ext cx="11675" cy="14825"/>
            </a:xfrm>
            <a:custGeom>
              <a:avLst/>
              <a:gdLst/>
              <a:ahLst/>
              <a:cxnLst/>
              <a:rect l="l" t="t" r="r" b="b"/>
              <a:pathLst>
                <a:path w="467" h="593" extrusionOk="0">
                  <a:moveTo>
                    <a:pt x="284" y="94"/>
                  </a:moveTo>
                  <a:cubicBezTo>
                    <a:pt x="394" y="184"/>
                    <a:pt x="466" y="357"/>
                    <a:pt x="436" y="471"/>
                  </a:cubicBezTo>
                  <a:cubicBezTo>
                    <a:pt x="416" y="575"/>
                    <a:pt x="327" y="593"/>
                    <a:pt x="232" y="538"/>
                  </a:cubicBezTo>
                  <a:lnTo>
                    <a:pt x="182" y="505"/>
                  </a:lnTo>
                  <a:cubicBezTo>
                    <a:pt x="68" y="409"/>
                    <a:pt x="1" y="237"/>
                    <a:pt x="23" y="124"/>
                  </a:cubicBezTo>
                  <a:lnTo>
                    <a:pt x="23" y="119"/>
                  </a:lnTo>
                  <a:cubicBezTo>
                    <a:pt x="50" y="27"/>
                    <a:pt x="135" y="0"/>
                    <a:pt x="229" y="55"/>
                  </a:cubicBezTo>
                  <a:cubicBezTo>
                    <a:pt x="249" y="66"/>
                    <a:pt x="267" y="78"/>
                    <a:pt x="284" y="9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3862775" y="2928325"/>
              <a:ext cx="11825" cy="14750"/>
            </a:xfrm>
            <a:custGeom>
              <a:avLst/>
              <a:gdLst/>
              <a:ahLst/>
              <a:cxnLst/>
              <a:rect l="l" t="t" r="r" b="b"/>
              <a:pathLst>
                <a:path w="473" h="590" extrusionOk="0">
                  <a:moveTo>
                    <a:pt x="306" y="102"/>
                  </a:moveTo>
                  <a:cubicBezTo>
                    <a:pt x="413" y="206"/>
                    <a:pt x="473" y="378"/>
                    <a:pt x="439" y="485"/>
                  </a:cubicBezTo>
                  <a:cubicBezTo>
                    <a:pt x="407" y="572"/>
                    <a:pt x="324" y="590"/>
                    <a:pt x="236" y="540"/>
                  </a:cubicBezTo>
                  <a:lnTo>
                    <a:pt x="172" y="484"/>
                  </a:lnTo>
                  <a:cubicBezTo>
                    <a:pt x="57" y="378"/>
                    <a:pt x="0" y="209"/>
                    <a:pt x="39" y="101"/>
                  </a:cubicBezTo>
                  <a:cubicBezTo>
                    <a:pt x="63" y="13"/>
                    <a:pt x="149" y="0"/>
                    <a:pt x="240" y="52"/>
                  </a:cubicBezTo>
                  <a:cubicBezTo>
                    <a:pt x="264" y="66"/>
                    <a:pt x="286" y="82"/>
                    <a:pt x="306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838000" y="2981750"/>
              <a:ext cx="12225" cy="14375"/>
            </a:xfrm>
            <a:custGeom>
              <a:avLst/>
              <a:gdLst/>
              <a:ahLst/>
              <a:cxnLst/>
              <a:rect l="l" t="t" r="r" b="b"/>
              <a:pathLst>
                <a:path w="489" h="575" extrusionOk="0">
                  <a:moveTo>
                    <a:pt x="340" y="130"/>
                  </a:moveTo>
                  <a:cubicBezTo>
                    <a:pt x="442" y="245"/>
                    <a:pt x="488" y="421"/>
                    <a:pt x="431" y="506"/>
                  </a:cubicBezTo>
                  <a:cubicBezTo>
                    <a:pt x="392" y="567"/>
                    <a:pt x="319" y="574"/>
                    <a:pt x="243" y="530"/>
                  </a:cubicBezTo>
                  <a:lnTo>
                    <a:pt x="148" y="449"/>
                  </a:lnTo>
                  <a:cubicBezTo>
                    <a:pt x="41" y="326"/>
                    <a:pt x="0" y="156"/>
                    <a:pt x="53" y="70"/>
                  </a:cubicBezTo>
                  <a:cubicBezTo>
                    <a:pt x="94" y="7"/>
                    <a:pt x="166" y="0"/>
                    <a:pt x="241" y="43"/>
                  </a:cubicBezTo>
                  <a:cubicBezTo>
                    <a:pt x="279" y="66"/>
                    <a:pt x="312" y="95"/>
                    <a:pt x="340" y="1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3822250" y="3004625"/>
              <a:ext cx="12150" cy="14300"/>
            </a:xfrm>
            <a:custGeom>
              <a:avLst/>
              <a:gdLst/>
              <a:ahLst/>
              <a:cxnLst/>
              <a:rect l="l" t="t" r="r" b="b"/>
              <a:pathLst>
                <a:path w="486" h="572" extrusionOk="0">
                  <a:moveTo>
                    <a:pt x="356" y="142"/>
                  </a:moveTo>
                  <a:cubicBezTo>
                    <a:pt x="455" y="269"/>
                    <a:pt x="485" y="436"/>
                    <a:pt x="427" y="517"/>
                  </a:cubicBezTo>
                  <a:cubicBezTo>
                    <a:pt x="381" y="564"/>
                    <a:pt x="317" y="571"/>
                    <a:pt x="244" y="529"/>
                  </a:cubicBezTo>
                  <a:lnTo>
                    <a:pt x="133" y="426"/>
                  </a:lnTo>
                  <a:cubicBezTo>
                    <a:pt x="31" y="301"/>
                    <a:pt x="0" y="129"/>
                    <a:pt x="66" y="53"/>
                  </a:cubicBezTo>
                  <a:cubicBezTo>
                    <a:pt x="105" y="1"/>
                    <a:pt x="174" y="1"/>
                    <a:pt x="246" y="41"/>
                  </a:cubicBezTo>
                  <a:cubicBezTo>
                    <a:pt x="287" y="66"/>
                    <a:pt x="325" y="101"/>
                    <a:pt x="356" y="1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3763075" y="3056150"/>
              <a:ext cx="11650" cy="14175"/>
            </a:xfrm>
            <a:custGeom>
              <a:avLst/>
              <a:gdLst/>
              <a:ahLst/>
              <a:cxnLst/>
              <a:rect l="l" t="t" r="r" b="b"/>
              <a:pathLst>
                <a:path w="466" h="567" extrusionOk="0">
                  <a:moveTo>
                    <a:pt x="234" y="39"/>
                  </a:moveTo>
                  <a:cubicBezTo>
                    <a:pt x="297" y="78"/>
                    <a:pt x="349" y="131"/>
                    <a:pt x="386" y="195"/>
                  </a:cubicBezTo>
                  <a:cubicBezTo>
                    <a:pt x="466" y="339"/>
                    <a:pt x="466" y="492"/>
                    <a:pt x="385" y="542"/>
                  </a:cubicBezTo>
                  <a:cubicBezTo>
                    <a:pt x="343" y="566"/>
                    <a:pt x="286" y="555"/>
                    <a:pt x="232" y="524"/>
                  </a:cubicBezTo>
                  <a:cubicBezTo>
                    <a:pt x="170" y="487"/>
                    <a:pt x="119" y="432"/>
                    <a:pt x="84" y="368"/>
                  </a:cubicBezTo>
                  <a:cubicBezTo>
                    <a:pt x="0" y="219"/>
                    <a:pt x="4" y="68"/>
                    <a:pt x="84" y="22"/>
                  </a:cubicBezTo>
                  <a:cubicBezTo>
                    <a:pt x="127" y="0"/>
                    <a:pt x="180" y="7"/>
                    <a:pt x="23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3687725" y="3080325"/>
              <a:ext cx="12050" cy="13650"/>
            </a:xfrm>
            <a:custGeom>
              <a:avLst/>
              <a:gdLst/>
              <a:ahLst/>
              <a:cxnLst/>
              <a:rect l="l" t="t" r="r" b="b"/>
              <a:pathLst>
                <a:path w="482" h="546" extrusionOk="0">
                  <a:moveTo>
                    <a:pt x="242" y="33"/>
                  </a:moveTo>
                  <a:cubicBezTo>
                    <a:pt x="325" y="86"/>
                    <a:pt x="389" y="164"/>
                    <a:pt x="426" y="254"/>
                  </a:cubicBezTo>
                  <a:cubicBezTo>
                    <a:pt x="481" y="402"/>
                    <a:pt x="455" y="536"/>
                    <a:pt x="352" y="546"/>
                  </a:cubicBezTo>
                  <a:lnTo>
                    <a:pt x="240" y="518"/>
                  </a:lnTo>
                  <a:cubicBezTo>
                    <a:pt x="159" y="466"/>
                    <a:pt x="97" y="388"/>
                    <a:pt x="66" y="297"/>
                  </a:cubicBezTo>
                  <a:cubicBezTo>
                    <a:pt x="1" y="147"/>
                    <a:pt x="35" y="17"/>
                    <a:pt x="132" y="2"/>
                  </a:cubicBezTo>
                  <a:cubicBezTo>
                    <a:pt x="171" y="1"/>
                    <a:pt x="208" y="12"/>
                    <a:pt x="242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3659925" y="3082025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240" y="29"/>
                  </a:moveTo>
                  <a:cubicBezTo>
                    <a:pt x="317" y="73"/>
                    <a:pt x="393" y="167"/>
                    <a:pt x="431" y="274"/>
                  </a:cubicBezTo>
                  <a:cubicBezTo>
                    <a:pt x="481" y="420"/>
                    <a:pt x="438" y="546"/>
                    <a:pt x="339" y="550"/>
                  </a:cubicBezTo>
                  <a:lnTo>
                    <a:pt x="240" y="518"/>
                  </a:lnTo>
                  <a:cubicBezTo>
                    <a:pt x="163" y="475"/>
                    <a:pt x="87" y="383"/>
                    <a:pt x="53" y="274"/>
                  </a:cubicBezTo>
                  <a:cubicBezTo>
                    <a:pt x="0" y="125"/>
                    <a:pt x="42" y="5"/>
                    <a:pt x="149" y="1"/>
                  </a:cubicBezTo>
                  <a:cubicBezTo>
                    <a:pt x="181" y="2"/>
                    <a:pt x="212" y="12"/>
                    <a:pt x="240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3631000" y="3080175"/>
              <a:ext cx="12050" cy="14250"/>
            </a:xfrm>
            <a:custGeom>
              <a:avLst/>
              <a:gdLst/>
              <a:ahLst/>
              <a:cxnLst/>
              <a:rect l="l" t="t" r="r" b="b"/>
              <a:pathLst>
                <a:path w="482" h="570" extrusionOk="0">
                  <a:moveTo>
                    <a:pt x="246" y="44"/>
                  </a:moveTo>
                  <a:cubicBezTo>
                    <a:pt x="326" y="90"/>
                    <a:pt x="406" y="192"/>
                    <a:pt x="439" y="308"/>
                  </a:cubicBezTo>
                  <a:cubicBezTo>
                    <a:pt x="481" y="458"/>
                    <a:pt x="431" y="570"/>
                    <a:pt x="321" y="554"/>
                  </a:cubicBezTo>
                  <a:lnTo>
                    <a:pt x="244" y="532"/>
                  </a:lnTo>
                  <a:cubicBezTo>
                    <a:pt x="161" y="483"/>
                    <a:pt x="77" y="375"/>
                    <a:pt x="46" y="264"/>
                  </a:cubicBezTo>
                  <a:cubicBezTo>
                    <a:pt x="0" y="111"/>
                    <a:pt x="55" y="1"/>
                    <a:pt x="165" y="16"/>
                  </a:cubicBezTo>
                  <a:cubicBezTo>
                    <a:pt x="194" y="19"/>
                    <a:pt x="220" y="29"/>
                    <a:pt x="246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3601200" y="307517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237" y="48"/>
                  </a:moveTo>
                  <a:cubicBezTo>
                    <a:pt x="328" y="99"/>
                    <a:pt x="412" y="215"/>
                    <a:pt x="439" y="338"/>
                  </a:cubicBezTo>
                  <a:cubicBezTo>
                    <a:pt x="477" y="487"/>
                    <a:pt x="412" y="584"/>
                    <a:pt x="301" y="565"/>
                  </a:cubicBezTo>
                  <a:lnTo>
                    <a:pt x="236" y="536"/>
                  </a:lnTo>
                  <a:cubicBezTo>
                    <a:pt x="145" y="484"/>
                    <a:pt x="65" y="367"/>
                    <a:pt x="34" y="248"/>
                  </a:cubicBezTo>
                  <a:cubicBezTo>
                    <a:pt x="0" y="102"/>
                    <a:pt x="62" y="0"/>
                    <a:pt x="173" y="21"/>
                  </a:cubicBezTo>
                  <a:cubicBezTo>
                    <a:pt x="196" y="27"/>
                    <a:pt x="216" y="35"/>
                    <a:pt x="23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3584825" y="2175825"/>
              <a:ext cx="11875" cy="14850"/>
            </a:xfrm>
            <a:custGeom>
              <a:avLst/>
              <a:gdLst/>
              <a:ahLst/>
              <a:cxnLst/>
              <a:rect l="l" t="t" r="r" b="b"/>
              <a:pathLst>
                <a:path w="475" h="594" extrusionOk="0">
                  <a:moveTo>
                    <a:pt x="292" y="91"/>
                  </a:moveTo>
                  <a:cubicBezTo>
                    <a:pt x="406" y="193"/>
                    <a:pt x="474" y="363"/>
                    <a:pt x="444" y="478"/>
                  </a:cubicBezTo>
                  <a:cubicBezTo>
                    <a:pt x="416" y="572"/>
                    <a:pt x="332" y="593"/>
                    <a:pt x="240" y="540"/>
                  </a:cubicBezTo>
                  <a:lnTo>
                    <a:pt x="183" y="498"/>
                  </a:lnTo>
                  <a:cubicBezTo>
                    <a:pt x="69" y="398"/>
                    <a:pt x="0" y="227"/>
                    <a:pt x="31" y="112"/>
                  </a:cubicBezTo>
                  <a:cubicBezTo>
                    <a:pt x="57" y="20"/>
                    <a:pt x="147" y="1"/>
                    <a:pt x="240" y="55"/>
                  </a:cubicBezTo>
                  <a:cubicBezTo>
                    <a:pt x="258" y="66"/>
                    <a:pt x="275" y="77"/>
                    <a:pt x="292" y="9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3570675" y="3066875"/>
              <a:ext cx="11550" cy="15175"/>
            </a:xfrm>
            <a:custGeom>
              <a:avLst/>
              <a:gdLst/>
              <a:ahLst/>
              <a:cxnLst/>
              <a:rect l="l" t="t" r="r" b="b"/>
              <a:pathLst>
                <a:path w="462" h="607" extrusionOk="0">
                  <a:moveTo>
                    <a:pt x="233" y="63"/>
                  </a:moveTo>
                  <a:cubicBezTo>
                    <a:pt x="329" y="118"/>
                    <a:pt x="416" y="242"/>
                    <a:pt x="438" y="367"/>
                  </a:cubicBezTo>
                  <a:cubicBezTo>
                    <a:pt x="462" y="512"/>
                    <a:pt x="396" y="607"/>
                    <a:pt x="282" y="571"/>
                  </a:cubicBezTo>
                  <a:lnTo>
                    <a:pt x="232" y="547"/>
                  </a:lnTo>
                  <a:cubicBezTo>
                    <a:pt x="137" y="491"/>
                    <a:pt x="45" y="364"/>
                    <a:pt x="27" y="239"/>
                  </a:cubicBezTo>
                  <a:cubicBezTo>
                    <a:pt x="0" y="93"/>
                    <a:pt x="69" y="1"/>
                    <a:pt x="183" y="41"/>
                  </a:cubicBezTo>
                  <a:cubicBezTo>
                    <a:pt x="201" y="47"/>
                    <a:pt x="218" y="53"/>
                    <a:pt x="233" y="6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3539650" y="3055575"/>
              <a:ext cx="11350" cy="15375"/>
            </a:xfrm>
            <a:custGeom>
              <a:avLst/>
              <a:gdLst/>
              <a:ahLst/>
              <a:cxnLst/>
              <a:rect l="l" t="t" r="r" b="b"/>
              <a:pathLst>
                <a:path w="454" h="615" extrusionOk="0">
                  <a:moveTo>
                    <a:pt x="224" y="65"/>
                  </a:moveTo>
                  <a:cubicBezTo>
                    <a:pt x="327" y="125"/>
                    <a:pt x="417" y="264"/>
                    <a:pt x="431" y="393"/>
                  </a:cubicBezTo>
                  <a:cubicBezTo>
                    <a:pt x="454" y="542"/>
                    <a:pt x="373" y="614"/>
                    <a:pt x="252" y="565"/>
                  </a:cubicBezTo>
                  <a:lnTo>
                    <a:pt x="224" y="554"/>
                  </a:lnTo>
                  <a:cubicBezTo>
                    <a:pt x="118" y="493"/>
                    <a:pt x="26" y="352"/>
                    <a:pt x="15" y="224"/>
                  </a:cubicBezTo>
                  <a:cubicBezTo>
                    <a:pt x="1" y="83"/>
                    <a:pt x="77" y="1"/>
                    <a:pt x="196" y="51"/>
                  </a:cubicBezTo>
                  <a:cubicBezTo>
                    <a:pt x="204" y="55"/>
                    <a:pt x="214" y="59"/>
                    <a:pt x="224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3508175" y="3041300"/>
              <a:ext cx="10975" cy="15425"/>
            </a:xfrm>
            <a:custGeom>
              <a:avLst/>
              <a:gdLst/>
              <a:ahLst/>
              <a:cxnLst/>
              <a:rect l="l" t="t" r="r" b="b"/>
              <a:pathLst>
                <a:path w="439" h="617" extrusionOk="0">
                  <a:moveTo>
                    <a:pt x="225" y="74"/>
                  </a:moveTo>
                  <a:cubicBezTo>
                    <a:pt x="333" y="136"/>
                    <a:pt x="425" y="289"/>
                    <a:pt x="430" y="417"/>
                  </a:cubicBezTo>
                  <a:cubicBezTo>
                    <a:pt x="439" y="554"/>
                    <a:pt x="349" y="616"/>
                    <a:pt x="235" y="564"/>
                  </a:cubicBezTo>
                  <a:lnTo>
                    <a:pt x="217" y="557"/>
                  </a:lnTo>
                  <a:cubicBezTo>
                    <a:pt x="110" y="495"/>
                    <a:pt x="15" y="335"/>
                    <a:pt x="8" y="204"/>
                  </a:cubicBezTo>
                  <a:cubicBezTo>
                    <a:pt x="1" y="63"/>
                    <a:pt x="89" y="0"/>
                    <a:pt x="207" y="64"/>
                  </a:cubicBezTo>
                  <a:cubicBezTo>
                    <a:pt x="213" y="67"/>
                    <a:pt x="220" y="70"/>
                    <a:pt x="225" y="7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3444625" y="3004225"/>
              <a:ext cx="11100" cy="15325"/>
            </a:xfrm>
            <a:custGeom>
              <a:avLst/>
              <a:gdLst/>
              <a:ahLst/>
              <a:cxnLst/>
              <a:rect l="l" t="t" r="r" b="b"/>
              <a:pathLst>
                <a:path w="444" h="613" extrusionOk="0">
                  <a:moveTo>
                    <a:pt x="239" y="71"/>
                  </a:moveTo>
                  <a:cubicBezTo>
                    <a:pt x="360" y="151"/>
                    <a:pt x="444" y="322"/>
                    <a:pt x="433" y="446"/>
                  </a:cubicBezTo>
                  <a:cubicBezTo>
                    <a:pt x="420" y="568"/>
                    <a:pt x="332" y="612"/>
                    <a:pt x="222" y="549"/>
                  </a:cubicBezTo>
                  <a:lnTo>
                    <a:pt x="203" y="538"/>
                  </a:lnTo>
                  <a:cubicBezTo>
                    <a:pt x="84" y="456"/>
                    <a:pt x="0" y="290"/>
                    <a:pt x="9" y="163"/>
                  </a:cubicBezTo>
                  <a:cubicBezTo>
                    <a:pt x="20" y="39"/>
                    <a:pt x="115" y="0"/>
                    <a:pt x="223" y="63"/>
                  </a:cubicBezTo>
                  <a:cubicBezTo>
                    <a:pt x="229" y="66"/>
                    <a:pt x="233" y="69"/>
                    <a:pt x="239" y="7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3412975" y="2981500"/>
              <a:ext cx="11400" cy="15175"/>
            </a:xfrm>
            <a:custGeom>
              <a:avLst/>
              <a:gdLst/>
              <a:ahLst/>
              <a:cxnLst/>
              <a:rect l="l" t="t" r="r" b="b"/>
              <a:pathLst>
                <a:path w="456" h="607" extrusionOk="0">
                  <a:moveTo>
                    <a:pt x="266" y="85"/>
                  </a:moveTo>
                  <a:cubicBezTo>
                    <a:pt x="380" y="177"/>
                    <a:pt x="455" y="343"/>
                    <a:pt x="436" y="465"/>
                  </a:cubicBezTo>
                  <a:cubicBezTo>
                    <a:pt x="420" y="573"/>
                    <a:pt x="326" y="607"/>
                    <a:pt x="229" y="551"/>
                  </a:cubicBezTo>
                  <a:lnTo>
                    <a:pt x="192" y="524"/>
                  </a:lnTo>
                  <a:cubicBezTo>
                    <a:pt x="77" y="437"/>
                    <a:pt x="1" y="271"/>
                    <a:pt x="17" y="138"/>
                  </a:cubicBezTo>
                  <a:cubicBezTo>
                    <a:pt x="38" y="32"/>
                    <a:pt x="126" y="0"/>
                    <a:pt x="229" y="60"/>
                  </a:cubicBezTo>
                  <a:cubicBezTo>
                    <a:pt x="242" y="67"/>
                    <a:pt x="254" y="76"/>
                    <a:pt x="266" y="8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3396050" y="2061750"/>
              <a:ext cx="11725" cy="15125"/>
            </a:xfrm>
            <a:custGeom>
              <a:avLst/>
              <a:gdLst/>
              <a:ahLst/>
              <a:cxnLst/>
              <a:rect l="l" t="t" r="r" b="b"/>
              <a:pathLst>
                <a:path w="469" h="605" extrusionOk="0">
                  <a:moveTo>
                    <a:pt x="239" y="60"/>
                  </a:moveTo>
                  <a:cubicBezTo>
                    <a:pt x="335" y="116"/>
                    <a:pt x="420" y="243"/>
                    <a:pt x="442" y="368"/>
                  </a:cubicBezTo>
                  <a:cubicBezTo>
                    <a:pt x="469" y="516"/>
                    <a:pt x="396" y="605"/>
                    <a:pt x="280" y="570"/>
                  </a:cubicBezTo>
                  <a:lnTo>
                    <a:pt x="236" y="548"/>
                  </a:lnTo>
                  <a:cubicBezTo>
                    <a:pt x="135" y="491"/>
                    <a:pt x="49" y="361"/>
                    <a:pt x="27" y="234"/>
                  </a:cubicBezTo>
                  <a:cubicBezTo>
                    <a:pt x="0" y="86"/>
                    <a:pt x="77" y="0"/>
                    <a:pt x="191" y="39"/>
                  </a:cubicBezTo>
                  <a:cubicBezTo>
                    <a:pt x="208" y="45"/>
                    <a:pt x="223" y="52"/>
                    <a:pt x="239" y="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3381650" y="2956325"/>
              <a:ext cx="11775" cy="14875"/>
            </a:xfrm>
            <a:custGeom>
              <a:avLst/>
              <a:gdLst/>
              <a:ahLst/>
              <a:cxnLst/>
              <a:rect l="l" t="t" r="r" b="b"/>
              <a:pathLst>
                <a:path w="471" h="595" extrusionOk="0">
                  <a:moveTo>
                    <a:pt x="291" y="93"/>
                  </a:moveTo>
                  <a:cubicBezTo>
                    <a:pt x="405" y="190"/>
                    <a:pt x="470" y="359"/>
                    <a:pt x="442" y="475"/>
                  </a:cubicBezTo>
                  <a:cubicBezTo>
                    <a:pt x="419" y="575"/>
                    <a:pt x="331" y="595"/>
                    <a:pt x="236" y="540"/>
                  </a:cubicBezTo>
                  <a:lnTo>
                    <a:pt x="186" y="507"/>
                  </a:lnTo>
                  <a:cubicBezTo>
                    <a:pt x="72" y="405"/>
                    <a:pt x="1" y="232"/>
                    <a:pt x="31" y="118"/>
                  </a:cubicBezTo>
                  <a:cubicBezTo>
                    <a:pt x="56" y="22"/>
                    <a:pt x="144" y="1"/>
                    <a:pt x="239" y="57"/>
                  </a:cubicBezTo>
                  <a:cubicBezTo>
                    <a:pt x="257" y="68"/>
                    <a:pt x="275" y="79"/>
                    <a:pt x="291" y="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3365200" y="2053350"/>
              <a:ext cx="11950" cy="14750"/>
            </a:xfrm>
            <a:custGeom>
              <a:avLst/>
              <a:gdLst/>
              <a:ahLst/>
              <a:cxnLst/>
              <a:rect l="l" t="t" r="r" b="b"/>
              <a:pathLst>
                <a:path w="478" h="590" extrusionOk="0">
                  <a:moveTo>
                    <a:pt x="239" y="49"/>
                  </a:moveTo>
                  <a:cubicBezTo>
                    <a:pt x="331" y="102"/>
                    <a:pt x="415" y="220"/>
                    <a:pt x="443" y="344"/>
                  </a:cubicBezTo>
                  <a:cubicBezTo>
                    <a:pt x="477" y="492"/>
                    <a:pt x="412" y="590"/>
                    <a:pt x="298" y="563"/>
                  </a:cubicBezTo>
                  <a:lnTo>
                    <a:pt x="236" y="537"/>
                  </a:lnTo>
                  <a:cubicBezTo>
                    <a:pt x="144" y="485"/>
                    <a:pt x="61" y="369"/>
                    <a:pt x="34" y="245"/>
                  </a:cubicBezTo>
                  <a:cubicBezTo>
                    <a:pt x="1" y="98"/>
                    <a:pt x="66" y="0"/>
                    <a:pt x="176" y="24"/>
                  </a:cubicBezTo>
                  <a:cubicBezTo>
                    <a:pt x="199" y="29"/>
                    <a:pt x="219" y="38"/>
                    <a:pt x="239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3351150" y="2928600"/>
              <a:ext cx="11850" cy="14750"/>
            </a:xfrm>
            <a:custGeom>
              <a:avLst/>
              <a:gdLst/>
              <a:ahLst/>
              <a:cxnLst/>
              <a:rect l="l" t="t" r="r" b="b"/>
              <a:pathLst>
                <a:path w="474" h="590" extrusionOk="0">
                  <a:moveTo>
                    <a:pt x="306" y="103"/>
                  </a:moveTo>
                  <a:cubicBezTo>
                    <a:pt x="418" y="211"/>
                    <a:pt x="473" y="379"/>
                    <a:pt x="436" y="485"/>
                  </a:cubicBezTo>
                  <a:cubicBezTo>
                    <a:pt x="408" y="570"/>
                    <a:pt x="328" y="590"/>
                    <a:pt x="236" y="537"/>
                  </a:cubicBezTo>
                  <a:lnTo>
                    <a:pt x="172" y="491"/>
                  </a:lnTo>
                  <a:cubicBezTo>
                    <a:pt x="61" y="384"/>
                    <a:pt x="1" y="212"/>
                    <a:pt x="39" y="102"/>
                  </a:cubicBezTo>
                  <a:cubicBezTo>
                    <a:pt x="66" y="17"/>
                    <a:pt x="150" y="0"/>
                    <a:pt x="239" y="51"/>
                  </a:cubicBezTo>
                  <a:cubicBezTo>
                    <a:pt x="263" y="64"/>
                    <a:pt x="287" y="83"/>
                    <a:pt x="306" y="10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3292675" y="2866425"/>
              <a:ext cx="12050" cy="14350"/>
            </a:xfrm>
            <a:custGeom>
              <a:avLst/>
              <a:gdLst/>
              <a:ahLst/>
              <a:cxnLst/>
              <a:rect l="l" t="t" r="r" b="b"/>
              <a:pathLst>
                <a:path w="482" h="574" extrusionOk="0">
                  <a:moveTo>
                    <a:pt x="337" y="125"/>
                  </a:moveTo>
                  <a:cubicBezTo>
                    <a:pt x="444" y="251"/>
                    <a:pt x="482" y="419"/>
                    <a:pt x="427" y="511"/>
                  </a:cubicBezTo>
                  <a:cubicBezTo>
                    <a:pt x="393" y="573"/>
                    <a:pt x="317" y="573"/>
                    <a:pt x="241" y="530"/>
                  </a:cubicBezTo>
                  <a:lnTo>
                    <a:pt x="142" y="447"/>
                  </a:lnTo>
                  <a:cubicBezTo>
                    <a:pt x="38" y="325"/>
                    <a:pt x="1" y="154"/>
                    <a:pt x="54" y="66"/>
                  </a:cubicBezTo>
                  <a:cubicBezTo>
                    <a:pt x="91" y="5"/>
                    <a:pt x="168" y="1"/>
                    <a:pt x="243" y="44"/>
                  </a:cubicBezTo>
                  <a:cubicBezTo>
                    <a:pt x="280" y="65"/>
                    <a:pt x="310" y="93"/>
                    <a:pt x="337" y="1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3251150" y="2051425"/>
              <a:ext cx="11925" cy="13925"/>
            </a:xfrm>
            <a:custGeom>
              <a:avLst/>
              <a:gdLst/>
              <a:ahLst/>
              <a:cxnLst/>
              <a:rect l="l" t="t" r="r" b="b"/>
              <a:pathLst>
                <a:path w="477" h="557" extrusionOk="0">
                  <a:moveTo>
                    <a:pt x="239" y="35"/>
                  </a:moveTo>
                  <a:cubicBezTo>
                    <a:pt x="317" y="84"/>
                    <a:pt x="378" y="155"/>
                    <a:pt x="417" y="239"/>
                  </a:cubicBezTo>
                  <a:cubicBezTo>
                    <a:pt x="477" y="388"/>
                    <a:pt x="457" y="526"/>
                    <a:pt x="359" y="548"/>
                  </a:cubicBezTo>
                  <a:cubicBezTo>
                    <a:pt x="319" y="557"/>
                    <a:pt x="278" y="545"/>
                    <a:pt x="236" y="522"/>
                  </a:cubicBezTo>
                  <a:cubicBezTo>
                    <a:pt x="172" y="484"/>
                    <a:pt x="103" y="405"/>
                    <a:pt x="62" y="320"/>
                  </a:cubicBezTo>
                  <a:cubicBezTo>
                    <a:pt x="0" y="170"/>
                    <a:pt x="20" y="32"/>
                    <a:pt x="119" y="10"/>
                  </a:cubicBezTo>
                  <a:cubicBezTo>
                    <a:pt x="155" y="0"/>
                    <a:pt x="197" y="10"/>
                    <a:pt x="239" y="3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3239025" y="2796600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67" y="159"/>
                  </a:moveTo>
                  <a:cubicBezTo>
                    <a:pt x="457" y="296"/>
                    <a:pt x="480" y="461"/>
                    <a:pt x="411" y="527"/>
                  </a:cubicBezTo>
                  <a:cubicBezTo>
                    <a:pt x="370" y="569"/>
                    <a:pt x="304" y="562"/>
                    <a:pt x="236" y="523"/>
                  </a:cubicBezTo>
                  <a:cubicBezTo>
                    <a:pt x="187" y="494"/>
                    <a:pt x="145" y="455"/>
                    <a:pt x="113" y="407"/>
                  </a:cubicBezTo>
                  <a:lnTo>
                    <a:pt x="113" y="403"/>
                  </a:lnTo>
                  <a:cubicBezTo>
                    <a:pt x="22" y="272"/>
                    <a:pt x="0" y="110"/>
                    <a:pt x="68" y="43"/>
                  </a:cubicBezTo>
                  <a:cubicBezTo>
                    <a:pt x="113" y="0"/>
                    <a:pt x="176" y="4"/>
                    <a:pt x="241" y="42"/>
                  </a:cubicBezTo>
                  <a:cubicBezTo>
                    <a:pt x="290" y="71"/>
                    <a:pt x="333" y="112"/>
                    <a:pt x="367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159600" y="2099525"/>
              <a:ext cx="12000" cy="1422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371" y="166"/>
                  </a:moveTo>
                  <a:cubicBezTo>
                    <a:pt x="462" y="297"/>
                    <a:pt x="480" y="461"/>
                    <a:pt x="412" y="531"/>
                  </a:cubicBezTo>
                  <a:cubicBezTo>
                    <a:pt x="370" y="569"/>
                    <a:pt x="304" y="566"/>
                    <a:pt x="240" y="528"/>
                  </a:cubicBezTo>
                  <a:cubicBezTo>
                    <a:pt x="190" y="498"/>
                    <a:pt x="147" y="456"/>
                    <a:pt x="113" y="408"/>
                  </a:cubicBezTo>
                  <a:cubicBezTo>
                    <a:pt x="23" y="272"/>
                    <a:pt x="0" y="110"/>
                    <a:pt x="73" y="42"/>
                  </a:cubicBezTo>
                  <a:cubicBezTo>
                    <a:pt x="113" y="0"/>
                    <a:pt x="177" y="3"/>
                    <a:pt x="242" y="40"/>
                  </a:cubicBezTo>
                  <a:cubicBezTo>
                    <a:pt x="293" y="73"/>
                    <a:pt x="338" y="114"/>
                    <a:pt x="371" y="1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3133525" y="260115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39" y="30"/>
                  </a:moveTo>
                  <a:cubicBezTo>
                    <a:pt x="313" y="72"/>
                    <a:pt x="384" y="156"/>
                    <a:pt x="424" y="253"/>
                  </a:cubicBezTo>
                  <a:cubicBezTo>
                    <a:pt x="486" y="406"/>
                    <a:pt x="451" y="535"/>
                    <a:pt x="348" y="546"/>
                  </a:cubicBezTo>
                  <a:cubicBezTo>
                    <a:pt x="312" y="550"/>
                    <a:pt x="275" y="542"/>
                    <a:pt x="245" y="522"/>
                  </a:cubicBezTo>
                  <a:cubicBezTo>
                    <a:pt x="172" y="480"/>
                    <a:pt x="100" y="394"/>
                    <a:pt x="61" y="298"/>
                  </a:cubicBezTo>
                  <a:cubicBezTo>
                    <a:pt x="1" y="144"/>
                    <a:pt x="31" y="12"/>
                    <a:pt x="135" y="1"/>
                  </a:cubicBezTo>
                  <a:cubicBezTo>
                    <a:pt x="172" y="1"/>
                    <a:pt x="208" y="11"/>
                    <a:pt x="239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3125200" y="2141200"/>
              <a:ext cx="12125" cy="14375"/>
            </a:xfrm>
            <a:custGeom>
              <a:avLst/>
              <a:gdLst/>
              <a:ahLst/>
              <a:cxnLst/>
              <a:rect l="l" t="t" r="r" b="b"/>
              <a:pathLst>
                <a:path w="485" h="575" extrusionOk="0">
                  <a:moveTo>
                    <a:pt x="339" y="131"/>
                  </a:moveTo>
                  <a:cubicBezTo>
                    <a:pt x="447" y="255"/>
                    <a:pt x="484" y="425"/>
                    <a:pt x="427" y="508"/>
                  </a:cubicBezTo>
                  <a:cubicBezTo>
                    <a:pt x="388" y="569"/>
                    <a:pt x="316" y="575"/>
                    <a:pt x="240" y="530"/>
                  </a:cubicBezTo>
                  <a:lnTo>
                    <a:pt x="144" y="449"/>
                  </a:lnTo>
                  <a:cubicBezTo>
                    <a:pt x="38" y="322"/>
                    <a:pt x="1" y="155"/>
                    <a:pt x="58" y="66"/>
                  </a:cubicBezTo>
                  <a:cubicBezTo>
                    <a:pt x="94" y="6"/>
                    <a:pt x="165" y="0"/>
                    <a:pt x="239" y="43"/>
                  </a:cubicBezTo>
                  <a:cubicBezTo>
                    <a:pt x="277" y="67"/>
                    <a:pt x="311" y="96"/>
                    <a:pt x="339" y="1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3095200" y="2478525"/>
              <a:ext cx="11825" cy="14700"/>
            </a:xfrm>
            <a:custGeom>
              <a:avLst/>
              <a:gdLst/>
              <a:ahLst/>
              <a:cxnLst/>
              <a:rect l="l" t="t" r="r" b="b"/>
              <a:pathLst>
                <a:path w="473" h="588" extrusionOk="0">
                  <a:moveTo>
                    <a:pt x="244" y="55"/>
                  </a:moveTo>
                  <a:cubicBezTo>
                    <a:pt x="331" y="105"/>
                    <a:pt x="412" y="217"/>
                    <a:pt x="439" y="334"/>
                  </a:cubicBezTo>
                  <a:cubicBezTo>
                    <a:pt x="473" y="484"/>
                    <a:pt x="416" y="587"/>
                    <a:pt x="301" y="561"/>
                  </a:cubicBezTo>
                  <a:lnTo>
                    <a:pt x="236" y="536"/>
                  </a:lnTo>
                  <a:cubicBezTo>
                    <a:pt x="148" y="486"/>
                    <a:pt x="60" y="364"/>
                    <a:pt x="38" y="250"/>
                  </a:cubicBezTo>
                  <a:cubicBezTo>
                    <a:pt x="0" y="101"/>
                    <a:pt x="62" y="1"/>
                    <a:pt x="176" y="27"/>
                  </a:cubicBezTo>
                  <a:cubicBezTo>
                    <a:pt x="200" y="33"/>
                    <a:pt x="223" y="41"/>
                    <a:pt x="24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3087175" y="2438300"/>
              <a:ext cx="11675" cy="15025"/>
            </a:xfrm>
            <a:custGeom>
              <a:avLst/>
              <a:gdLst/>
              <a:ahLst/>
              <a:cxnLst/>
              <a:rect l="l" t="t" r="r" b="b"/>
              <a:pathLst>
                <a:path w="467" h="601" extrusionOk="0">
                  <a:moveTo>
                    <a:pt x="444" y="373"/>
                  </a:moveTo>
                  <a:cubicBezTo>
                    <a:pt x="466" y="518"/>
                    <a:pt x="397" y="600"/>
                    <a:pt x="282" y="564"/>
                  </a:cubicBezTo>
                  <a:lnTo>
                    <a:pt x="232" y="545"/>
                  </a:lnTo>
                  <a:cubicBezTo>
                    <a:pt x="137" y="489"/>
                    <a:pt x="54" y="366"/>
                    <a:pt x="27" y="237"/>
                  </a:cubicBezTo>
                  <a:cubicBezTo>
                    <a:pt x="1" y="90"/>
                    <a:pt x="73" y="1"/>
                    <a:pt x="189" y="36"/>
                  </a:cubicBezTo>
                  <a:cubicBezTo>
                    <a:pt x="203" y="41"/>
                    <a:pt x="217" y="48"/>
                    <a:pt x="231" y="55"/>
                  </a:cubicBezTo>
                  <a:cubicBezTo>
                    <a:pt x="330" y="114"/>
                    <a:pt x="420" y="244"/>
                    <a:pt x="444" y="37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3081750" y="2399000"/>
              <a:ext cx="11275" cy="15300"/>
            </a:xfrm>
            <a:custGeom>
              <a:avLst/>
              <a:gdLst/>
              <a:ahLst/>
              <a:cxnLst/>
              <a:rect l="l" t="t" r="r" b="b"/>
              <a:pathLst>
                <a:path w="451" h="612" extrusionOk="0">
                  <a:moveTo>
                    <a:pt x="439" y="395"/>
                  </a:moveTo>
                  <a:cubicBezTo>
                    <a:pt x="451" y="533"/>
                    <a:pt x="374" y="611"/>
                    <a:pt x="255" y="561"/>
                  </a:cubicBezTo>
                  <a:lnTo>
                    <a:pt x="225" y="551"/>
                  </a:lnTo>
                  <a:cubicBezTo>
                    <a:pt x="126" y="494"/>
                    <a:pt x="31" y="352"/>
                    <a:pt x="20" y="222"/>
                  </a:cubicBezTo>
                  <a:cubicBezTo>
                    <a:pt x="0" y="76"/>
                    <a:pt x="85" y="1"/>
                    <a:pt x="200" y="45"/>
                  </a:cubicBezTo>
                  <a:cubicBezTo>
                    <a:pt x="209" y="49"/>
                    <a:pt x="219" y="54"/>
                    <a:pt x="228" y="59"/>
                  </a:cubicBezTo>
                  <a:cubicBezTo>
                    <a:pt x="331" y="119"/>
                    <a:pt x="423" y="260"/>
                    <a:pt x="439" y="39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3078325" y="2323775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10" y="553"/>
                  </a:moveTo>
                  <a:cubicBezTo>
                    <a:pt x="91" y="481"/>
                    <a:pt x="1" y="322"/>
                    <a:pt x="1" y="183"/>
                  </a:cubicBezTo>
                  <a:cubicBezTo>
                    <a:pt x="5" y="52"/>
                    <a:pt x="97" y="0"/>
                    <a:pt x="208" y="66"/>
                  </a:cubicBezTo>
                  <a:cubicBezTo>
                    <a:pt x="211" y="66"/>
                    <a:pt x="213" y="67"/>
                    <a:pt x="215" y="68"/>
                  </a:cubicBezTo>
                  <a:cubicBezTo>
                    <a:pt x="334" y="137"/>
                    <a:pt x="429" y="307"/>
                    <a:pt x="424" y="435"/>
                  </a:cubicBezTo>
                  <a:cubicBezTo>
                    <a:pt x="424" y="572"/>
                    <a:pt x="328" y="622"/>
                    <a:pt x="210" y="55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3079875" y="2288400"/>
              <a:ext cx="11200" cy="15325"/>
            </a:xfrm>
            <a:custGeom>
              <a:avLst/>
              <a:gdLst/>
              <a:ahLst/>
              <a:cxnLst/>
              <a:rect l="l" t="t" r="r" b="b"/>
              <a:pathLst>
                <a:path w="448" h="613" extrusionOk="0">
                  <a:moveTo>
                    <a:pt x="202" y="537"/>
                  </a:moveTo>
                  <a:cubicBezTo>
                    <a:pt x="84" y="460"/>
                    <a:pt x="0" y="289"/>
                    <a:pt x="11" y="165"/>
                  </a:cubicBezTo>
                  <a:cubicBezTo>
                    <a:pt x="22" y="45"/>
                    <a:pt x="112" y="0"/>
                    <a:pt x="215" y="60"/>
                  </a:cubicBezTo>
                  <a:cubicBezTo>
                    <a:pt x="224" y="64"/>
                    <a:pt x="233" y="71"/>
                    <a:pt x="241" y="77"/>
                  </a:cubicBezTo>
                  <a:cubicBezTo>
                    <a:pt x="364" y="156"/>
                    <a:pt x="448" y="328"/>
                    <a:pt x="431" y="450"/>
                  </a:cubicBezTo>
                  <a:cubicBezTo>
                    <a:pt x="424" y="572"/>
                    <a:pt x="332" y="612"/>
                    <a:pt x="224" y="55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3083975" y="2254700"/>
              <a:ext cx="11500" cy="15150"/>
            </a:xfrm>
            <a:custGeom>
              <a:avLst/>
              <a:gdLst/>
              <a:ahLst/>
              <a:cxnLst/>
              <a:rect l="l" t="t" r="r" b="b"/>
              <a:pathLst>
                <a:path w="460" h="606" extrusionOk="0">
                  <a:moveTo>
                    <a:pt x="190" y="520"/>
                  </a:moveTo>
                  <a:cubicBezTo>
                    <a:pt x="76" y="432"/>
                    <a:pt x="1" y="261"/>
                    <a:pt x="24" y="142"/>
                  </a:cubicBezTo>
                  <a:cubicBezTo>
                    <a:pt x="41" y="32"/>
                    <a:pt x="126" y="0"/>
                    <a:pt x="226" y="57"/>
                  </a:cubicBezTo>
                  <a:cubicBezTo>
                    <a:pt x="242" y="66"/>
                    <a:pt x="256" y="76"/>
                    <a:pt x="268" y="87"/>
                  </a:cubicBezTo>
                  <a:cubicBezTo>
                    <a:pt x="382" y="173"/>
                    <a:pt x="459" y="342"/>
                    <a:pt x="440" y="466"/>
                  </a:cubicBezTo>
                  <a:cubicBezTo>
                    <a:pt x="420" y="573"/>
                    <a:pt x="332" y="605"/>
                    <a:pt x="229" y="5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3090675" y="2223025"/>
              <a:ext cx="11650" cy="14850"/>
            </a:xfrm>
            <a:custGeom>
              <a:avLst/>
              <a:gdLst/>
              <a:ahLst/>
              <a:cxnLst/>
              <a:rect l="l" t="t" r="r" b="b"/>
              <a:pathLst>
                <a:path w="466" h="594" extrusionOk="0">
                  <a:moveTo>
                    <a:pt x="179" y="499"/>
                  </a:moveTo>
                  <a:cubicBezTo>
                    <a:pt x="68" y="404"/>
                    <a:pt x="0" y="229"/>
                    <a:pt x="27" y="117"/>
                  </a:cubicBezTo>
                  <a:cubicBezTo>
                    <a:pt x="53" y="21"/>
                    <a:pt x="140" y="0"/>
                    <a:pt x="236" y="56"/>
                  </a:cubicBezTo>
                  <a:cubicBezTo>
                    <a:pt x="254" y="66"/>
                    <a:pt x="271" y="78"/>
                    <a:pt x="287" y="92"/>
                  </a:cubicBezTo>
                  <a:cubicBezTo>
                    <a:pt x="402" y="188"/>
                    <a:pt x="466" y="363"/>
                    <a:pt x="439" y="478"/>
                  </a:cubicBezTo>
                  <a:cubicBezTo>
                    <a:pt x="411" y="572"/>
                    <a:pt x="328" y="594"/>
                    <a:pt x="233" y="5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3099800" y="2193325"/>
              <a:ext cx="11875" cy="14775"/>
            </a:xfrm>
            <a:custGeom>
              <a:avLst/>
              <a:gdLst/>
              <a:ahLst/>
              <a:cxnLst/>
              <a:rect l="l" t="t" r="r" b="b"/>
              <a:pathLst>
                <a:path w="475" h="591" extrusionOk="0">
                  <a:moveTo>
                    <a:pt x="169" y="487"/>
                  </a:moveTo>
                  <a:cubicBezTo>
                    <a:pt x="58" y="380"/>
                    <a:pt x="0" y="211"/>
                    <a:pt x="39" y="105"/>
                  </a:cubicBezTo>
                  <a:cubicBezTo>
                    <a:pt x="69" y="21"/>
                    <a:pt x="147" y="1"/>
                    <a:pt x="232" y="49"/>
                  </a:cubicBezTo>
                  <a:cubicBezTo>
                    <a:pt x="260" y="66"/>
                    <a:pt x="285" y="87"/>
                    <a:pt x="307" y="111"/>
                  </a:cubicBezTo>
                  <a:cubicBezTo>
                    <a:pt x="417" y="214"/>
                    <a:pt x="474" y="388"/>
                    <a:pt x="435" y="493"/>
                  </a:cubicBezTo>
                  <a:cubicBezTo>
                    <a:pt x="405" y="576"/>
                    <a:pt x="324" y="590"/>
                    <a:pt x="237" y="5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3111375" y="2166050"/>
              <a:ext cx="11975" cy="14475"/>
            </a:xfrm>
            <a:custGeom>
              <a:avLst/>
              <a:gdLst/>
              <a:ahLst/>
              <a:cxnLst/>
              <a:rect l="l" t="t" r="r" b="b"/>
              <a:pathLst>
                <a:path w="479" h="579" extrusionOk="0">
                  <a:moveTo>
                    <a:pt x="156" y="468"/>
                  </a:moveTo>
                  <a:cubicBezTo>
                    <a:pt x="46" y="351"/>
                    <a:pt x="0" y="177"/>
                    <a:pt x="46" y="80"/>
                  </a:cubicBezTo>
                  <a:cubicBezTo>
                    <a:pt x="81" y="13"/>
                    <a:pt x="156" y="0"/>
                    <a:pt x="239" y="45"/>
                  </a:cubicBezTo>
                  <a:cubicBezTo>
                    <a:pt x="269" y="64"/>
                    <a:pt x="298" y="88"/>
                    <a:pt x="322" y="114"/>
                  </a:cubicBezTo>
                  <a:cubicBezTo>
                    <a:pt x="432" y="231"/>
                    <a:pt x="478" y="403"/>
                    <a:pt x="432" y="498"/>
                  </a:cubicBezTo>
                  <a:cubicBezTo>
                    <a:pt x="397" y="570"/>
                    <a:pt x="321" y="579"/>
                    <a:pt x="240" y="5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3857050" y="2616000"/>
              <a:ext cx="11975" cy="14375"/>
            </a:xfrm>
            <a:custGeom>
              <a:avLst/>
              <a:gdLst/>
              <a:ahLst/>
              <a:cxnLst/>
              <a:rect l="l" t="t" r="r" b="b"/>
              <a:pathLst>
                <a:path w="479" h="575" extrusionOk="0">
                  <a:moveTo>
                    <a:pt x="240" y="535"/>
                  </a:moveTo>
                  <a:cubicBezTo>
                    <a:pt x="154" y="484"/>
                    <a:pt x="73" y="381"/>
                    <a:pt x="43" y="263"/>
                  </a:cubicBezTo>
                  <a:cubicBezTo>
                    <a:pt x="1" y="111"/>
                    <a:pt x="55" y="1"/>
                    <a:pt x="165" y="17"/>
                  </a:cubicBezTo>
                  <a:cubicBezTo>
                    <a:pt x="190" y="22"/>
                    <a:pt x="214" y="31"/>
                    <a:pt x="235" y="44"/>
                  </a:cubicBezTo>
                  <a:cubicBezTo>
                    <a:pt x="321" y="93"/>
                    <a:pt x="404" y="201"/>
                    <a:pt x="437" y="314"/>
                  </a:cubicBezTo>
                  <a:cubicBezTo>
                    <a:pt x="479" y="465"/>
                    <a:pt x="424" y="575"/>
                    <a:pt x="314" y="5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3867100" y="2656225"/>
              <a:ext cx="11925" cy="14900"/>
            </a:xfrm>
            <a:custGeom>
              <a:avLst/>
              <a:gdLst/>
              <a:ahLst/>
              <a:cxnLst/>
              <a:rect l="l" t="t" r="r" b="b"/>
              <a:pathLst>
                <a:path w="477" h="596" extrusionOk="0">
                  <a:moveTo>
                    <a:pt x="34" y="246"/>
                  </a:moveTo>
                  <a:cubicBezTo>
                    <a:pt x="0" y="103"/>
                    <a:pt x="64" y="0"/>
                    <a:pt x="180" y="31"/>
                  </a:cubicBezTo>
                  <a:cubicBezTo>
                    <a:pt x="200" y="37"/>
                    <a:pt x="219" y="45"/>
                    <a:pt x="237" y="56"/>
                  </a:cubicBezTo>
                  <a:cubicBezTo>
                    <a:pt x="329" y="108"/>
                    <a:pt x="414" y="225"/>
                    <a:pt x="442" y="346"/>
                  </a:cubicBezTo>
                  <a:cubicBezTo>
                    <a:pt x="477" y="497"/>
                    <a:pt x="411" y="596"/>
                    <a:pt x="297" y="565"/>
                  </a:cubicBezTo>
                  <a:lnTo>
                    <a:pt x="239" y="544"/>
                  </a:lnTo>
                  <a:cubicBezTo>
                    <a:pt x="144" y="490"/>
                    <a:pt x="64" y="372"/>
                    <a:pt x="34" y="24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3874900" y="2696125"/>
              <a:ext cx="11550" cy="14975"/>
            </a:xfrm>
            <a:custGeom>
              <a:avLst/>
              <a:gdLst/>
              <a:ahLst/>
              <a:cxnLst/>
              <a:rect l="l" t="t" r="r" b="b"/>
              <a:pathLst>
                <a:path w="462" h="599" extrusionOk="0">
                  <a:moveTo>
                    <a:pt x="23" y="225"/>
                  </a:moveTo>
                  <a:cubicBezTo>
                    <a:pt x="0" y="80"/>
                    <a:pt x="77" y="0"/>
                    <a:pt x="191" y="37"/>
                  </a:cubicBezTo>
                  <a:cubicBezTo>
                    <a:pt x="208" y="41"/>
                    <a:pt x="223" y="48"/>
                    <a:pt x="237" y="56"/>
                  </a:cubicBezTo>
                  <a:cubicBezTo>
                    <a:pt x="334" y="112"/>
                    <a:pt x="416" y="242"/>
                    <a:pt x="440" y="368"/>
                  </a:cubicBezTo>
                  <a:cubicBezTo>
                    <a:pt x="462" y="513"/>
                    <a:pt x="389" y="598"/>
                    <a:pt x="274" y="562"/>
                  </a:cubicBezTo>
                  <a:lnTo>
                    <a:pt x="232" y="543"/>
                  </a:lnTo>
                  <a:cubicBezTo>
                    <a:pt x="133" y="485"/>
                    <a:pt x="45" y="356"/>
                    <a:pt x="23" y="22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3880125" y="2734950"/>
              <a:ext cx="11375" cy="15325"/>
            </a:xfrm>
            <a:custGeom>
              <a:avLst/>
              <a:gdLst/>
              <a:ahLst/>
              <a:cxnLst/>
              <a:rect l="l" t="t" r="r" b="b"/>
              <a:pathLst>
                <a:path w="455" h="613" extrusionOk="0">
                  <a:moveTo>
                    <a:pt x="200" y="49"/>
                  </a:moveTo>
                  <a:cubicBezTo>
                    <a:pt x="210" y="53"/>
                    <a:pt x="219" y="57"/>
                    <a:pt x="228" y="63"/>
                  </a:cubicBezTo>
                  <a:cubicBezTo>
                    <a:pt x="332" y="123"/>
                    <a:pt x="426" y="265"/>
                    <a:pt x="440" y="397"/>
                  </a:cubicBezTo>
                  <a:cubicBezTo>
                    <a:pt x="455" y="538"/>
                    <a:pt x="370" y="612"/>
                    <a:pt x="256" y="569"/>
                  </a:cubicBezTo>
                  <a:lnTo>
                    <a:pt x="229" y="554"/>
                  </a:lnTo>
                  <a:cubicBezTo>
                    <a:pt x="122" y="491"/>
                    <a:pt x="31" y="346"/>
                    <a:pt x="20" y="218"/>
                  </a:cubicBezTo>
                  <a:cubicBezTo>
                    <a:pt x="1" y="74"/>
                    <a:pt x="86" y="0"/>
                    <a:pt x="20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883575" y="2795575"/>
              <a:ext cx="10625" cy="15700"/>
            </a:xfrm>
            <a:custGeom>
              <a:avLst/>
              <a:gdLst/>
              <a:ahLst/>
              <a:cxnLst/>
              <a:rect l="l" t="t" r="r" b="b"/>
              <a:pathLst>
                <a:path w="425" h="628" extrusionOk="0">
                  <a:moveTo>
                    <a:pt x="215" y="70"/>
                  </a:moveTo>
                  <a:cubicBezTo>
                    <a:pt x="334" y="139"/>
                    <a:pt x="424" y="305"/>
                    <a:pt x="424" y="436"/>
                  </a:cubicBezTo>
                  <a:cubicBezTo>
                    <a:pt x="424" y="572"/>
                    <a:pt x="332" y="628"/>
                    <a:pt x="214" y="560"/>
                  </a:cubicBezTo>
                  <a:cubicBezTo>
                    <a:pt x="93" y="490"/>
                    <a:pt x="1" y="327"/>
                    <a:pt x="1" y="192"/>
                  </a:cubicBezTo>
                  <a:cubicBezTo>
                    <a:pt x="2" y="61"/>
                    <a:pt x="94" y="1"/>
                    <a:pt x="215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882975" y="2772825"/>
              <a:ext cx="10975" cy="15525"/>
            </a:xfrm>
            <a:custGeom>
              <a:avLst/>
              <a:gdLst/>
              <a:ahLst/>
              <a:cxnLst/>
              <a:rect l="l" t="t" r="r" b="b"/>
              <a:pathLst>
                <a:path w="439" h="621" extrusionOk="0">
                  <a:moveTo>
                    <a:pt x="211" y="65"/>
                  </a:moveTo>
                  <a:lnTo>
                    <a:pt x="225" y="72"/>
                  </a:lnTo>
                  <a:cubicBezTo>
                    <a:pt x="337" y="136"/>
                    <a:pt x="425" y="289"/>
                    <a:pt x="436" y="421"/>
                  </a:cubicBezTo>
                  <a:lnTo>
                    <a:pt x="432" y="420"/>
                  </a:lnTo>
                  <a:cubicBezTo>
                    <a:pt x="439" y="559"/>
                    <a:pt x="348" y="621"/>
                    <a:pt x="229" y="557"/>
                  </a:cubicBezTo>
                  <a:lnTo>
                    <a:pt x="221" y="557"/>
                  </a:lnTo>
                  <a:cubicBezTo>
                    <a:pt x="107" y="491"/>
                    <a:pt x="16" y="338"/>
                    <a:pt x="12" y="204"/>
                  </a:cubicBezTo>
                  <a:cubicBezTo>
                    <a:pt x="1" y="56"/>
                    <a:pt x="93" y="0"/>
                    <a:pt x="211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248775" y="2335275"/>
              <a:ext cx="50550" cy="53850"/>
            </a:xfrm>
            <a:custGeom>
              <a:avLst/>
              <a:gdLst/>
              <a:ahLst/>
              <a:cxnLst/>
              <a:rect l="l" t="t" r="r" b="b"/>
              <a:pathLst>
                <a:path w="2022" h="2154" extrusionOk="0">
                  <a:moveTo>
                    <a:pt x="215" y="50"/>
                  </a:moveTo>
                  <a:cubicBezTo>
                    <a:pt x="240" y="66"/>
                    <a:pt x="264" y="84"/>
                    <a:pt x="285" y="105"/>
                  </a:cubicBezTo>
                  <a:lnTo>
                    <a:pt x="1881" y="1671"/>
                  </a:lnTo>
                  <a:cubicBezTo>
                    <a:pt x="1969" y="1756"/>
                    <a:pt x="2022" y="1885"/>
                    <a:pt x="2022" y="1985"/>
                  </a:cubicBezTo>
                  <a:lnTo>
                    <a:pt x="2009" y="2058"/>
                  </a:lnTo>
                  <a:cubicBezTo>
                    <a:pt x="1978" y="2140"/>
                    <a:pt x="1895" y="2154"/>
                    <a:pt x="1811" y="2105"/>
                  </a:cubicBezTo>
                  <a:lnTo>
                    <a:pt x="1739" y="2049"/>
                  </a:lnTo>
                  <a:lnTo>
                    <a:pt x="143" y="478"/>
                  </a:lnTo>
                  <a:cubicBezTo>
                    <a:pt x="55" y="392"/>
                    <a:pt x="0" y="269"/>
                    <a:pt x="2" y="169"/>
                  </a:cubicBezTo>
                  <a:lnTo>
                    <a:pt x="13" y="92"/>
                  </a:lnTo>
                  <a:cubicBezTo>
                    <a:pt x="46" y="14"/>
                    <a:pt x="127" y="0"/>
                    <a:pt x="215" y="5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257650" y="2315675"/>
              <a:ext cx="49000" cy="57250"/>
            </a:xfrm>
            <a:custGeom>
              <a:avLst/>
              <a:gdLst/>
              <a:ahLst/>
              <a:cxnLst/>
              <a:rect l="l" t="t" r="r" b="b"/>
              <a:pathLst>
                <a:path w="1960" h="2290" extrusionOk="0">
                  <a:moveTo>
                    <a:pt x="216" y="47"/>
                  </a:moveTo>
                  <a:cubicBezTo>
                    <a:pt x="248" y="66"/>
                    <a:pt x="277" y="91"/>
                    <a:pt x="302" y="121"/>
                  </a:cubicBezTo>
                  <a:lnTo>
                    <a:pt x="1837" y="1832"/>
                  </a:lnTo>
                  <a:cubicBezTo>
                    <a:pt x="1913" y="1916"/>
                    <a:pt x="1959" y="2029"/>
                    <a:pt x="1959" y="2121"/>
                  </a:cubicBezTo>
                  <a:lnTo>
                    <a:pt x="1940" y="2216"/>
                  </a:lnTo>
                  <a:cubicBezTo>
                    <a:pt x="1901" y="2281"/>
                    <a:pt x="1826" y="2290"/>
                    <a:pt x="1745" y="2244"/>
                  </a:cubicBezTo>
                  <a:lnTo>
                    <a:pt x="1658" y="2171"/>
                  </a:lnTo>
                  <a:lnTo>
                    <a:pt x="122" y="459"/>
                  </a:lnTo>
                  <a:cubicBezTo>
                    <a:pt x="47" y="371"/>
                    <a:pt x="1" y="257"/>
                    <a:pt x="1" y="165"/>
                  </a:cubicBezTo>
                  <a:lnTo>
                    <a:pt x="23" y="79"/>
                  </a:lnTo>
                  <a:cubicBezTo>
                    <a:pt x="61" y="9"/>
                    <a:pt x="136" y="1"/>
                    <a:pt x="216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615550" y="2817500"/>
              <a:ext cx="38575" cy="66800"/>
            </a:xfrm>
            <a:custGeom>
              <a:avLst/>
              <a:gdLst/>
              <a:ahLst/>
              <a:cxnLst/>
              <a:rect l="l" t="t" r="r" b="b"/>
              <a:pathLst>
                <a:path w="1543" h="2672" extrusionOk="0">
                  <a:moveTo>
                    <a:pt x="214" y="38"/>
                  </a:moveTo>
                  <a:cubicBezTo>
                    <a:pt x="281" y="80"/>
                    <a:pt x="337" y="140"/>
                    <a:pt x="373" y="211"/>
                  </a:cubicBezTo>
                  <a:lnTo>
                    <a:pt x="1489" y="2323"/>
                  </a:lnTo>
                  <a:cubicBezTo>
                    <a:pt x="1522" y="2380"/>
                    <a:pt x="1540" y="2445"/>
                    <a:pt x="1542" y="2511"/>
                  </a:cubicBezTo>
                  <a:cubicBezTo>
                    <a:pt x="1542" y="2581"/>
                    <a:pt x="1519" y="2634"/>
                    <a:pt x="1469" y="2653"/>
                  </a:cubicBezTo>
                  <a:cubicBezTo>
                    <a:pt x="1431" y="2671"/>
                    <a:pt x="1381" y="2664"/>
                    <a:pt x="1328" y="2634"/>
                  </a:cubicBezTo>
                  <a:cubicBezTo>
                    <a:pt x="1259" y="2592"/>
                    <a:pt x="1205" y="2530"/>
                    <a:pt x="1172" y="2459"/>
                  </a:cubicBezTo>
                  <a:lnTo>
                    <a:pt x="49" y="350"/>
                  </a:lnTo>
                  <a:cubicBezTo>
                    <a:pt x="19" y="290"/>
                    <a:pt x="2" y="225"/>
                    <a:pt x="1" y="159"/>
                  </a:cubicBezTo>
                  <a:cubicBezTo>
                    <a:pt x="1" y="94"/>
                    <a:pt x="24" y="41"/>
                    <a:pt x="70" y="20"/>
                  </a:cubicBezTo>
                  <a:cubicBezTo>
                    <a:pt x="112" y="0"/>
                    <a:pt x="162" y="9"/>
                    <a:pt x="214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191450" y="2721000"/>
              <a:ext cx="11675" cy="14150"/>
            </a:xfrm>
            <a:custGeom>
              <a:avLst/>
              <a:gdLst/>
              <a:ahLst/>
              <a:cxnLst/>
              <a:rect l="l" t="t" r="r" b="b"/>
              <a:pathLst>
                <a:path w="467" h="566" extrusionOk="0">
                  <a:moveTo>
                    <a:pt x="237" y="40"/>
                  </a:moveTo>
                  <a:cubicBezTo>
                    <a:pt x="300" y="79"/>
                    <a:pt x="352" y="133"/>
                    <a:pt x="387" y="199"/>
                  </a:cubicBezTo>
                  <a:cubicBezTo>
                    <a:pt x="466" y="342"/>
                    <a:pt x="466" y="495"/>
                    <a:pt x="381" y="543"/>
                  </a:cubicBezTo>
                  <a:cubicBezTo>
                    <a:pt x="343" y="565"/>
                    <a:pt x="290" y="561"/>
                    <a:pt x="233" y="528"/>
                  </a:cubicBezTo>
                  <a:cubicBezTo>
                    <a:pt x="171" y="487"/>
                    <a:pt x="119" y="433"/>
                    <a:pt x="84" y="367"/>
                  </a:cubicBezTo>
                  <a:cubicBezTo>
                    <a:pt x="0" y="222"/>
                    <a:pt x="5" y="66"/>
                    <a:pt x="85" y="20"/>
                  </a:cubicBezTo>
                  <a:cubicBezTo>
                    <a:pt x="129" y="1"/>
                    <a:pt x="183" y="9"/>
                    <a:pt x="237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3214375" y="2759325"/>
              <a:ext cx="11950" cy="14300"/>
            </a:xfrm>
            <a:custGeom>
              <a:avLst/>
              <a:gdLst/>
              <a:ahLst/>
              <a:cxnLst/>
              <a:rect l="l" t="t" r="r" b="b"/>
              <a:pathLst>
                <a:path w="478" h="572" extrusionOk="0">
                  <a:moveTo>
                    <a:pt x="378" y="184"/>
                  </a:moveTo>
                  <a:cubicBezTo>
                    <a:pt x="470" y="329"/>
                    <a:pt x="477" y="482"/>
                    <a:pt x="401" y="542"/>
                  </a:cubicBezTo>
                  <a:cubicBezTo>
                    <a:pt x="359" y="571"/>
                    <a:pt x="298" y="561"/>
                    <a:pt x="240" y="529"/>
                  </a:cubicBezTo>
                  <a:cubicBezTo>
                    <a:pt x="182" y="494"/>
                    <a:pt x="134" y="447"/>
                    <a:pt x="98" y="390"/>
                  </a:cubicBezTo>
                  <a:cubicBezTo>
                    <a:pt x="12" y="246"/>
                    <a:pt x="1" y="92"/>
                    <a:pt x="77" y="30"/>
                  </a:cubicBezTo>
                  <a:cubicBezTo>
                    <a:pt x="122" y="1"/>
                    <a:pt x="182" y="8"/>
                    <a:pt x="239" y="41"/>
                  </a:cubicBezTo>
                  <a:cubicBezTo>
                    <a:pt x="296" y="78"/>
                    <a:pt x="344" y="125"/>
                    <a:pt x="378" y="18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3170150" y="2681625"/>
              <a:ext cx="11875" cy="14100"/>
            </a:xfrm>
            <a:custGeom>
              <a:avLst/>
              <a:gdLst/>
              <a:ahLst/>
              <a:cxnLst/>
              <a:rect l="l" t="t" r="r" b="b"/>
              <a:pathLst>
                <a:path w="475" h="564" extrusionOk="0">
                  <a:moveTo>
                    <a:pt x="239" y="38"/>
                  </a:moveTo>
                  <a:cubicBezTo>
                    <a:pt x="300" y="73"/>
                    <a:pt x="359" y="138"/>
                    <a:pt x="402" y="225"/>
                  </a:cubicBezTo>
                  <a:cubicBezTo>
                    <a:pt x="475" y="367"/>
                    <a:pt x="466" y="516"/>
                    <a:pt x="374" y="551"/>
                  </a:cubicBezTo>
                  <a:cubicBezTo>
                    <a:pt x="337" y="564"/>
                    <a:pt x="288" y="557"/>
                    <a:pt x="238" y="529"/>
                  </a:cubicBezTo>
                  <a:cubicBezTo>
                    <a:pt x="176" y="494"/>
                    <a:pt x="119" y="426"/>
                    <a:pt x="77" y="349"/>
                  </a:cubicBezTo>
                  <a:cubicBezTo>
                    <a:pt x="1" y="194"/>
                    <a:pt x="13" y="52"/>
                    <a:pt x="101" y="16"/>
                  </a:cubicBezTo>
                  <a:cubicBezTo>
                    <a:pt x="143" y="0"/>
                    <a:pt x="193" y="10"/>
                    <a:pt x="23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150825" y="2641575"/>
              <a:ext cx="12000" cy="13950"/>
            </a:xfrm>
            <a:custGeom>
              <a:avLst/>
              <a:gdLst/>
              <a:ahLst/>
              <a:cxnLst/>
              <a:rect l="l" t="t" r="r" b="b"/>
              <a:pathLst>
                <a:path w="480" h="558" extrusionOk="0">
                  <a:moveTo>
                    <a:pt x="237" y="34"/>
                  </a:moveTo>
                  <a:cubicBezTo>
                    <a:pt x="304" y="73"/>
                    <a:pt x="370" y="147"/>
                    <a:pt x="411" y="239"/>
                  </a:cubicBezTo>
                  <a:cubicBezTo>
                    <a:pt x="480" y="388"/>
                    <a:pt x="460" y="532"/>
                    <a:pt x="361" y="549"/>
                  </a:cubicBezTo>
                  <a:cubicBezTo>
                    <a:pt x="324" y="557"/>
                    <a:pt x="282" y="546"/>
                    <a:pt x="240" y="522"/>
                  </a:cubicBezTo>
                  <a:cubicBezTo>
                    <a:pt x="162" y="475"/>
                    <a:pt x="102" y="405"/>
                    <a:pt x="68" y="321"/>
                  </a:cubicBezTo>
                  <a:cubicBezTo>
                    <a:pt x="0" y="172"/>
                    <a:pt x="22" y="33"/>
                    <a:pt x="114" y="6"/>
                  </a:cubicBezTo>
                  <a:cubicBezTo>
                    <a:pt x="158" y="1"/>
                    <a:pt x="201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265200" y="2832350"/>
              <a:ext cx="12000" cy="14275"/>
            </a:xfrm>
            <a:custGeom>
              <a:avLst/>
              <a:gdLst/>
              <a:ahLst/>
              <a:cxnLst/>
              <a:rect l="l" t="t" r="r" b="b"/>
              <a:pathLst>
                <a:path w="480" h="571" extrusionOk="0">
                  <a:moveTo>
                    <a:pt x="354" y="148"/>
                  </a:moveTo>
                  <a:cubicBezTo>
                    <a:pt x="453" y="275"/>
                    <a:pt x="480" y="439"/>
                    <a:pt x="418" y="519"/>
                  </a:cubicBezTo>
                  <a:cubicBezTo>
                    <a:pt x="381" y="570"/>
                    <a:pt x="311" y="570"/>
                    <a:pt x="238" y="529"/>
                  </a:cubicBezTo>
                  <a:cubicBezTo>
                    <a:pt x="195" y="502"/>
                    <a:pt x="158" y="467"/>
                    <a:pt x="128" y="425"/>
                  </a:cubicBezTo>
                  <a:cubicBezTo>
                    <a:pt x="29" y="303"/>
                    <a:pt x="0" y="131"/>
                    <a:pt x="61" y="52"/>
                  </a:cubicBezTo>
                  <a:cubicBezTo>
                    <a:pt x="100" y="2"/>
                    <a:pt x="167" y="0"/>
                    <a:pt x="238" y="41"/>
                  </a:cubicBezTo>
                  <a:cubicBezTo>
                    <a:pt x="283" y="69"/>
                    <a:pt x="323" y="105"/>
                    <a:pt x="354" y="1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118375" y="2560325"/>
              <a:ext cx="12125" cy="13675"/>
            </a:xfrm>
            <a:custGeom>
              <a:avLst/>
              <a:gdLst/>
              <a:ahLst/>
              <a:cxnLst/>
              <a:rect l="l" t="t" r="r" b="b"/>
              <a:pathLst>
                <a:path w="485" h="547" extrusionOk="0">
                  <a:moveTo>
                    <a:pt x="244" y="34"/>
                  </a:moveTo>
                  <a:cubicBezTo>
                    <a:pt x="322" y="78"/>
                    <a:pt x="398" y="170"/>
                    <a:pt x="435" y="273"/>
                  </a:cubicBezTo>
                  <a:cubicBezTo>
                    <a:pt x="484" y="424"/>
                    <a:pt x="442" y="545"/>
                    <a:pt x="339" y="547"/>
                  </a:cubicBezTo>
                  <a:lnTo>
                    <a:pt x="243" y="517"/>
                  </a:lnTo>
                  <a:cubicBezTo>
                    <a:pt x="168" y="474"/>
                    <a:pt x="91" y="378"/>
                    <a:pt x="58" y="273"/>
                  </a:cubicBezTo>
                  <a:cubicBezTo>
                    <a:pt x="0" y="123"/>
                    <a:pt x="46" y="0"/>
                    <a:pt x="150" y="3"/>
                  </a:cubicBezTo>
                  <a:cubicBezTo>
                    <a:pt x="183" y="4"/>
                    <a:pt x="215" y="15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321425" y="2898525"/>
              <a:ext cx="11950" cy="14625"/>
            </a:xfrm>
            <a:custGeom>
              <a:avLst/>
              <a:gdLst/>
              <a:ahLst/>
              <a:cxnLst/>
              <a:rect l="l" t="t" r="r" b="b"/>
              <a:pathLst>
                <a:path w="478" h="585" extrusionOk="0">
                  <a:moveTo>
                    <a:pt x="321" y="119"/>
                  </a:moveTo>
                  <a:cubicBezTo>
                    <a:pt x="429" y="233"/>
                    <a:pt x="478" y="402"/>
                    <a:pt x="432" y="498"/>
                  </a:cubicBezTo>
                  <a:cubicBezTo>
                    <a:pt x="397" y="570"/>
                    <a:pt x="320" y="584"/>
                    <a:pt x="236" y="536"/>
                  </a:cubicBezTo>
                  <a:lnTo>
                    <a:pt x="157" y="472"/>
                  </a:lnTo>
                  <a:cubicBezTo>
                    <a:pt x="47" y="350"/>
                    <a:pt x="1" y="184"/>
                    <a:pt x="43" y="81"/>
                  </a:cubicBezTo>
                  <a:cubicBezTo>
                    <a:pt x="78" y="13"/>
                    <a:pt x="154" y="0"/>
                    <a:pt x="235" y="48"/>
                  </a:cubicBezTo>
                  <a:cubicBezTo>
                    <a:pt x="268" y="67"/>
                    <a:pt x="296" y="91"/>
                    <a:pt x="321" y="11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476575" y="3024150"/>
              <a:ext cx="10625" cy="15575"/>
            </a:xfrm>
            <a:custGeom>
              <a:avLst/>
              <a:gdLst/>
              <a:ahLst/>
              <a:cxnLst/>
              <a:rect l="l" t="t" r="r" b="b"/>
              <a:pathLst>
                <a:path w="425" h="623" extrusionOk="0">
                  <a:moveTo>
                    <a:pt x="215" y="69"/>
                  </a:moveTo>
                  <a:cubicBezTo>
                    <a:pt x="330" y="134"/>
                    <a:pt x="424" y="300"/>
                    <a:pt x="424" y="431"/>
                  </a:cubicBezTo>
                  <a:cubicBezTo>
                    <a:pt x="424" y="566"/>
                    <a:pt x="328" y="622"/>
                    <a:pt x="210" y="553"/>
                  </a:cubicBezTo>
                  <a:cubicBezTo>
                    <a:pt x="93" y="484"/>
                    <a:pt x="1" y="318"/>
                    <a:pt x="1" y="187"/>
                  </a:cubicBezTo>
                  <a:cubicBezTo>
                    <a:pt x="5" y="54"/>
                    <a:pt x="98" y="1"/>
                    <a:pt x="215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324025" y="2670325"/>
              <a:ext cx="37625" cy="36250"/>
            </a:xfrm>
            <a:custGeom>
              <a:avLst/>
              <a:gdLst/>
              <a:ahLst/>
              <a:cxnLst/>
              <a:rect l="l" t="t" r="r" b="b"/>
              <a:pathLst>
                <a:path w="1505" h="1450" extrusionOk="0">
                  <a:moveTo>
                    <a:pt x="1294" y="40"/>
                  </a:moveTo>
                  <a:cubicBezTo>
                    <a:pt x="1348" y="73"/>
                    <a:pt x="1394" y="119"/>
                    <a:pt x="1429" y="172"/>
                  </a:cubicBezTo>
                  <a:cubicBezTo>
                    <a:pt x="1475" y="242"/>
                    <a:pt x="1501" y="323"/>
                    <a:pt x="1504" y="405"/>
                  </a:cubicBezTo>
                  <a:cubicBezTo>
                    <a:pt x="1504" y="462"/>
                    <a:pt x="1489" y="505"/>
                    <a:pt x="1458" y="536"/>
                  </a:cubicBezTo>
                  <a:lnTo>
                    <a:pt x="374" y="1417"/>
                  </a:lnTo>
                  <a:cubicBezTo>
                    <a:pt x="332" y="1449"/>
                    <a:pt x="275" y="1448"/>
                    <a:pt x="209" y="1410"/>
                  </a:cubicBezTo>
                  <a:cubicBezTo>
                    <a:pt x="155" y="1377"/>
                    <a:pt x="110" y="1331"/>
                    <a:pt x="77" y="1276"/>
                  </a:cubicBezTo>
                  <a:cubicBezTo>
                    <a:pt x="29" y="1207"/>
                    <a:pt x="3" y="1126"/>
                    <a:pt x="0" y="1044"/>
                  </a:cubicBezTo>
                  <a:cubicBezTo>
                    <a:pt x="0" y="991"/>
                    <a:pt x="17" y="947"/>
                    <a:pt x="50" y="918"/>
                  </a:cubicBezTo>
                  <a:lnTo>
                    <a:pt x="1130" y="36"/>
                  </a:lnTo>
                  <a:cubicBezTo>
                    <a:pt x="1172" y="1"/>
                    <a:pt x="1232" y="5"/>
                    <a:pt x="129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291225" y="2623625"/>
              <a:ext cx="43325" cy="26550"/>
            </a:xfrm>
            <a:custGeom>
              <a:avLst/>
              <a:gdLst/>
              <a:ahLst/>
              <a:cxnLst/>
              <a:rect l="l" t="t" r="r" b="b"/>
              <a:pathLst>
                <a:path w="1733" h="1062" extrusionOk="0">
                  <a:moveTo>
                    <a:pt x="1520" y="39"/>
                  </a:moveTo>
                  <a:cubicBezTo>
                    <a:pt x="1589" y="82"/>
                    <a:pt x="1647" y="145"/>
                    <a:pt x="1683" y="218"/>
                  </a:cubicBezTo>
                  <a:cubicBezTo>
                    <a:pt x="1712" y="277"/>
                    <a:pt x="1729" y="340"/>
                    <a:pt x="1733" y="405"/>
                  </a:cubicBezTo>
                  <a:cubicBezTo>
                    <a:pt x="1733" y="475"/>
                    <a:pt x="1705" y="525"/>
                    <a:pt x="1655" y="545"/>
                  </a:cubicBezTo>
                  <a:lnTo>
                    <a:pt x="352" y="1046"/>
                  </a:lnTo>
                  <a:cubicBezTo>
                    <a:pt x="310" y="1062"/>
                    <a:pt x="264" y="1053"/>
                    <a:pt x="214" y="1024"/>
                  </a:cubicBezTo>
                  <a:cubicBezTo>
                    <a:pt x="144" y="979"/>
                    <a:pt x="87" y="917"/>
                    <a:pt x="50" y="843"/>
                  </a:cubicBezTo>
                  <a:cubicBezTo>
                    <a:pt x="20" y="786"/>
                    <a:pt x="3" y="724"/>
                    <a:pt x="0" y="660"/>
                  </a:cubicBezTo>
                  <a:cubicBezTo>
                    <a:pt x="0" y="591"/>
                    <a:pt x="28" y="535"/>
                    <a:pt x="77" y="515"/>
                  </a:cubicBezTo>
                  <a:lnTo>
                    <a:pt x="1382" y="13"/>
                  </a:lnTo>
                  <a:cubicBezTo>
                    <a:pt x="1422" y="1"/>
                    <a:pt x="1471" y="11"/>
                    <a:pt x="1520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342425" y="2692450"/>
              <a:ext cx="34575" cy="40850"/>
            </a:xfrm>
            <a:custGeom>
              <a:avLst/>
              <a:gdLst/>
              <a:ahLst/>
              <a:cxnLst/>
              <a:rect l="l" t="t" r="r" b="b"/>
              <a:pathLst>
                <a:path w="1383" h="1634" extrusionOk="0">
                  <a:moveTo>
                    <a:pt x="1171" y="41"/>
                  </a:moveTo>
                  <a:cubicBezTo>
                    <a:pt x="1218" y="69"/>
                    <a:pt x="1257" y="107"/>
                    <a:pt x="1289" y="150"/>
                  </a:cubicBezTo>
                  <a:cubicBezTo>
                    <a:pt x="1345" y="224"/>
                    <a:pt x="1377" y="313"/>
                    <a:pt x="1380" y="405"/>
                  </a:cubicBezTo>
                  <a:cubicBezTo>
                    <a:pt x="1383" y="448"/>
                    <a:pt x="1370" y="490"/>
                    <a:pt x="1345" y="525"/>
                  </a:cubicBezTo>
                  <a:lnTo>
                    <a:pt x="392" y="1586"/>
                  </a:lnTo>
                  <a:cubicBezTo>
                    <a:pt x="348" y="1632"/>
                    <a:pt x="284" y="1633"/>
                    <a:pt x="215" y="1594"/>
                  </a:cubicBezTo>
                  <a:cubicBezTo>
                    <a:pt x="169" y="1566"/>
                    <a:pt x="128" y="1527"/>
                    <a:pt x="98" y="1483"/>
                  </a:cubicBezTo>
                  <a:cubicBezTo>
                    <a:pt x="36" y="1399"/>
                    <a:pt x="3" y="1304"/>
                    <a:pt x="3" y="1225"/>
                  </a:cubicBezTo>
                  <a:cubicBezTo>
                    <a:pt x="0" y="1184"/>
                    <a:pt x="14" y="1143"/>
                    <a:pt x="40" y="1112"/>
                  </a:cubicBezTo>
                  <a:lnTo>
                    <a:pt x="995" y="47"/>
                  </a:lnTo>
                  <a:cubicBezTo>
                    <a:pt x="1037" y="1"/>
                    <a:pt x="1103" y="2"/>
                    <a:pt x="117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362275" y="2713300"/>
              <a:ext cx="31150" cy="45325"/>
            </a:xfrm>
            <a:custGeom>
              <a:avLst/>
              <a:gdLst/>
              <a:ahLst/>
              <a:cxnLst/>
              <a:rect l="l" t="t" r="r" b="b"/>
              <a:pathLst>
                <a:path w="1246" h="1813" extrusionOk="0">
                  <a:moveTo>
                    <a:pt x="1033" y="44"/>
                  </a:moveTo>
                  <a:cubicBezTo>
                    <a:pt x="1072" y="67"/>
                    <a:pt x="1107" y="98"/>
                    <a:pt x="1135" y="133"/>
                  </a:cubicBezTo>
                  <a:cubicBezTo>
                    <a:pt x="1204" y="217"/>
                    <a:pt x="1245" y="325"/>
                    <a:pt x="1245" y="412"/>
                  </a:cubicBezTo>
                  <a:lnTo>
                    <a:pt x="1219" y="511"/>
                  </a:lnTo>
                  <a:lnTo>
                    <a:pt x="396" y="1750"/>
                  </a:lnTo>
                  <a:cubicBezTo>
                    <a:pt x="359" y="1811"/>
                    <a:pt x="286" y="1813"/>
                    <a:pt x="214" y="1771"/>
                  </a:cubicBezTo>
                  <a:lnTo>
                    <a:pt x="111" y="1684"/>
                  </a:lnTo>
                  <a:cubicBezTo>
                    <a:pt x="42" y="1598"/>
                    <a:pt x="1" y="1489"/>
                    <a:pt x="1" y="1406"/>
                  </a:cubicBezTo>
                  <a:lnTo>
                    <a:pt x="27" y="1304"/>
                  </a:lnTo>
                  <a:lnTo>
                    <a:pt x="845" y="63"/>
                  </a:lnTo>
                  <a:cubicBezTo>
                    <a:pt x="884" y="5"/>
                    <a:pt x="958" y="1"/>
                    <a:pt x="1033" y="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265125" y="2575000"/>
              <a:ext cx="47800" cy="16000"/>
            </a:xfrm>
            <a:custGeom>
              <a:avLst/>
              <a:gdLst/>
              <a:ahLst/>
              <a:cxnLst/>
              <a:rect l="l" t="t" r="r" b="b"/>
              <a:pathLst>
                <a:path w="1912" h="640" extrusionOk="0">
                  <a:moveTo>
                    <a:pt x="1697" y="29"/>
                  </a:moveTo>
                  <a:cubicBezTo>
                    <a:pt x="1772" y="74"/>
                    <a:pt x="1846" y="160"/>
                    <a:pt x="1885" y="263"/>
                  </a:cubicBezTo>
                  <a:lnTo>
                    <a:pt x="1911" y="397"/>
                  </a:lnTo>
                  <a:cubicBezTo>
                    <a:pt x="1911" y="481"/>
                    <a:pt x="1872" y="542"/>
                    <a:pt x="1800" y="544"/>
                  </a:cubicBezTo>
                  <a:lnTo>
                    <a:pt x="317" y="640"/>
                  </a:lnTo>
                  <a:lnTo>
                    <a:pt x="214" y="612"/>
                  </a:lnTo>
                  <a:cubicBezTo>
                    <a:pt x="126" y="556"/>
                    <a:pt x="60" y="474"/>
                    <a:pt x="27" y="376"/>
                  </a:cubicBezTo>
                  <a:lnTo>
                    <a:pt x="0" y="243"/>
                  </a:lnTo>
                  <a:cubicBezTo>
                    <a:pt x="0" y="159"/>
                    <a:pt x="39" y="98"/>
                    <a:pt x="108" y="93"/>
                  </a:cubicBezTo>
                  <a:lnTo>
                    <a:pt x="1595" y="0"/>
                  </a:lnTo>
                  <a:cubicBezTo>
                    <a:pt x="1631" y="0"/>
                    <a:pt x="1666" y="11"/>
                    <a:pt x="1697" y="2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383125" y="2732850"/>
              <a:ext cx="27550" cy="49650"/>
            </a:xfrm>
            <a:custGeom>
              <a:avLst/>
              <a:gdLst/>
              <a:ahLst/>
              <a:cxnLst/>
              <a:rect l="l" t="t" r="r" b="b"/>
              <a:pathLst>
                <a:path w="1102" h="1986" extrusionOk="0">
                  <a:moveTo>
                    <a:pt x="887" y="47"/>
                  </a:moveTo>
                  <a:cubicBezTo>
                    <a:pt x="919" y="65"/>
                    <a:pt x="947" y="88"/>
                    <a:pt x="972" y="116"/>
                  </a:cubicBezTo>
                  <a:cubicBezTo>
                    <a:pt x="1051" y="201"/>
                    <a:pt x="1101" y="318"/>
                    <a:pt x="1101" y="415"/>
                  </a:cubicBezTo>
                  <a:lnTo>
                    <a:pt x="1082" y="495"/>
                  </a:lnTo>
                  <a:lnTo>
                    <a:pt x="409" y="1903"/>
                  </a:lnTo>
                  <a:cubicBezTo>
                    <a:pt x="374" y="1976"/>
                    <a:pt x="294" y="1986"/>
                    <a:pt x="213" y="1940"/>
                  </a:cubicBezTo>
                  <a:lnTo>
                    <a:pt x="130" y="1874"/>
                  </a:lnTo>
                  <a:cubicBezTo>
                    <a:pt x="50" y="1783"/>
                    <a:pt x="0" y="1668"/>
                    <a:pt x="0" y="1570"/>
                  </a:cubicBezTo>
                  <a:lnTo>
                    <a:pt x="20" y="1489"/>
                  </a:lnTo>
                  <a:lnTo>
                    <a:pt x="693" y="83"/>
                  </a:lnTo>
                  <a:cubicBezTo>
                    <a:pt x="726" y="12"/>
                    <a:pt x="806" y="1"/>
                    <a:pt x="887" y="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254150" y="2547325"/>
              <a:ext cx="50675" cy="16875"/>
            </a:xfrm>
            <a:custGeom>
              <a:avLst/>
              <a:gdLst/>
              <a:ahLst/>
              <a:cxnLst/>
              <a:rect l="l" t="t" r="r" b="b"/>
              <a:pathLst>
                <a:path w="2027" h="675" extrusionOk="0">
                  <a:moveTo>
                    <a:pt x="1796" y="148"/>
                  </a:moveTo>
                  <a:cubicBezTo>
                    <a:pt x="1903" y="209"/>
                    <a:pt x="1987" y="342"/>
                    <a:pt x="2009" y="464"/>
                  </a:cubicBezTo>
                  <a:cubicBezTo>
                    <a:pt x="2027" y="590"/>
                    <a:pt x="1978" y="675"/>
                    <a:pt x="1886" y="669"/>
                  </a:cubicBezTo>
                  <a:lnTo>
                    <a:pt x="328" y="556"/>
                  </a:lnTo>
                  <a:lnTo>
                    <a:pt x="244" y="526"/>
                  </a:lnTo>
                  <a:cubicBezTo>
                    <a:pt x="160" y="477"/>
                    <a:pt x="84" y="379"/>
                    <a:pt x="50" y="268"/>
                  </a:cubicBezTo>
                  <a:cubicBezTo>
                    <a:pt x="0" y="117"/>
                    <a:pt x="50" y="0"/>
                    <a:pt x="158" y="10"/>
                  </a:cubicBezTo>
                  <a:lnTo>
                    <a:pt x="1712" y="121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427125" y="2767075"/>
              <a:ext cx="19925" cy="57325"/>
            </a:xfrm>
            <a:custGeom>
              <a:avLst/>
              <a:gdLst/>
              <a:ahLst/>
              <a:cxnLst/>
              <a:rect l="l" t="t" r="r" b="b"/>
              <a:pathLst>
                <a:path w="797" h="2293" extrusionOk="0">
                  <a:moveTo>
                    <a:pt x="583" y="55"/>
                  </a:moveTo>
                  <a:cubicBezTo>
                    <a:pt x="599" y="65"/>
                    <a:pt x="614" y="76"/>
                    <a:pt x="629" y="88"/>
                  </a:cubicBezTo>
                  <a:cubicBezTo>
                    <a:pt x="728" y="168"/>
                    <a:pt x="797" y="308"/>
                    <a:pt x="797" y="421"/>
                  </a:cubicBezTo>
                  <a:lnTo>
                    <a:pt x="792" y="472"/>
                  </a:lnTo>
                  <a:lnTo>
                    <a:pt x="420" y="2162"/>
                  </a:lnTo>
                  <a:cubicBezTo>
                    <a:pt x="398" y="2263"/>
                    <a:pt x="310" y="2292"/>
                    <a:pt x="214" y="2236"/>
                  </a:cubicBezTo>
                  <a:lnTo>
                    <a:pt x="168" y="2206"/>
                  </a:lnTo>
                  <a:cubicBezTo>
                    <a:pt x="69" y="2122"/>
                    <a:pt x="1" y="1981"/>
                    <a:pt x="1" y="1867"/>
                  </a:cubicBezTo>
                  <a:lnTo>
                    <a:pt x="9" y="1820"/>
                  </a:lnTo>
                  <a:lnTo>
                    <a:pt x="377" y="126"/>
                  </a:lnTo>
                  <a:cubicBezTo>
                    <a:pt x="401" y="27"/>
                    <a:pt x="489" y="0"/>
                    <a:pt x="583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450025" y="2781525"/>
              <a:ext cx="15925" cy="60700"/>
            </a:xfrm>
            <a:custGeom>
              <a:avLst/>
              <a:gdLst/>
              <a:ahLst/>
              <a:cxnLst/>
              <a:rect l="l" t="t" r="r" b="b"/>
              <a:pathLst>
                <a:path w="637" h="2428" extrusionOk="0">
                  <a:moveTo>
                    <a:pt x="421" y="62"/>
                  </a:moveTo>
                  <a:cubicBezTo>
                    <a:pt x="431" y="68"/>
                    <a:pt x="440" y="73"/>
                    <a:pt x="449" y="79"/>
                  </a:cubicBezTo>
                  <a:cubicBezTo>
                    <a:pt x="555" y="158"/>
                    <a:pt x="636" y="306"/>
                    <a:pt x="635" y="427"/>
                  </a:cubicBezTo>
                  <a:lnTo>
                    <a:pt x="632" y="457"/>
                  </a:lnTo>
                  <a:lnTo>
                    <a:pt x="424" y="2273"/>
                  </a:lnTo>
                  <a:cubicBezTo>
                    <a:pt x="412" y="2389"/>
                    <a:pt x="320" y="2428"/>
                    <a:pt x="214" y="2366"/>
                  </a:cubicBezTo>
                  <a:lnTo>
                    <a:pt x="186" y="2351"/>
                  </a:lnTo>
                  <a:cubicBezTo>
                    <a:pt x="80" y="2272"/>
                    <a:pt x="0" y="2120"/>
                    <a:pt x="0" y="1997"/>
                  </a:cubicBezTo>
                  <a:lnTo>
                    <a:pt x="5" y="1973"/>
                  </a:lnTo>
                  <a:lnTo>
                    <a:pt x="212" y="157"/>
                  </a:lnTo>
                  <a:cubicBezTo>
                    <a:pt x="226" y="41"/>
                    <a:pt x="316" y="1"/>
                    <a:pt x="421" y="6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236600" y="2459350"/>
              <a:ext cx="52600" cy="33025"/>
            </a:xfrm>
            <a:custGeom>
              <a:avLst/>
              <a:gdLst/>
              <a:ahLst/>
              <a:cxnLst/>
              <a:rect l="l" t="t" r="r" b="b"/>
              <a:pathLst>
                <a:path w="2104" h="1321" extrusionOk="0">
                  <a:moveTo>
                    <a:pt x="1897" y="779"/>
                  </a:moveTo>
                  <a:cubicBezTo>
                    <a:pt x="1999" y="837"/>
                    <a:pt x="2086" y="979"/>
                    <a:pt x="2100" y="1110"/>
                  </a:cubicBezTo>
                  <a:lnTo>
                    <a:pt x="2103" y="1143"/>
                  </a:lnTo>
                  <a:cubicBezTo>
                    <a:pt x="2103" y="1261"/>
                    <a:pt x="2022" y="1321"/>
                    <a:pt x="1916" y="1276"/>
                  </a:cubicBezTo>
                  <a:lnTo>
                    <a:pt x="237" y="561"/>
                  </a:lnTo>
                  <a:lnTo>
                    <a:pt x="210" y="546"/>
                  </a:lnTo>
                  <a:cubicBezTo>
                    <a:pt x="107" y="487"/>
                    <a:pt x="16" y="347"/>
                    <a:pt x="1" y="216"/>
                  </a:cubicBezTo>
                  <a:lnTo>
                    <a:pt x="1" y="185"/>
                  </a:lnTo>
                  <a:cubicBezTo>
                    <a:pt x="1" y="61"/>
                    <a:pt x="78" y="1"/>
                    <a:pt x="185" y="48"/>
                  </a:cubicBezTo>
                  <a:lnTo>
                    <a:pt x="1865" y="763"/>
                  </a:lnTo>
                  <a:cubicBezTo>
                    <a:pt x="1876" y="768"/>
                    <a:pt x="1886" y="773"/>
                    <a:pt x="1897" y="77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473125" y="2794525"/>
              <a:ext cx="11950" cy="63150"/>
            </a:xfrm>
            <a:custGeom>
              <a:avLst/>
              <a:gdLst/>
              <a:ahLst/>
              <a:cxnLst/>
              <a:rect l="l" t="t" r="r" b="b"/>
              <a:pathLst>
                <a:path w="478" h="2526" extrusionOk="0">
                  <a:moveTo>
                    <a:pt x="272" y="52"/>
                  </a:moveTo>
                  <a:cubicBezTo>
                    <a:pt x="387" y="122"/>
                    <a:pt x="477" y="287"/>
                    <a:pt x="477" y="418"/>
                  </a:cubicBezTo>
                  <a:lnTo>
                    <a:pt x="427" y="2345"/>
                  </a:lnTo>
                  <a:cubicBezTo>
                    <a:pt x="423" y="2475"/>
                    <a:pt x="327" y="2525"/>
                    <a:pt x="213" y="2460"/>
                  </a:cubicBezTo>
                  <a:cubicBezTo>
                    <a:pt x="91" y="2384"/>
                    <a:pt x="3" y="2224"/>
                    <a:pt x="1" y="2090"/>
                  </a:cubicBezTo>
                  <a:lnTo>
                    <a:pt x="55" y="164"/>
                  </a:lnTo>
                  <a:cubicBezTo>
                    <a:pt x="59" y="30"/>
                    <a:pt x="174" y="1"/>
                    <a:pt x="272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234800" y="2431550"/>
              <a:ext cx="52850" cy="38075"/>
            </a:xfrm>
            <a:custGeom>
              <a:avLst/>
              <a:gdLst/>
              <a:ahLst/>
              <a:cxnLst/>
              <a:rect l="l" t="t" r="r" b="b"/>
              <a:pathLst>
                <a:path w="2114" h="1523" extrusionOk="0">
                  <a:moveTo>
                    <a:pt x="1910" y="972"/>
                  </a:moveTo>
                  <a:cubicBezTo>
                    <a:pt x="2019" y="1035"/>
                    <a:pt x="2111" y="1195"/>
                    <a:pt x="2114" y="1328"/>
                  </a:cubicBezTo>
                  <a:lnTo>
                    <a:pt x="2114" y="1337"/>
                  </a:lnTo>
                  <a:cubicBezTo>
                    <a:pt x="2114" y="1468"/>
                    <a:pt x="2026" y="1523"/>
                    <a:pt x="1912" y="1461"/>
                  </a:cubicBezTo>
                  <a:lnTo>
                    <a:pt x="217" y="558"/>
                  </a:lnTo>
                  <a:lnTo>
                    <a:pt x="210" y="554"/>
                  </a:lnTo>
                  <a:cubicBezTo>
                    <a:pt x="95" y="487"/>
                    <a:pt x="3" y="334"/>
                    <a:pt x="1" y="200"/>
                  </a:cubicBezTo>
                  <a:lnTo>
                    <a:pt x="1" y="187"/>
                  </a:lnTo>
                  <a:cubicBezTo>
                    <a:pt x="1" y="59"/>
                    <a:pt x="88" y="1"/>
                    <a:pt x="203" y="62"/>
                  </a:cubicBezTo>
                  <a:lnTo>
                    <a:pt x="1898" y="967"/>
                  </a:lnTo>
                  <a:cubicBezTo>
                    <a:pt x="1900" y="968"/>
                    <a:pt x="1905" y="971"/>
                    <a:pt x="1910" y="97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3493650" y="2804875"/>
              <a:ext cx="13200" cy="65525"/>
            </a:xfrm>
            <a:custGeom>
              <a:avLst/>
              <a:gdLst/>
              <a:ahLst/>
              <a:cxnLst/>
              <a:rect l="l" t="t" r="r" b="b"/>
              <a:pathLst>
                <a:path w="528" h="2621" extrusionOk="0">
                  <a:moveTo>
                    <a:pt x="207" y="62"/>
                  </a:moveTo>
                  <a:cubicBezTo>
                    <a:pt x="321" y="128"/>
                    <a:pt x="416" y="278"/>
                    <a:pt x="423" y="415"/>
                  </a:cubicBezTo>
                  <a:lnTo>
                    <a:pt x="528" y="2421"/>
                  </a:lnTo>
                  <a:lnTo>
                    <a:pt x="528" y="2439"/>
                  </a:lnTo>
                  <a:cubicBezTo>
                    <a:pt x="528" y="2566"/>
                    <a:pt x="440" y="2620"/>
                    <a:pt x="330" y="2566"/>
                  </a:cubicBezTo>
                  <a:lnTo>
                    <a:pt x="314" y="2556"/>
                  </a:lnTo>
                  <a:cubicBezTo>
                    <a:pt x="203" y="2492"/>
                    <a:pt x="112" y="2343"/>
                    <a:pt x="105" y="2207"/>
                  </a:cubicBezTo>
                  <a:lnTo>
                    <a:pt x="1" y="202"/>
                  </a:lnTo>
                  <a:lnTo>
                    <a:pt x="1" y="185"/>
                  </a:lnTo>
                  <a:cubicBezTo>
                    <a:pt x="1" y="58"/>
                    <a:pt x="86" y="1"/>
                    <a:pt x="200" y="5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3512725" y="2813625"/>
              <a:ext cx="17125" cy="67050"/>
            </a:xfrm>
            <a:custGeom>
              <a:avLst/>
              <a:gdLst/>
              <a:ahLst/>
              <a:cxnLst/>
              <a:rect l="l" t="t" r="r" b="b"/>
              <a:pathLst>
                <a:path w="685" h="2682" extrusionOk="0">
                  <a:moveTo>
                    <a:pt x="215" y="56"/>
                  </a:moveTo>
                  <a:cubicBezTo>
                    <a:pt x="315" y="115"/>
                    <a:pt x="403" y="253"/>
                    <a:pt x="420" y="381"/>
                  </a:cubicBezTo>
                  <a:lnTo>
                    <a:pt x="682" y="2460"/>
                  </a:lnTo>
                  <a:lnTo>
                    <a:pt x="685" y="2501"/>
                  </a:lnTo>
                  <a:cubicBezTo>
                    <a:pt x="685" y="2620"/>
                    <a:pt x="608" y="2681"/>
                    <a:pt x="505" y="2638"/>
                  </a:cubicBezTo>
                  <a:lnTo>
                    <a:pt x="470" y="2623"/>
                  </a:lnTo>
                  <a:cubicBezTo>
                    <a:pt x="367" y="2564"/>
                    <a:pt x="280" y="2426"/>
                    <a:pt x="265" y="2298"/>
                  </a:cubicBezTo>
                  <a:lnTo>
                    <a:pt x="3" y="220"/>
                  </a:lnTo>
                  <a:lnTo>
                    <a:pt x="0" y="178"/>
                  </a:lnTo>
                  <a:cubicBezTo>
                    <a:pt x="0" y="59"/>
                    <a:pt x="73" y="1"/>
                    <a:pt x="180" y="41"/>
                  </a:cubicBezTo>
                  <a:cubicBezTo>
                    <a:pt x="191" y="45"/>
                    <a:pt x="204" y="51"/>
                    <a:pt x="215" y="5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3531425" y="2820150"/>
              <a:ext cx="21150" cy="67825"/>
            </a:xfrm>
            <a:custGeom>
              <a:avLst/>
              <a:gdLst/>
              <a:ahLst/>
              <a:cxnLst/>
              <a:rect l="l" t="t" r="r" b="b"/>
              <a:pathLst>
                <a:path w="846" h="2713" extrusionOk="0">
                  <a:moveTo>
                    <a:pt x="217" y="48"/>
                  </a:moveTo>
                  <a:cubicBezTo>
                    <a:pt x="310" y="102"/>
                    <a:pt x="395" y="225"/>
                    <a:pt x="420" y="350"/>
                  </a:cubicBezTo>
                  <a:lnTo>
                    <a:pt x="838" y="2479"/>
                  </a:lnTo>
                  <a:lnTo>
                    <a:pt x="845" y="2546"/>
                  </a:lnTo>
                  <a:cubicBezTo>
                    <a:pt x="845" y="2654"/>
                    <a:pt x="780" y="2713"/>
                    <a:pt x="685" y="2689"/>
                  </a:cubicBezTo>
                  <a:lnTo>
                    <a:pt x="631" y="2667"/>
                  </a:lnTo>
                  <a:cubicBezTo>
                    <a:pt x="536" y="2613"/>
                    <a:pt x="452" y="2489"/>
                    <a:pt x="426" y="2365"/>
                  </a:cubicBezTo>
                  <a:lnTo>
                    <a:pt x="8" y="235"/>
                  </a:lnTo>
                  <a:lnTo>
                    <a:pt x="1" y="169"/>
                  </a:lnTo>
                  <a:cubicBezTo>
                    <a:pt x="1" y="59"/>
                    <a:pt x="66" y="0"/>
                    <a:pt x="161" y="25"/>
                  </a:cubicBezTo>
                  <a:cubicBezTo>
                    <a:pt x="181" y="30"/>
                    <a:pt x="199" y="38"/>
                    <a:pt x="217" y="4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3549875" y="2824375"/>
              <a:ext cx="24850" cy="68350"/>
            </a:xfrm>
            <a:custGeom>
              <a:avLst/>
              <a:gdLst/>
              <a:ahLst/>
              <a:cxnLst/>
              <a:rect l="l" t="t" r="r" b="b"/>
              <a:pathLst>
                <a:path w="994" h="2734" extrusionOk="0">
                  <a:moveTo>
                    <a:pt x="212" y="40"/>
                  </a:moveTo>
                  <a:cubicBezTo>
                    <a:pt x="300" y="91"/>
                    <a:pt x="379" y="199"/>
                    <a:pt x="411" y="316"/>
                  </a:cubicBezTo>
                  <a:lnTo>
                    <a:pt x="983" y="2481"/>
                  </a:lnTo>
                  <a:lnTo>
                    <a:pt x="994" y="2572"/>
                  </a:lnTo>
                  <a:cubicBezTo>
                    <a:pt x="994" y="2672"/>
                    <a:pt x="940" y="2734"/>
                    <a:pt x="852" y="2718"/>
                  </a:cubicBezTo>
                  <a:lnTo>
                    <a:pt x="779" y="2689"/>
                  </a:lnTo>
                  <a:cubicBezTo>
                    <a:pt x="696" y="2640"/>
                    <a:pt x="612" y="2531"/>
                    <a:pt x="581" y="2417"/>
                  </a:cubicBezTo>
                  <a:lnTo>
                    <a:pt x="11" y="252"/>
                  </a:lnTo>
                  <a:lnTo>
                    <a:pt x="0" y="162"/>
                  </a:lnTo>
                  <a:cubicBezTo>
                    <a:pt x="0" y="61"/>
                    <a:pt x="53" y="0"/>
                    <a:pt x="137" y="14"/>
                  </a:cubicBezTo>
                  <a:cubicBezTo>
                    <a:pt x="163" y="18"/>
                    <a:pt x="190" y="27"/>
                    <a:pt x="212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3567500" y="2826450"/>
              <a:ext cx="28600" cy="68150"/>
            </a:xfrm>
            <a:custGeom>
              <a:avLst/>
              <a:gdLst/>
              <a:ahLst/>
              <a:cxnLst/>
              <a:rect l="l" t="t" r="r" b="b"/>
              <a:pathLst>
                <a:path w="1144" h="2726" extrusionOk="0">
                  <a:moveTo>
                    <a:pt x="214" y="30"/>
                  </a:moveTo>
                  <a:cubicBezTo>
                    <a:pt x="293" y="76"/>
                    <a:pt x="371" y="172"/>
                    <a:pt x="406" y="282"/>
                  </a:cubicBezTo>
                  <a:lnTo>
                    <a:pt x="1125" y="2458"/>
                  </a:lnTo>
                  <a:lnTo>
                    <a:pt x="1143" y="2574"/>
                  </a:lnTo>
                  <a:cubicBezTo>
                    <a:pt x="1143" y="2662"/>
                    <a:pt x="1102" y="2726"/>
                    <a:pt x="1025" y="2724"/>
                  </a:cubicBezTo>
                  <a:lnTo>
                    <a:pt x="933" y="2694"/>
                  </a:lnTo>
                  <a:cubicBezTo>
                    <a:pt x="854" y="2648"/>
                    <a:pt x="777" y="2552"/>
                    <a:pt x="743" y="2444"/>
                  </a:cubicBezTo>
                  <a:lnTo>
                    <a:pt x="23" y="267"/>
                  </a:lnTo>
                  <a:lnTo>
                    <a:pt x="0" y="148"/>
                  </a:lnTo>
                  <a:cubicBezTo>
                    <a:pt x="0" y="62"/>
                    <a:pt x="46" y="1"/>
                    <a:pt x="123" y="1"/>
                  </a:cubicBezTo>
                  <a:cubicBezTo>
                    <a:pt x="155" y="2"/>
                    <a:pt x="186" y="12"/>
                    <a:pt x="214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3584550" y="2825825"/>
              <a:ext cx="32100" cy="67975"/>
            </a:xfrm>
            <a:custGeom>
              <a:avLst/>
              <a:gdLst/>
              <a:ahLst/>
              <a:cxnLst/>
              <a:rect l="l" t="t" r="r" b="b"/>
              <a:pathLst>
                <a:path w="1284" h="2719" extrusionOk="0">
                  <a:moveTo>
                    <a:pt x="212" y="31"/>
                  </a:moveTo>
                  <a:cubicBezTo>
                    <a:pt x="284" y="73"/>
                    <a:pt x="354" y="158"/>
                    <a:pt x="392" y="258"/>
                  </a:cubicBezTo>
                  <a:lnTo>
                    <a:pt x="1253" y="2427"/>
                  </a:lnTo>
                  <a:lnTo>
                    <a:pt x="1284" y="2568"/>
                  </a:lnTo>
                  <a:cubicBezTo>
                    <a:pt x="1284" y="2652"/>
                    <a:pt x="1245" y="2708"/>
                    <a:pt x="1181" y="2719"/>
                  </a:cubicBezTo>
                  <a:lnTo>
                    <a:pt x="1069" y="2691"/>
                  </a:lnTo>
                  <a:cubicBezTo>
                    <a:pt x="997" y="2649"/>
                    <a:pt x="928" y="2565"/>
                    <a:pt x="887" y="2462"/>
                  </a:cubicBezTo>
                  <a:lnTo>
                    <a:pt x="31" y="295"/>
                  </a:lnTo>
                  <a:lnTo>
                    <a:pt x="0" y="154"/>
                  </a:lnTo>
                  <a:cubicBezTo>
                    <a:pt x="0" y="70"/>
                    <a:pt x="39" y="15"/>
                    <a:pt x="105" y="3"/>
                  </a:cubicBezTo>
                  <a:cubicBezTo>
                    <a:pt x="142" y="1"/>
                    <a:pt x="180" y="12"/>
                    <a:pt x="212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3242050" y="2356600"/>
              <a:ext cx="51675" cy="50550"/>
            </a:xfrm>
            <a:custGeom>
              <a:avLst/>
              <a:gdLst/>
              <a:ahLst/>
              <a:cxnLst/>
              <a:rect l="l" t="t" r="r" b="b"/>
              <a:pathLst>
                <a:path w="2067" h="2022" extrusionOk="0">
                  <a:moveTo>
                    <a:pt x="212" y="55"/>
                  </a:moveTo>
                  <a:cubicBezTo>
                    <a:pt x="230" y="67"/>
                    <a:pt x="249" y="80"/>
                    <a:pt x="264" y="94"/>
                  </a:cubicBezTo>
                  <a:lnTo>
                    <a:pt x="1907" y="1517"/>
                  </a:lnTo>
                  <a:cubicBezTo>
                    <a:pt x="2002" y="1598"/>
                    <a:pt x="2066" y="1736"/>
                    <a:pt x="2066" y="1846"/>
                  </a:cubicBezTo>
                  <a:lnTo>
                    <a:pt x="2062" y="1900"/>
                  </a:lnTo>
                  <a:cubicBezTo>
                    <a:pt x="2036" y="1999"/>
                    <a:pt x="1952" y="2021"/>
                    <a:pt x="1856" y="1966"/>
                  </a:cubicBezTo>
                  <a:lnTo>
                    <a:pt x="1803" y="1931"/>
                  </a:lnTo>
                  <a:lnTo>
                    <a:pt x="159" y="508"/>
                  </a:lnTo>
                  <a:cubicBezTo>
                    <a:pt x="65" y="427"/>
                    <a:pt x="0" y="289"/>
                    <a:pt x="0" y="179"/>
                  </a:cubicBezTo>
                  <a:lnTo>
                    <a:pt x="9" y="127"/>
                  </a:lnTo>
                  <a:cubicBezTo>
                    <a:pt x="31" y="28"/>
                    <a:pt x="118" y="0"/>
                    <a:pt x="212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268500" y="2298325"/>
              <a:ext cx="47075" cy="60025"/>
            </a:xfrm>
            <a:custGeom>
              <a:avLst/>
              <a:gdLst/>
              <a:ahLst/>
              <a:cxnLst/>
              <a:rect l="l" t="t" r="r" b="b"/>
              <a:pathLst>
                <a:path w="1883" h="2401" extrusionOk="0">
                  <a:moveTo>
                    <a:pt x="211" y="41"/>
                  </a:moveTo>
                  <a:cubicBezTo>
                    <a:pt x="253" y="66"/>
                    <a:pt x="289" y="99"/>
                    <a:pt x="318" y="137"/>
                  </a:cubicBezTo>
                  <a:lnTo>
                    <a:pt x="1779" y="1966"/>
                  </a:lnTo>
                  <a:cubicBezTo>
                    <a:pt x="1845" y="2051"/>
                    <a:pt x="1882" y="2151"/>
                    <a:pt x="1882" y="2235"/>
                  </a:cubicBezTo>
                  <a:lnTo>
                    <a:pt x="1852" y="2340"/>
                  </a:lnTo>
                  <a:cubicBezTo>
                    <a:pt x="1813" y="2397"/>
                    <a:pt x="1744" y="2401"/>
                    <a:pt x="1668" y="2358"/>
                  </a:cubicBezTo>
                  <a:lnTo>
                    <a:pt x="1562" y="2260"/>
                  </a:lnTo>
                  <a:lnTo>
                    <a:pt x="102" y="435"/>
                  </a:lnTo>
                  <a:cubicBezTo>
                    <a:pt x="34" y="348"/>
                    <a:pt x="0" y="249"/>
                    <a:pt x="0" y="165"/>
                  </a:cubicBezTo>
                  <a:lnTo>
                    <a:pt x="27" y="58"/>
                  </a:lnTo>
                  <a:cubicBezTo>
                    <a:pt x="69" y="3"/>
                    <a:pt x="140" y="0"/>
                    <a:pt x="211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3600575" y="2822825"/>
              <a:ext cx="35500" cy="67700"/>
            </a:xfrm>
            <a:custGeom>
              <a:avLst/>
              <a:gdLst/>
              <a:ahLst/>
              <a:cxnLst/>
              <a:rect l="l" t="t" r="r" b="b"/>
              <a:pathLst>
                <a:path w="1420" h="2708" extrusionOk="0">
                  <a:moveTo>
                    <a:pt x="212" y="36"/>
                  </a:moveTo>
                  <a:cubicBezTo>
                    <a:pt x="287" y="83"/>
                    <a:pt x="347" y="151"/>
                    <a:pt x="382" y="234"/>
                  </a:cubicBezTo>
                  <a:lnTo>
                    <a:pt x="1378" y="2384"/>
                  </a:lnTo>
                  <a:cubicBezTo>
                    <a:pt x="1404" y="2436"/>
                    <a:pt x="1418" y="2493"/>
                    <a:pt x="1419" y="2553"/>
                  </a:cubicBezTo>
                  <a:cubicBezTo>
                    <a:pt x="1419" y="2627"/>
                    <a:pt x="1387" y="2684"/>
                    <a:pt x="1330" y="2699"/>
                  </a:cubicBezTo>
                  <a:cubicBezTo>
                    <a:pt x="1293" y="2708"/>
                    <a:pt x="1251" y="2697"/>
                    <a:pt x="1209" y="2673"/>
                  </a:cubicBezTo>
                  <a:cubicBezTo>
                    <a:pt x="1132" y="2624"/>
                    <a:pt x="1072" y="2554"/>
                    <a:pt x="1037" y="2472"/>
                  </a:cubicBezTo>
                  <a:lnTo>
                    <a:pt x="42" y="327"/>
                  </a:lnTo>
                  <a:cubicBezTo>
                    <a:pt x="16" y="274"/>
                    <a:pt x="2" y="217"/>
                    <a:pt x="0" y="158"/>
                  </a:cubicBezTo>
                  <a:cubicBezTo>
                    <a:pt x="0" y="83"/>
                    <a:pt x="32" y="26"/>
                    <a:pt x="90" y="10"/>
                  </a:cubicBezTo>
                  <a:cubicBezTo>
                    <a:pt x="126" y="1"/>
                    <a:pt x="169" y="10"/>
                    <a:pt x="212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3281125" y="2283350"/>
              <a:ext cx="45050" cy="62500"/>
            </a:xfrm>
            <a:custGeom>
              <a:avLst/>
              <a:gdLst/>
              <a:ahLst/>
              <a:cxnLst/>
              <a:rect l="l" t="t" r="r" b="b"/>
              <a:pathLst>
                <a:path w="1802" h="2500" extrusionOk="0">
                  <a:moveTo>
                    <a:pt x="215" y="41"/>
                  </a:moveTo>
                  <a:cubicBezTo>
                    <a:pt x="264" y="70"/>
                    <a:pt x="305" y="110"/>
                    <a:pt x="337" y="158"/>
                  </a:cubicBezTo>
                  <a:lnTo>
                    <a:pt x="1710" y="2088"/>
                  </a:lnTo>
                  <a:cubicBezTo>
                    <a:pt x="1765" y="2161"/>
                    <a:pt x="1795" y="2249"/>
                    <a:pt x="1798" y="2341"/>
                  </a:cubicBezTo>
                  <a:cubicBezTo>
                    <a:pt x="1801" y="2382"/>
                    <a:pt x="1787" y="2426"/>
                    <a:pt x="1759" y="2458"/>
                  </a:cubicBezTo>
                  <a:cubicBezTo>
                    <a:pt x="1717" y="2499"/>
                    <a:pt x="1652" y="2497"/>
                    <a:pt x="1584" y="2458"/>
                  </a:cubicBezTo>
                  <a:cubicBezTo>
                    <a:pt x="1535" y="2430"/>
                    <a:pt x="1494" y="2391"/>
                    <a:pt x="1462" y="2343"/>
                  </a:cubicBezTo>
                  <a:lnTo>
                    <a:pt x="88" y="414"/>
                  </a:lnTo>
                  <a:cubicBezTo>
                    <a:pt x="34" y="340"/>
                    <a:pt x="4" y="252"/>
                    <a:pt x="0" y="162"/>
                  </a:cubicBezTo>
                  <a:cubicBezTo>
                    <a:pt x="0" y="113"/>
                    <a:pt x="13" y="71"/>
                    <a:pt x="39" y="43"/>
                  </a:cubicBezTo>
                  <a:cubicBezTo>
                    <a:pt x="82" y="0"/>
                    <a:pt x="148" y="3"/>
                    <a:pt x="215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3295600" y="2270800"/>
              <a:ext cx="42375" cy="64625"/>
            </a:xfrm>
            <a:custGeom>
              <a:avLst/>
              <a:gdLst/>
              <a:ahLst/>
              <a:cxnLst/>
              <a:rect l="l" t="t" r="r" b="b"/>
              <a:pathLst>
                <a:path w="1695" h="2585" extrusionOk="0">
                  <a:moveTo>
                    <a:pt x="214" y="39"/>
                  </a:moveTo>
                  <a:cubicBezTo>
                    <a:pt x="271" y="74"/>
                    <a:pt x="319" y="123"/>
                    <a:pt x="352" y="181"/>
                  </a:cubicBezTo>
                  <a:lnTo>
                    <a:pt x="1623" y="2197"/>
                  </a:lnTo>
                  <a:cubicBezTo>
                    <a:pt x="1668" y="2264"/>
                    <a:pt x="1693" y="2342"/>
                    <a:pt x="1695" y="2423"/>
                  </a:cubicBezTo>
                  <a:cubicBezTo>
                    <a:pt x="1695" y="2480"/>
                    <a:pt x="1679" y="2528"/>
                    <a:pt x="1644" y="2553"/>
                  </a:cubicBezTo>
                  <a:cubicBezTo>
                    <a:pt x="1603" y="2585"/>
                    <a:pt x="1541" y="2576"/>
                    <a:pt x="1484" y="2543"/>
                  </a:cubicBezTo>
                  <a:cubicBezTo>
                    <a:pt x="1426" y="2508"/>
                    <a:pt x="1378" y="2459"/>
                    <a:pt x="1343" y="2401"/>
                  </a:cubicBezTo>
                  <a:lnTo>
                    <a:pt x="73" y="385"/>
                  </a:lnTo>
                  <a:cubicBezTo>
                    <a:pt x="27" y="318"/>
                    <a:pt x="2" y="239"/>
                    <a:pt x="1" y="158"/>
                  </a:cubicBezTo>
                  <a:cubicBezTo>
                    <a:pt x="1" y="101"/>
                    <a:pt x="16" y="53"/>
                    <a:pt x="55" y="31"/>
                  </a:cubicBezTo>
                  <a:cubicBezTo>
                    <a:pt x="97" y="0"/>
                    <a:pt x="156" y="6"/>
                    <a:pt x="214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3311125" y="2260450"/>
              <a:ext cx="40825" cy="66750"/>
            </a:xfrm>
            <a:custGeom>
              <a:avLst/>
              <a:gdLst/>
              <a:ahLst/>
              <a:cxnLst/>
              <a:rect l="l" t="t" r="r" b="b"/>
              <a:pathLst>
                <a:path w="1633" h="2670" extrusionOk="0">
                  <a:moveTo>
                    <a:pt x="230" y="49"/>
                  </a:moveTo>
                  <a:cubicBezTo>
                    <a:pt x="296" y="89"/>
                    <a:pt x="352" y="147"/>
                    <a:pt x="389" y="216"/>
                  </a:cubicBezTo>
                  <a:lnTo>
                    <a:pt x="1553" y="2306"/>
                  </a:lnTo>
                  <a:cubicBezTo>
                    <a:pt x="1633" y="2448"/>
                    <a:pt x="1628" y="2599"/>
                    <a:pt x="1545" y="2643"/>
                  </a:cubicBezTo>
                  <a:cubicBezTo>
                    <a:pt x="1506" y="2670"/>
                    <a:pt x="1453" y="2660"/>
                    <a:pt x="1400" y="2629"/>
                  </a:cubicBezTo>
                  <a:cubicBezTo>
                    <a:pt x="1334" y="2589"/>
                    <a:pt x="1281" y="2530"/>
                    <a:pt x="1246" y="2462"/>
                  </a:cubicBezTo>
                  <a:lnTo>
                    <a:pt x="76" y="372"/>
                  </a:lnTo>
                  <a:cubicBezTo>
                    <a:pt x="18" y="269"/>
                    <a:pt x="0" y="154"/>
                    <a:pt x="35" y="85"/>
                  </a:cubicBezTo>
                  <a:cubicBezTo>
                    <a:pt x="70" y="13"/>
                    <a:pt x="145" y="0"/>
                    <a:pt x="230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3628800" y="2810075"/>
              <a:ext cx="41975" cy="65150"/>
            </a:xfrm>
            <a:custGeom>
              <a:avLst/>
              <a:gdLst/>
              <a:ahLst/>
              <a:cxnLst/>
              <a:rect l="l" t="t" r="r" b="b"/>
              <a:pathLst>
                <a:path w="1679" h="2606" extrusionOk="0">
                  <a:moveTo>
                    <a:pt x="235" y="40"/>
                  </a:moveTo>
                  <a:cubicBezTo>
                    <a:pt x="293" y="77"/>
                    <a:pt x="343" y="129"/>
                    <a:pt x="378" y="190"/>
                  </a:cubicBezTo>
                  <a:lnTo>
                    <a:pt x="1615" y="2234"/>
                  </a:lnTo>
                  <a:cubicBezTo>
                    <a:pt x="1654" y="2298"/>
                    <a:pt x="1676" y="2370"/>
                    <a:pt x="1679" y="2447"/>
                  </a:cubicBezTo>
                  <a:cubicBezTo>
                    <a:pt x="1679" y="2547"/>
                    <a:pt x="1629" y="2606"/>
                    <a:pt x="1552" y="2602"/>
                  </a:cubicBezTo>
                  <a:lnTo>
                    <a:pt x="1465" y="2572"/>
                  </a:lnTo>
                  <a:cubicBezTo>
                    <a:pt x="1407" y="2536"/>
                    <a:pt x="1358" y="2486"/>
                    <a:pt x="1323" y="2426"/>
                  </a:cubicBezTo>
                  <a:lnTo>
                    <a:pt x="88" y="377"/>
                  </a:lnTo>
                  <a:cubicBezTo>
                    <a:pt x="5" y="238"/>
                    <a:pt x="0" y="81"/>
                    <a:pt x="81" y="27"/>
                  </a:cubicBezTo>
                  <a:cubicBezTo>
                    <a:pt x="123" y="1"/>
                    <a:pt x="179" y="8"/>
                    <a:pt x="23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641900" y="2800525"/>
              <a:ext cx="44050" cy="63300"/>
            </a:xfrm>
            <a:custGeom>
              <a:avLst/>
              <a:gdLst/>
              <a:ahLst/>
              <a:cxnLst/>
              <a:rect l="l" t="t" r="r" b="b"/>
              <a:pathLst>
                <a:path w="1762" h="2532" extrusionOk="0">
                  <a:moveTo>
                    <a:pt x="215" y="40"/>
                  </a:moveTo>
                  <a:cubicBezTo>
                    <a:pt x="267" y="72"/>
                    <a:pt x="311" y="115"/>
                    <a:pt x="345" y="165"/>
                  </a:cubicBezTo>
                  <a:lnTo>
                    <a:pt x="1680" y="2131"/>
                  </a:lnTo>
                  <a:cubicBezTo>
                    <a:pt x="1729" y="2202"/>
                    <a:pt x="1757" y="2284"/>
                    <a:pt x="1760" y="2370"/>
                  </a:cubicBezTo>
                  <a:cubicBezTo>
                    <a:pt x="1761" y="2415"/>
                    <a:pt x="1747" y="2460"/>
                    <a:pt x="1718" y="2494"/>
                  </a:cubicBezTo>
                  <a:cubicBezTo>
                    <a:pt x="1675" y="2532"/>
                    <a:pt x="1611" y="2529"/>
                    <a:pt x="1549" y="2494"/>
                  </a:cubicBezTo>
                  <a:cubicBezTo>
                    <a:pt x="1496" y="2462"/>
                    <a:pt x="1453" y="2419"/>
                    <a:pt x="1420" y="2368"/>
                  </a:cubicBezTo>
                  <a:lnTo>
                    <a:pt x="84" y="402"/>
                  </a:lnTo>
                  <a:cubicBezTo>
                    <a:pt x="33" y="331"/>
                    <a:pt x="3" y="247"/>
                    <a:pt x="1" y="161"/>
                  </a:cubicBezTo>
                  <a:cubicBezTo>
                    <a:pt x="1" y="108"/>
                    <a:pt x="16" y="65"/>
                    <a:pt x="47" y="38"/>
                  </a:cubicBezTo>
                  <a:cubicBezTo>
                    <a:pt x="90" y="1"/>
                    <a:pt x="152" y="3"/>
                    <a:pt x="215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329200" y="2253475"/>
              <a:ext cx="36725" cy="67325"/>
            </a:xfrm>
            <a:custGeom>
              <a:avLst/>
              <a:gdLst/>
              <a:ahLst/>
              <a:cxnLst/>
              <a:rect l="l" t="t" r="r" b="b"/>
              <a:pathLst>
                <a:path w="1469" h="2693" extrusionOk="0">
                  <a:moveTo>
                    <a:pt x="208" y="37"/>
                  </a:moveTo>
                  <a:cubicBezTo>
                    <a:pt x="282" y="83"/>
                    <a:pt x="341" y="150"/>
                    <a:pt x="378" y="229"/>
                  </a:cubicBezTo>
                  <a:lnTo>
                    <a:pt x="1424" y="2360"/>
                  </a:lnTo>
                  <a:cubicBezTo>
                    <a:pt x="1452" y="2416"/>
                    <a:pt x="1467" y="2478"/>
                    <a:pt x="1469" y="2540"/>
                  </a:cubicBezTo>
                  <a:cubicBezTo>
                    <a:pt x="1469" y="2610"/>
                    <a:pt x="1438" y="2667"/>
                    <a:pt x="1385" y="2680"/>
                  </a:cubicBezTo>
                  <a:cubicBezTo>
                    <a:pt x="1346" y="2692"/>
                    <a:pt x="1300" y="2684"/>
                    <a:pt x="1254" y="2657"/>
                  </a:cubicBezTo>
                  <a:cubicBezTo>
                    <a:pt x="1181" y="2611"/>
                    <a:pt x="1124" y="2546"/>
                    <a:pt x="1087" y="2468"/>
                  </a:cubicBezTo>
                  <a:lnTo>
                    <a:pt x="47" y="335"/>
                  </a:lnTo>
                  <a:cubicBezTo>
                    <a:pt x="17" y="281"/>
                    <a:pt x="2" y="221"/>
                    <a:pt x="1" y="159"/>
                  </a:cubicBezTo>
                  <a:cubicBezTo>
                    <a:pt x="1" y="90"/>
                    <a:pt x="27" y="30"/>
                    <a:pt x="82" y="13"/>
                  </a:cubicBezTo>
                  <a:cubicBezTo>
                    <a:pt x="119" y="0"/>
                    <a:pt x="164" y="10"/>
                    <a:pt x="208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653025" y="2788825"/>
              <a:ext cx="46225" cy="60900"/>
            </a:xfrm>
            <a:custGeom>
              <a:avLst/>
              <a:gdLst/>
              <a:ahLst/>
              <a:cxnLst/>
              <a:rect l="l" t="t" r="r" b="b"/>
              <a:pathLst>
                <a:path w="1849" h="2436" extrusionOk="0">
                  <a:moveTo>
                    <a:pt x="215" y="42"/>
                  </a:moveTo>
                  <a:cubicBezTo>
                    <a:pt x="257" y="67"/>
                    <a:pt x="294" y="101"/>
                    <a:pt x="325" y="141"/>
                  </a:cubicBezTo>
                  <a:lnTo>
                    <a:pt x="1748" y="2009"/>
                  </a:lnTo>
                  <a:cubicBezTo>
                    <a:pt x="1814" y="2094"/>
                    <a:pt x="1847" y="2193"/>
                    <a:pt x="1847" y="2271"/>
                  </a:cubicBezTo>
                  <a:cubicBezTo>
                    <a:pt x="1849" y="2311"/>
                    <a:pt x="1837" y="2352"/>
                    <a:pt x="1812" y="2384"/>
                  </a:cubicBezTo>
                  <a:cubicBezTo>
                    <a:pt x="1775" y="2435"/>
                    <a:pt x="1705" y="2435"/>
                    <a:pt x="1637" y="2396"/>
                  </a:cubicBezTo>
                  <a:cubicBezTo>
                    <a:pt x="1592" y="2369"/>
                    <a:pt x="1553" y="2332"/>
                    <a:pt x="1522" y="2290"/>
                  </a:cubicBezTo>
                  <a:lnTo>
                    <a:pt x="95" y="421"/>
                  </a:lnTo>
                  <a:cubicBezTo>
                    <a:pt x="36" y="346"/>
                    <a:pt x="3" y="255"/>
                    <a:pt x="0" y="159"/>
                  </a:cubicBezTo>
                  <a:cubicBezTo>
                    <a:pt x="0" y="116"/>
                    <a:pt x="9" y="77"/>
                    <a:pt x="31" y="50"/>
                  </a:cubicBezTo>
                  <a:cubicBezTo>
                    <a:pt x="74" y="0"/>
                    <a:pt x="144" y="0"/>
                    <a:pt x="215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348125" y="2249075"/>
              <a:ext cx="33475" cy="68000"/>
            </a:xfrm>
            <a:custGeom>
              <a:avLst/>
              <a:gdLst/>
              <a:ahLst/>
              <a:cxnLst/>
              <a:rect l="l" t="t" r="r" b="b"/>
              <a:pathLst>
                <a:path w="1339" h="2720" extrusionOk="0">
                  <a:moveTo>
                    <a:pt x="211" y="33"/>
                  </a:moveTo>
                  <a:cubicBezTo>
                    <a:pt x="292" y="83"/>
                    <a:pt x="355" y="158"/>
                    <a:pt x="390" y="248"/>
                  </a:cubicBezTo>
                  <a:lnTo>
                    <a:pt x="1304" y="2414"/>
                  </a:lnTo>
                  <a:cubicBezTo>
                    <a:pt x="1325" y="2461"/>
                    <a:pt x="1337" y="2513"/>
                    <a:pt x="1339" y="2564"/>
                  </a:cubicBezTo>
                  <a:cubicBezTo>
                    <a:pt x="1339" y="2644"/>
                    <a:pt x="1304" y="2702"/>
                    <a:pt x="1243" y="2715"/>
                  </a:cubicBezTo>
                  <a:cubicBezTo>
                    <a:pt x="1202" y="2719"/>
                    <a:pt x="1162" y="2709"/>
                    <a:pt x="1128" y="2688"/>
                  </a:cubicBezTo>
                  <a:cubicBezTo>
                    <a:pt x="1056" y="2647"/>
                    <a:pt x="990" y="2570"/>
                    <a:pt x="948" y="2471"/>
                  </a:cubicBezTo>
                  <a:lnTo>
                    <a:pt x="490" y="1389"/>
                  </a:lnTo>
                  <a:lnTo>
                    <a:pt x="34" y="306"/>
                  </a:lnTo>
                  <a:cubicBezTo>
                    <a:pt x="13" y="257"/>
                    <a:pt x="1" y="206"/>
                    <a:pt x="1" y="154"/>
                  </a:cubicBezTo>
                  <a:cubicBezTo>
                    <a:pt x="1" y="75"/>
                    <a:pt x="35" y="16"/>
                    <a:pt x="95" y="4"/>
                  </a:cubicBezTo>
                  <a:cubicBezTo>
                    <a:pt x="136" y="1"/>
                    <a:pt x="178" y="11"/>
                    <a:pt x="211" y="3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368200" y="2247275"/>
              <a:ext cx="29925" cy="68125"/>
            </a:xfrm>
            <a:custGeom>
              <a:avLst/>
              <a:gdLst/>
              <a:ahLst/>
              <a:cxnLst/>
              <a:rect l="l" t="t" r="r" b="b"/>
              <a:pathLst>
                <a:path w="1197" h="2725" extrusionOk="0">
                  <a:moveTo>
                    <a:pt x="211" y="30"/>
                  </a:moveTo>
                  <a:cubicBezTo>
                    <a:pt x="288" y="74"/>
                    <a:pt x="363" y="166"/>
                    <a:pt x="401" y="272"/>
                  </a:cubicBezTo>
                  <a:lnTo>
                    <a:pt x="1174" y="2448"/>
                  </a:lnTo>
                  <a:lnTo>
                    <a:pt x="1197" y="2575"/>
                  </a:lnTo>
                  <a:cubicBezTo>
                    <a:pt x="1197" y="2661"/>
                    <a:pt x="1155" y="2721"/>
                    <a:pt x="1082" y="2724"/>
                  </a:cubicBezTo>
                  <a:lnTo>
                    <a:pt x="986" y="2699"/>
                  </a:lnTo>
                  <a:cubicBezTo>
                    <a:pt x="911" y="2654"/>
                    <a:pt x="834" y="2562"/>
                    <a:pt x="799" y="2459"/>
                  </a:cubicBezTo>
                  <a:lnTo>
                    <a:pt x="23" y="276"/>
                  </a:lnTo>
                  <a:lnTo>
                    <a:pt x="1" y="154"/>
                  </a:lnTo>
                  <a:cubicBezTo>
                    <a:pt x="1" y="67"/>
                    <a:pt x="42" y="3"/>
                    <a:pt x="115" y="0"/>
                  </a:cubicBezTo>
                  <a:cubicBezTo>
                    <a:pt x="148" y="2"/>
                    <a:pt x="182" y="12"/>
                    <a:pt x="21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389175" y="2248050"/>
              <a:ext cx="26525" cy="68425"/>
            </a:xfrm>
            <a:custGeom>
              <a:avLst/>
              <a:gdLst/>
              <a:ahLst/>
              <a:cxnLst/>
              <a:rect l="l" t="t" r="r" b="b"/>
              <a:pathLst>
                <a:path w="1061" h="2737" extrusionOk="0">
                  <a:moveTo>
                    <a:pt x="214" y="36"/>
                  </a:moveTo>
                  <a:cubicBezTo>
                    <a:pt x="298" y="84"/>
                    <a:pt x="376" y="187"/>
                    <a:pt x="409" y="300"/>
                  </a:cubicBezTo>
                  <a:lnTo>
                    <a:pt x="1045" y="2480"/>
                  </a:lnTo>
                  <a:lnTo>
                    <a:pt x="1060" y="2580"/>
                  </a:lnTo>
                  <a:cubicBezTo>
                    <a:pt x="1060" y="2678"/>
                    <a:pt x="1010" y="2736"/>
                    <a:pt x="926" y="2728"/>
                  </a:cubicBezTo>
                  <a:lnTo>
                    <a:pt x="845" y="2699"/>
                  </a:lnTo>
                  <a:cubicBezTo>
                    <a:pt x="762" y="2650"/>
                    <a:pt x="682" y="2547"/>
                    <a:pt x="652" y="2437"/>
                  </a:cubicBezTo>
                  <a:lnTo>
                    <a:pt x="16" y="257"/>
                  </a:lnTo>
                  <a:lnTo>
                    <a:pt x="1" y="156"/>
                  </a:lnTo>
                  <a:cubicBezTo>
                    <a:pt x="1" y="60"/>
                    <a:pt x="51" y="0"/>
                    <a:pt x="132" y="7"/>
                  </a:cubicBezTo>
                  <a:cubicBezTo>
                    <a:pt x="160" y="11"/>
                    <a:pt x="189" y="21"/>
                    <a:pt x="214" y="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662600" y="2774950"/>
              <a:ext cx="48225" cy="58425"/>
            </a:xfrm>
            <a:custGeom>
              <a:avLst/>
              <a:gdLst/>
              <a:ahLst/>
              <a:cxnLst/>
              <a:rect l="l" t="t" r="r" b="b"/>
              <a:pathLst>
                <a:path w="1929" h="2337" extrusionOk="0">
                  <a:moveTo>
                    <a:pt x="212" y="45"/>
                  </a:moveTo>
                  <a:cubicBezTo>
                    <a:pt x="249" y="66"/>
                    <a:pt x="281" y="94"/>
                    <a:pt x="307" y="126"/>
                  </a:cubicBezTo>
                  <a:lnTo>
                    <a:pt x="1815" y="1888"/>
                  </a:lnTo>
                  <a:cubicBezTo>
                    <a:pt x="1887" y="1969"/>
                    <a:pt x="1928" y="2082"/>
                    <a:pt x="1928" y="2169"/>
                  </a:cubicBezTo>
                  <a:lnTo>
                    <a:pt x="1906" y="2266"/>
                  </a:lnTo>
                  <a:cubicBezTo>
                    <a:pt x="1867" y="2331"/>
                    <a:pt x="1795" y="2337"/>
                    <a:pt x="1718" y="2293"/>
                  </a:cubicBezTo>
                  <a:lnTo>
                    <a:pt x="1619" y="2210"/>
                  </a:lnTo>
                  <a:lnTo>
                    <a:pt x="115" y="449"/>
                  </a:lnTo>
                  <a:cubicBezTo>
                    <a:pt x="42" y="364"/>
                    <a:pt x="1" y="257"/>
                    <a:pt x="1" y="169"/>
                  </a:cubicBezTo>
                  <a:lnTo>
                    <a:pt x="24" y="73"/>
                  </a:lnTo>
                  <a:cubicBezTo>
                    <a:pt x="62" y="7"/>
                    <a:pt x="136" y="0"/>
                    <a:pt x="212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676675" y="2741875"/>
              <a:ext cx="51400" cy="52050"/>
            </a:xfrm>
            <a:custGeom>
              <a:avLst/>
              <a:gdLst/>
              <a:ahLst/>
              <a:cxnLst/>
              <a:rect l="l" t="t" r="r" b="b"/>
              <a:pathLst>
                <a:path w="2056" h="2082" extrusionOk="0">
                  <a:moveTo>
                    <a:pt x="214" y="54"/>
                  </a:moveTo>
                  <a:cubicBezTo>
                    <a:pt x="235" y="66"/>
                    <a:pt x="254" y="80"/>
                    <a:pt x="271" y="98"/>
                  </a:cubicBezTo>
                  <a:lnTo>
                    <a:pt x="1903" y="1588"/>
                  </a:lnTo>
                  <a:cubicBezTo>
                    <a:pt x="1994" y="1672"/>
                    <a:pt x="2055" y="1803"/>
                    <a:pt x="2055" y="1909"/>
                  </a:cubicBezTo>
                  <a:lnTo>
                    <a:pt x="2047" y="1970"/>
                  </a:lnTo>
                  <a:cubicBezTo>
                    <a:pt x="2021" y="2064"/>
                    <a:pt x="1935" y="2082"/>
                    <a:pt x="1845" y="2029"/>
                  </a:cubicBezTo>
                  <a:lnTo>
                    <a:pt x="1784" y="1984"/>
                  </a:lnTo>
                  <a:lnTo>
                    <a:pt x="153" y="498"/>
                  </a:lnTo>
                  <a:cubicBezTo>
                    <a:pt x="61" y="415"/>
                    <a:pt x="1" y="284"/>
                    <a:pt x="1" y="173"/>
                  </a:cubicBezTo>
                  <a:lnTo>
                    <a:pt x="8" y="112"/>
                  </a:lnTo>
                  <a:cubicBezTo>
                    <a:pt x="36" y="24"/>
                    <a:pt x="122" y="1"/>
                    <a:pt x="214" y="5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411125" y="2251625"/>
              <a:ext cx="22625" cy="68200"/>
            </a:xfrm>
            <a:custGeom>
              <a:avLst/>
              <a:gdLst/>
              <a:ahLst/>
              <a:cxnLst/>
              <a:rect l="l" t="t" r="r" b="b"/>
              <a:pathLst>
                <a:path w="905" h="2728" extrusionOk="0">
                  <a:moveTo>
                    <a:pt x="216" y="49"/>
                  </a:moveTo>
                  <a:cubicBezTo>
                    <a:pt x="306" y="101"/>
                    <a:pt x="390" y="219"/>
                    <a:pt x="418" y="344"/>
                  </a:cubicBezTo>
                  <a:lnTo>
                    <a:pt x="893" y="2483"/>
                  </a:lnTo>
                  <a:lnTo>
                    <a:pt x="904" y="2560"/>
                  </a:lnTo>
                  <a:cubicBezTo>
                    <a:pt x="904" y="2664"/>
                    <a:pt x="843" y="2727"/>
                    <a:pt x="751" y="2705"/>
                  </a:cubicBezTo>
                  <a:lnTo>
                    <a:pt x="689" y="2678"/>
                  </a:lnTo>
                  <a:cubicBezTo>
                    <a:pt x="599" y="2625"/>
                    <a:pt x="514" y="2511"/>
                    <a:pt x="489" y="2390"/>
                  </a:cubicBezTo>
                  <a:lnTo>
                    <a:pt x="9" y="243"/>
                  </a:lnTo>
                  <a:lnTo>
                    <a:pt x="1" y="169"/>
                  </a:lnTo>
                  <a:cubicBezTo>
                    <a:pt x="1" y="65"/>
                    <a:pt x="59" y="1"/>
                    <a:pt x="154" y="24"/>
                  </a:cubicBezTo>
                  <a:cubicBezTo>
                    <a:pt x="176" y="30"/>
                    <a:pt x="196" y="38"/>
                    <a:pt x="216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670475" y="2759450"/>
              <a:ext cx="49975" cy="55225"/>
            </a:xfrm>
            <a:custGeom>
              <a:avLst/>
              <a:gdLst/>
              <a:ahLst/>
              <a:cxnLst/>
              <a:rect l="l" t="t" r="r" b="b"/>
              <a:pathLst>
                <a:path w="1999" h="2209" extrusionOk="0">
                  <a:moveTo>
                    <a:pt x="214" y="49"/>
                  </a:moveTo>
                  <a:cubicBezTo>
                    <a:pt x="242" y="66"/>
                    <a:pt x="268" y="87"/>
                    <a:pt x="292" y="110"/>
                  </a:cubicBezTo>
                  <a:lnTo>
                    <a:pt x="1864" y="1734"/>
                  </a:lnTo>
                  <a:cubicBezTo>
                    <a:pt x="1949" y="1822"/>
                    <a:pt x="1998" y="1943"/>
                    <a:pt x="1998" y="2039"/>
                  </a:cubicBezTo>
                  <a:lnTo>
                    <a:pt x="1983" y="2119"/>
                  </a:lnTo>
                  <a:cubicBezTo>
                    <a:pt x="1952" y="2197"/>
                    <a:pt x="1871" y="2208"/>
                    <a:pt x="1788" y="2159"/>
                  </a:cubicBezTo>
                  <a:lnTo>
                    <a:pt x="1707" y="2101"/>
                  </a:lnTo>
                  <a:lnTo>
                    <a:pt x="134" y="471"/>
                  </a:lnTo>
                  <a:cubicBezTo>
                    <a:pt x="49" y="389"/>
                    <a:pt x="1" y="268"/>
                    <a:pt x="1" y="172"/>
                  </a:cubicBezTo>
                  <a:lnTo>
                    <a:pt x="16" y="88"/>
                  </a:lnTo>
                  <a:cubicBezTo>
                    <a:pt x="49" y="13"/>
                    <a:pt x="129" y="0"/>
                    <a:pt x="21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681200" y="2722925"/>
              <a:ext cx="52250" cy="48275"/>
            </a:xfrm>
            <a:custGeom>
              <a:avLst/>
              <a:gdLst/>
              <a:ahLst/>
              <a:cxnLst/>
              <a:rect l="l" t="t" r="r" b="b"/>
              <a:pathLst>
                <a:path w="2090" h="1931" extrusionOk="0">
                  <a:moveTo>
                    <a:pt x="216" y="59"/>
                  </a:moveTo>
                  <a:cubicBezTo>
                    <a:pt x="228" y="67"/>
                    <a:pt x="241" y="76"/>
                    <a:pt x="253" y="84"/>
                  </a:cubicBezTo>
                  <a:lnTo>
                    <a:pt x="1919" y="1415"/>
                  </a:lnTo>
                  <a:cubicBezTo>
                    <a:pt x="2018" y="1495"/>
                    <a:pt x="2089" y="1637"/>
                    <a:pt x="2089" y="1751"/>
                  </a:cubicBezTo>
                  <a:lnTo>
                    <a:pt x="2085" y="1797"/>
                  </a:lnTo>
                  <a:cubicBezTo>
                    <a:pt x="2067" y="1900"/>
                    <a:pt x="1975" y="1931"/>
                    <a:pt x="1876" y="1872"/>
                  </a:cubicBezTo>
                  <a:lnTo>
                    <a:pt x="1837" y="1847"/>
                  </a:lnTo>
                  <a:lnTo>
                    <a:pt x="172" y="516"/>
                  </a:lnTo>
                  <a:cubicBezTo>
                    <a:pt x="69" y="435"/>
                    <a:pt x="1" y="294"/>
                    <a:pt x="1" y="180"/>
                  </a:cubicBezTo>
                  <a:lnTo>
                    <a:pt x="5" y="134"/>
                  </a:lnTo>
                  <a:cubicBezTo>
                    <a:pt x="25" y="28"/>
                    <a:pt x="112" y="0"/>
                    <a:pt x="216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433600" y="2257975"/>
              <a:ext cx="18775" cy="67525"/>
            </a:xfrm>
            <a:custGeom>
              <a:avLst/>
              <a:gdLst/>
              <a:ahLst/>
              <a:cxnLst/>
              <a:rect l="l" t="t" r="r" b="b"/>
              <a:pathLst>
                <a:path w="751" h="2701" extrusionOk="0">
                  <a:moveTo>
                    <a:pt x="214" y="55"/>
                  </a:moveTo>
                  <a:cubicBezTo>
                    <a:pt x="312" y="112"/>
                    <a:pt x="401" y="244"/>
                    <a:pt x="421" y="372"/>
                  </a:cubicBezTo>
                  <a:lnTo>
                    <a:pt x="747" y="2475"/>
                  </a:lnTo>
                  <a:lnTo>
                    <a:pt x="751" y="2525"/>
                  </a:lnTo>
                  <a:cubicBezTo>
                    <a:pt x="751" y="2639"/>
                    <a:pt x="681" y="2700"/>
                    <a:pt x="578" y="2667"/>
                  </a:cubicBezTo>
                  <a:lnTo>
                    <a:pt x="540" y="2650"/>
                  </a:lnTo>
                  <a:cubicBezTo>
                    <a:pt x="440" y="2593"/>
                    <a:pt x="349" y="2456"/>
                    <a:pt x="331" y="2331"/>
                  </a:cubicBezTo>
                  <a:lnTo>
                    <a:pt x="4" y="225"/>
                  </a:lnTo>
                  <a:lnTo>
                    <a:pt x="1" y="173"/>
                  </a:lnTo>
                  <a:cubicBezTo>
                    <a:pt x="1" y="60"/>
                    <a:pt x="73" y="0"/>
                    <a:pt x="172" y="37"/>
                  </a:cubicBezTo>
                  <a:cubicBezTo>
                    <a:pt x="186" y="41"/>
                    <a:pt x="200" y="48"/>
                    <a:pt x="214" y="5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684000" y="2702525"/>
              <a:ext cx="52775" cy="44300"/>
            </a:xfrm>
            <a:custGeom>
              <a:avLst/>
              <a:gdLst/>
              <a:ahLst/>
              <a:cxnLst/>
              <a:rect l="l" t="t" r="r" b="b"/>
              <a:pathLst>
                <a:path w="2111" h="1772" extrusionOk="0">
                  <a:moveTo>
                    <a:pt x="207" y="64"/>
                  </a:moveTo>
                  <a:cubicBezTo>
                    <a:pt x="216" y="68"/>
                    <a:pt x="226" y="73"/>
                    <a:pt x="235" y="80"/>
                  </a:cubicBezTo>
                  <a:lnTo>
                    <a:pt x="1920" y="1233"/>
                  </a:lnTo>
                  <a:cubicBezTo>
                    <a:pt x="2031" y="1311"/>
                    <a:pt x="2111" y="1462"/>
                    <a:pt x="2109" y="1584"/>
                  </a:cubicBezTo>
                  <a:lnTo>
                    <a:pt x="2109" y="1607"/>
                  </a:lnTo>
                  <a:cubicBezTo>
                    <a:pt x="2098" y="1728"/>
                    <a:pt x="2005" y="1771"/>
                    <a:pt x="1900" y="1710"/>
                  </a:cubicBezTo>
                  <a:lnTo>
                    <a:pt x="1877" y="1692"/>
                  </a:lnTo>
                  <a:lnTo>
                    <a:pt x="191" y="539"/>
                  </a:lnTo>
                  <a:cubicBezTo>
                    <a:pt x="81" y="466"/>
                    <a:pt x="0" y="310"/>
                    <a:pt x="2" y="188"/>
                  </a:cubicBezTo>
                  <a:lnTo>
                    <a:pt x="2" y="165"/>
                  </a:lnTo>
                  <a:cubicBezTo>
                    <a:pt x="12" y="47"/>
                    <a:pt x="98" y="1"/>
                    <a:pt x="207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456475" y="2267200"/>
              <a:ext cx="14875" cy="66150"/>
            </a:xfrm>
            <a:custGeom>
              <a:avLst/>
              <a:gdLst/>
              <a:ahLst/>
              <a:cxnLst/>
              <a:rect l="l" t="t" r="r" b="b"/>
              <a:pathLst>
                <a:path w="595" h="2646" extrusionOk="0">
                  <a:moveTo>
                    <a:pt x="214" y="61"/>
                  </a:moveTo>
                  <a:cubicBezTo>
                    <a:pt x="322" y="123"/>
                    <a:pt x="414" y="268"/>
                    <a:pt x="424" y="398"/>
                  </a:cubicBezTo>
                  <a:lnTo>
                    <a:pt x="594" y="2437"/>
                  </a:lnTo>
                  <a:lnTo>
                    <a:pt x="594" y="2464"/>
                  </a:lnTo>
                  <a:cubicBezTo>
                    <a:pt x="594" y="2586"/>
                    <a:pt x="513" y="2645"/>
                    <a:pt x="402" y="2595"/>
                  </a:cubicBezTo>
                  <a:lnTo>
                    <a:pt x="380" y="2585"/>
                  </a:lnTo>
                  <a:cubicBezTo>
                    <a:pt x="272" y="2524"/>
                    <a:pt x="182" y="2375"/>
                    <a:pt x="170" y="2245"/>
                  </a:cubicBezTo>
                  <a:lnTo>
                    <a:pt x="5" y="208"/>
                  </a:lnTo>
                  <a:lnTo>
                    <a:pt x="0" y="181"/>
                  </a:lnTo>
                  <a:cubicBezTo>
                    <a:pt x="0" y="58"/>
                    <a:pt x="85" y="1"/>
                    <a:pt x="193" y="49"/>
                  </a:cubicBezTo>
                  <a:cubicBezTo>
                    <a:pt x="200" y="52"/>
                    <a:pt x="207" y="56"/>
                    <a:pt x="214" y="6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324050" y="2337450"/>
              <a:ext cx="324400" cy="470800"/>
            </a:xfrm>
            <a:custGeom>
              <a:avLst/>
              <a:gdLst/>
              <a:ahLst/>
              <a:cxnLst/>
              <a:rect l="l" t="t" r="r" b="b"/>
              <a:pathLst>
                <a:path w="12976" h="18832" extrusionOk="0">
                  <a:moveTo>
                    <a:pt x="5947" y="1591"/>
                  </a:moveTo>
                  <a:lnTo>
                    <a:pt x="5943" y="2840"/>
                  </a:lnTo>
                  <a:cubicBezTo>
                    <a:pt x="3230" y="1598"/>
                    <a:pt x="1106" y="3010"/>
                    <a:pt x="1096" y="6215"/>
                  </a:cubicBezTo>
                  <a:cubicBezTo>
                    <a:pt x="1086" y="9634"/>
                    <a:pt x="3494" y="13802"/>
                    <a:pt x="6468" y="15520"/>
                  </a:cubicBezTo>
                  <a:cubicBezTo>
                    <a:pt x="9449" y="17240"/>
                    <a:pt x="11867" y="15857"/>
                    <a:pt x="11877" y="12439"/>
                  </a:cubicBezTo>
                  <a:cubicBezTo>
                    <a:pt x="11885" y="9283"/>
                    <a:pt x="9844" y="5500"/>
                    <a:pt x="7195" y="3581"/>
                  </a:cubicBezTo>
                  <a:lnTo>
                    <a:pt x="7197" y="2322"/>
                  </a:lnTo>
                  <a:cubicBezTo>
                    <a:pt x="10451" y="4600"/>
                    <a:pt x="12975" y="9222"/>
                    <a:pt x="12964" y="13066"/>
                  </a:cubicBezTo>
                  <a:cubicBezTo>
                    <a:pt x="12952" y="17174"/>
                    <a:pt x="10044" y="18832"/>
                    <a:pt x="6465" y="16766"/>
                  </a:cubicBezTo>
                  <a:cubicBezTo>
                    <a:pt x="2891" y="14701"/>
                    <a:pt x="0" y="9696"/>
                    <a:pt x="13" y="5589"/>
                  </a:cubicBezTo>
                  <a:cubicBezTo>
                    <a:pt x="24" y="1697"/>
                    <a:pt x="2631" y="1"/>
                    <a:pt x="5947" y="1591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684950" y="2680925"/>
              <a:ext cx="52950" cy="40075"/>
            </a:xfrm>
            <a:custGeom>
              <a:avLst/>
              <a:gdLst/>
              <a:ahLst/>
              <a:cxnLst/>
              <a:rect l="l" t="t" r="r" b="b"/>
              <a:pathLst>
                <a:path w="2118" h="1603" extrusionOk="0">
                  <a:moveTo>
                    <a:pt x="1908" y="1046"/>
                  </a:moveTo>
                  <a:cubicBezTo>
                    <a:pt x="2023" y="1113"/>
                    <a:pt x="2117" y="1277"/>
                    <a:pt x="2117" y="1413"/>
                  </a:cubicBezTo>
                  <a:cubicBezTo>
                    <a:pt x="2117" y="1548"/>
                    <a:pt x="2021" y="1602"/>
                    <a:pt x="1907" y="1537"/>
                  </a:cubicBezTo>
                  <a:lnTo>
                    <a:pt x="209" y="557"/>
                  </a:lnTo>
                  <a:cubicBezTo>
                    <a:pt x="95" y="491"/>
                    <a:pt x="0" y="325"/>
                    <a:pt x="0" y="190"/>
                  </a:cubicBezTo>
                  <a:cubicBezTo>
                    <a:pt x="0" y="55"/>
                    <a:pt x="96" y="1"/>
                    <a:pt x="211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79750" y="2278875"/>
              <a:ext cx="10750" cy="64500"/>
            </a:xfrm>
            <a:custGeom>
              <a:avLst/>
              <a:gdLst/>
              <a:ahLst/>
              <a:cxnLst/>
              <a:rect l="l" t="t" r="r" b="b"/>
              <a:pathLst>
                <a:path w="430" h="2580" extrusionOk="0">
                  <a:moveTo>
                    <a:pt x="211" y="69"/>
                  </a:moveTo>
                  <a:cubicBezTo>
                    <a:pt x="329" y="137"/>
                    <a:pt x="424" y="302"/>
                    <a:pt x="424" y="434"/>
                  </a:cubicBezTo>
                  <a:lnTo>
                    <a:pt x="430" y="2391"/>
                  </a:lnTo>
                  <a:cubicBezTo>
                    <a:pt x="430" y="2522"/>
                    <a:pt x="338" y="2579"/>
                    <a:pt x="219" y="2515"/>
                  </a:cubicBezTo>
                  <a:cubicBezTo>
                    <a:pt x="101" y="2447"/>
                    <a:pt x="6" y="2283"/>
                    <a:pt x="6" y="2146"/>
                  </a:cubicBezTo>
                  <a:lnTo>
                    <a:pt x="1" y="193"/>
                  </a:lnTo>
                  <a:cubicBezTo>
                    <a:pt x="1" y="58"/>
                    <a:pt x="93" y="1"/>
                    <a:pt x="211" y="6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99050" y="2293225"/>
              <a:ext cx="14400" cy="61925"/>
            </a:xfrm>
            <a:custGeom>
              <a:avLst/>
              <a:gdLst/>
              <a:ahLst/>
              <a:cxnLst/>
              <a:rect l="l" t="t" r="r" b="b"/>
              <a:pathLst>
                <a:path w="576" h="2477" extrusionOk="0">
                  <a:moveTo>
                    <a:pt x="360" y="65"/>
                  </a:moveTo>
                  <a:cubicBezTo>
                    <a:pt x="367" y="69"/>
                    <a:pt x="374" y="73"/>
                    <a:pt x="381" y="79"/>
                  </a:cubicBezTo>
                  <a:cubicBezTo>
                    <a:pt x="491" y="156"/>
                    <a:pt x="575" y="309"/>
                    <a:pt x="575" y="432"/>
                  </a:cubicBezTo>
                  <a:lnTo>
                    <a:pt x="575" y="454"/>
                  </a:lnTo>
                  <a:lnTo>
                    <a:pt x="425" y="2316"/>
                  </a:lnTo>
                  <a:cubicBezTo>
                    <a:pt x="416" y="2439"/>
                    <a:pt x="321" y="2477"/>
                    <a:pt x="214" y="2414"/>
                  </a:cubicBezTo>
                  <a:lnTo>
                    <a:pt x="195" y="2403"/>
                  </a:lnTo>
                  <a:cubicBezTo>
                    <a:pt x="84" y="2330"/>
                    <a:pt x="1" y="2173"/>
                    <a:pt x="1" y="2050"/>
                  </a:cubicBezTo>
                  <a:lnTo>
                    <a:pt x="1" y="2028"/>
                  </a:lnTo>
                  <a:lnTo>
                    <a:pt x="151" y="170"/>
                  </a:lnTo>
                  <a:cubicBezTo>
                    <a:pt x="162" y="48"/>
                    <a:pt x="249" y="1"/>
                    <a:pt x="360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3682175" y="2640400"/>
              <a:ext cx="52525" cy="31050"/>
            </a:xfrm>
            <a:custGeom>
              <a:avLst/>
              <a:gdLst/>
              <a:ahLst/>
              <a:cxnLst/>
              <a:rect l="l" t="t" r="r" b="b"/>
              <a:pathLst>
                <a:path w="2101" h="1242" extrusionOk="0">
                  <a:moveTo>
                    <a:pt x="1888" y="696"/>
                  </a:moveTo>
                  <a:cubicBezTo>
                    <a:pt x="1989" y="755"/>
                    <a:pt x="2079" y="890"/>
                    <a:pt x="2096" y="1017"/>
                  </a:cubicBezTo>
                  <a:lnTo>
                    <a:pt x="2100" y="1064"/>
                  </a:lnTo>
                  <a:cubicBezTo>
                    <a:pt x="2100" y="1177"/>
                    <a:pt x="2026" y="1241"/>
                    <a:pt x="1920" y="1201"/>
                  </a:cubicBezTo>
                  <a:lnTo>
                    <a:pt x="249" y="562"/>
                  </a:lnTo>
                  <a:lnTo>
                    <a:pt x="210" y="544"/>
                  </a:lnTo>
                  <a:cubicBezTo>
                    <a:pt x="111" y="487"/>
                    <a:pt x="20" y="350"/>
                    <a:pt x="1" y="216"/>
                  </a:cubicBezTo>
                  <a:lnTo>
                    <a:pt x="1" y="177"/>
                  </a:lnTo>
                  <a:cubicBezTo>
                    <a:pt x="1" y="63"/>
                    <a:pt x="75" y="0"/>
                    <a:pt x="178" y="38"/>
                  </a:cubicBezTo>
                  <a:lnTo>
                    <a:pt x="1853" y="681"/>
                  </a:lnTo>
                  <a:cubicBezTo>
                    <a:pt x="1865" y="685"/>
                    <a:pt x="1877" y="690"/>
                    <a:pt x="1888" y="69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3678150" y="2616625"/>
              <a:ext cx="51550" cy="25750"/>
            </a:xfrm>
            <a:custGeom>
              <a:avLst/>
              <a:gdLst/>
              <a:ahLst/>
              <a:cxnLst/>
              <a:rect l="l" t="t" r="r" b="b"/>
              <a:pathLst>
                <a:path w="2062" h="1030" extrusionOk="0">
                  <a:moveTo>
                    <a:pt x="1853" y="493"/>
                  </a:moveTo>
                  <a:cubicBezTo>
                    <a:pt x="1946" y="546"/>
                    <a:pt x="2033" y="670"/>
                    <a:pt x="2058" y="795"/>
                  </a:cubicBezTo>
                  <a:lnTo>
                    <a:pt x="2062" y="859"/>
                  </a:lnTo>
                  <a:cubicBezTo>
                    <a:pt x="2062" y="968"/>
                    <a:pt x="2001" y="1029"/>
                    <a:pt x="1904" y="1004"/>
                  </a:cubicBezTo>
                  <a:lnTo>
                    <a:pt x="266" y="560"/>
                  </a:lnTo>
                  <a:lnTo>
                    <a:pt x="214" y="537"/>
                  </a:lnTo>
                  <a:cubicBezTo>
                    <a:pt x="119" y="483"/>
                    <a:pt x="35" y="363"/>
                    <a:pt x="9" y="239"/>
                  </a:cubicBezTo>
                  <a:lnTo>
                    <a:pt x="0" y="169"/>
                  </a:lnTo>
                  <a:cubicBezTo>
                    <a:pt x="0" y="65"/>
                    <a:pt x="66" y="1"/>
                    <a:pt x="162" y="30"/>
                  </a:cubicBezTo>
                  <a:lnTo>
                    <a:pt x="1800" y="471"/>
                  </a:lnTo>
                  <a:cubicBezTo>
                    <a:pt x="1818" y="476"/>
                    <a:pt x="1836" y="483"/>
                    <a:pt x="1853" y="493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3536800" y="2329475"/>
              <a:ext cx="22225" cy="55025"/>
            </a:xfrm>
            <a:custGeom>
              <a:avLst/>
              <a:gdLst/>
              <a:ahLst/>
              <a:cxnLst/>
              <a:rect l="l" t="t" r="r" b="b"/>
              <a:pathLst>
                <a:path w="889" h="2201" extrusionOk="0">
                  <a:moveTo>
                    <a:pt x="676" y="52"/>
                  </a:moveTo>
                  <a:cubicBezTo>
                    <a:pt x="696" y="63"/>
                    <a:pt x="714" y="77"/>
                    <a:pt x="732" y="93"/>
                  </a:cubicBezTo>
                  <a:cubicBezTo>
                    <a:pt x="827" y="179"/>
                    <a:pt x="888" y="310"/>
                    <a:pt x="887" y="416"/>
                  </a:cubicBezTo>
                  <a:lnTo>
                    <a:pt x="880" y="477"/>
                  </a:lnTo>
                  <a:lnTo>
                    <a:pt x="416" y="2089"/>
                  </a:lnTo>
                  <a:cubicBezTo>
                    <a:pt x="389" y="2178"/>
                    <a:pt x="306" y="2200"/>
                    <a:pt x="209" y="2145"/>
                  </a:cubicBezTo>
                  <a:lnTo>
                    <a:pt x="152" y="2103"/>
                  </a:lnTo>
                  <a:cubicBezTo>
                    <a:pt x="62" y="2025"/>
                    <a:pt x="0" y="1888"/>
                    <a:pt x="0" y="1784"/>
                  </a:cubicBezTo>
                  <a:lnTo>
                    <a:pt x="9" y="1722"/>
                  </a:lnTo>
                  <a:lnTo>
                    <a:pt x="472" y="109"/>
                  </a:lnTo>
                  <a:cubicBezTo>
                    <a:pt x="498" y="19"/>
                    <a:pt x="584" y="1"/>
                    <a:pt x="676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25350" y="2083000"/>
              <a:ext cx="720475" cy="1010775"/>
            </a:xfrm>
            <a:custGeom>
              <a:avLst/>
              <a:gdLst/>
              <a:ahLst/>
              <a:cxnLst/>
              <a:rect l="l" t="t" r="r" b="b"/>
              <a:pathLst>
                <a:path w="28819" h="40431" extrusionOk="0">
                  <a:moveTo>
                    <a:pt x="27800" y="29004"/>
                  </a:moveTo>
                  <a:lnTo>
                    <a:pt x="28818" y="29592"/>
                  </a:lnTo>
                  <a:cubicBezTo>
                    <a:pt x="28028" y="37482"/>
                    <a:pt x="21871" y="40430"/>
                    <a:pt x="14418" y="36126"/>
                  </a:cubicBezTo>
                  <a:cubicBezTo>
                    <a:pt x="6442" y="31520"/>
                    <a:pt x="0" y="20364"/>
                    <a:pt x="27" y="11199"/>
                  </a:cubicBezTo>
                  <a:cubicBezTo>
                    <a:pt x="48" y="3831"/>
                    <a:pt x="4242" y="0"/>
                    <a:pt x="10031" y="1174"/>
                  </a:cubicBezTo>
                  <a:lnTo>
                    <a:pt x="10028" y="2353"/>
                  </a:lnTo>
                  <a:cubicBezTo>
                    <a:pt x="4783" y="1444"/>
                    <a:pt x="1000" y="5014"/>
                    <a:pt x="980" y="11750"/>
                  </a:cubicBezTo>
                  <a:cubicBezTo>
                    <a:pt x="956" y="20275"/>
                    <a:pt x="6971" y="30699"/>
                    <a:pt x="14391" y="34983"/>
                  </a:cubicBezTo>
                  <a:cubicBezTo>
                    <a:pt x="21294" y="38968"/>
                    <a:pt x="27013" y="36260"/>
                    <a:pt x="27800" y="2900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3672400" y="2592625"/>
              <a:ext cx="50400" cy="19950"/>
            </a:xfrm>
            <a:custGeom>
              <a:avLst/>
              <a:gdLst/>
              <a:ahLst/>
              <a:cxnLst/>
              <a:rect l="l" t="t" r="r" b="b"/>
              <a:pathLst>
                <a:path w="2016" h="798" extrusionOk="0">
                  <a:moveTo>
                    <a:pt x="1805" y="275"/>
                  </a:moveTo>
                  <a:cubicBezTo>
                    <a:pt x="1892" y="325"/>
                    <a:pt x="1973" y="432"/>
                    <a:pt x="2005" y="547"/>
                  </a:cubicBezTo>
                  <a:lnTo>
                    <a:pt x="2016" y="642"/>
                  </a:lnTo>
                  <a:cubicBezTo>
                    <a:pt x="2016" y="738"/>
                    <a:pt x="1963" y="798"/>
                    <a:pt x="1878" y="789"/>
                  </a:cubicBezTo>
                  <a:lnTo>
                    <a:pt x="286" y="551"/>
                  </a:lnTo>
                  <a:lnTo>
                    <a:pt x="214" y="526"/>
                  </a:lnTo>
                  <a:cubicBezTo>
                    <a:pt x="126" y="476"/>
                    <a:pt x="45" y="368"/>
                    <a:pt x="16" y="254"/>
                  </a:cubicBezTo>
                  <a:lnTo>
                    <a:pt x="0" y="158"/>
                  </a:lnTo>
                  <a:cubicBezTo>
                    <a:pt x="0" y="62"/>
                    <a:pt x="55" y="0"/>
                    <a:pt x="142" y="11"/>
                  </a:cubicBezTo>
                  <a:lnTo>
                    <a:pt x="1732" y="247"/>
                  </a:lnTo>
                  <a:cubicBezTo>
                    <a:pt x="1758" y="253"/>
                    <a:pt x="1783" y="261"/>
                    <a:pt x="1805" y="2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3555000" y="2350575"/>
              <a:ext cx="25900" cy="51350"/>
            </a:xfrm>
            <a:custGeom>
              <a:avLst/>
              <a:gdLst/>
              <a:ahLst/>
              <a:cxnLst/>
              <a:rect l="l" t="t" r="r" b="b"/>
              <a:pathLst>
                <a:path w="1036" h="2054" extrusionOk="0">
                  <a:moveTo>
                    <a:pt x="824" y="49"/>
                  </a:moveTo>
                  <a:cubicBezTo>
                    <a:pt x="852" y="66"/>
                    <a:pt x="877" y="85"/>
                    <a:pt x="899" y="109"/>
                  </a:cubicBezTo>
                  <a:cubicBezTo>
                    <a:pt x="983" y="192"/>
                    <a:pt x="1036" y="319"/>
                    <a:pt x="1036" y="417"/>
                  </a:cubicBezTo>
                  <a:lnTo>
                    <a:pt x="1020" y="495"/>
                  </a:lnTo>
                  <a:lnTo>
                    <a:pt x="408" y="1960"/>
                  </a:lnTo>
                  <a:cubicBezTo>
                    <a:pt x="378" y="2038"/>
                    <a:pt x="297" y="2053"/>
                    <a:pt x="209" y="2003"/>
                  </a:cubicBezTo>
                  <a:lnTo>
                    <a:pt x="138" y="1943"/>
                  </a:lnTo>
                  <a:cubicBezTo>
                    <a:pt x="50" y="1858"/>
                    <a:pt x="0" y="1737"/>
                    <a:pt x="0" y="1637"/>
                  </a:cubicBezTo>
                  <a:lnTo>
                    <a:pt x="13" y="1556"/>
                  </a:lnTo>
                  <a:lnTo>
                    <a:pt x="316" y="827"/>
                  </a:lnTo>
                  <a:lnTo>
                    <a:pt x="625" y="91"/>
                  </a:lnTo>
                  <a:cubicBezTo>
                    <a:pt x="657" y="11"/>
                    <a:pt x="739" y="0"/>
                    <a:pt x="824" y="4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3664925" y="2568100"/>
              <a:ext cx="48925" cy="14625"/>
            </a:xfrm>
            <a:custGeom>
              <a:avLst/>
              <a:gdLst/>
              <a:ahLst/>
              <a:cxnLst/>
              <a:rect l="l" t="t" r="r" b="b"/>
              <a:pathLst>
                <a:path w="1957" h="585" extrusionOk="0">
                  <a:moveTo>
                    <a:pt x="1742" y="64"/>
                  </a:moveTo>
                  <a:cubicBezTo>
                    <a:pt x="1821" y="112"/>
                    <a:pt x="1897" y="206"/>
                    <a:pt x="1933" y="312"/>
                  </a:cubicBezTo>
                  <a:lnTo>
                    <a:pt x="1957" y="431"/>
                  </a:lnTo>
                  <a:cubicBezTo>
                    <a:pt x="1957" y="523"/>
                    <a:pt x="1909" y="584"/>
                    <a:pt x="1834" y="584"/>
                  </a:cubicBezTo>
                  <a:lnTo>
                    <a:pt x="306" y="549"/>
                  </a:lnTo>
                  <a:lnTo>
                    <a:pt x="214" y="519"/>
                  </a:lnTo>
                  <a:cubicBezTo>
                    <a:pt x="135" y="473"/>
                    <a:pt x="62" y="382"/>
                    <a:pt x="23" y="272"/>
                  </a:cubicBezTo>
                  <a:lnTo>
                    <a:pt x="1" y="153"/>
                  </a:lnTo>
                  <a:cubicBezTo>
                    <a:pt x="1" y="61"/>
                    <a:pt x="47" y="0"/>
                    <a:pt x="124" y="6"/>
                  </a:cubicBezTo>
                  <a:lnTo>
                    <a:pt x="1651" y="36"/>
                  </a:lnTo>
                  <a:cubicBezTo>
                    <a:pt x="1683" y="38"/>
                    <a:pt x="1714" y="47"/>
                    <a:pt x="1742" y="6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3655800" y="2539225"/>
              <a:ext cx="46925" cy="17950"/>
            </a:xfrm>
            <a:custGeom>
              <a:avLst/>
              <a:gdLst/>
              <a:ahLst/>
              <a:cxnLst/>
              <a:rect l="l" t="t" r="r" b="b"/>
              <a:pathLst>
                <a:path w="1877" h="718" extrusionOk="0">
                  <a:moveTo>
                    <a:pt x="1668" y="31"/>
                  </a:moveTo>
                  <a:cubicBezTo>
                    <a:pt x="1738" y="72"/>
                    <a:pt x="1807" y="153"/>
                    <a:pt x="1846" y="250"/>
                  </a:cubicBezTo>
                  <a:lnTo>
                    <a:pt x="1877" y="395"/>
                  </a:lnTo>
                  <a:cubicBezTo>
                    <a:pt x="1877" y="478"/>
                    <a:pt x="1838" y="535"/>
                    <a:pt x="1772" y="546"/>
                  </a:cubicBezTo>
                  <a:lnTo>
                    <a:pt x="320" y="717"/>
                  </a:lnTo>
                  <a:lnTo>
                    <a:pt x="210" y="688"/>
                  </a:lnTo>
                  <a:cubicBezTo>
                    <a:pt x="140" y="649"/>
                    <a:pt x="69" y="563"/>
                    <a:pt x="30" y="466"/>
                  </a:cubicBezTo>
                  <a:lnTo>
                    <a:pt x="1" y="321"/>
                  </a:lnTo>
                  <a:cubicBezTo>
                    <a:pt x="1" y="238"/>
                    <a:pt x="36" y="179"/>
                    <a:pt x="104" y="175"/>
                  </a:cubicBezTo>
                  <a:lnTo>
                    <a:pt x="1556" y="4"/>
                  </a:lnTo>
                  <a:cubicBezTo>
                    <a:pt x="1595" y="1"/>
                    <a:pt x="1634" y="11"/>
                    <a:pt x="1668" y="3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89200" y="2398475"/>
              <a:ext cx="33150" cy="42725"/>
            </a:xfrm>
            <a:custGeom>
              <a:avLst/>
              <a:gdLst/>
              <a:ahLst/>
              <a:cxnLst/>
              <a:rect l="l" t="t" r="r" b="b"/>
              <a:pathLst>
                <a:path w="1326" h="1709" extrusionOk="0">
                  <a:moveTo>
                    <a:pt x="1116" y="41"/>
                  </a:moveTo>
                  <a:cubicBezTo>
                    <a:pt x="1159" y="68"/>
                    <a:pt x="1197" y="101"/>
                    <a:pt x="1226" y="141"/>
                  </a:cubicBezTo>
                  <a:cubicBezTo>
                    <a:pt x="1292" y="227"/>
                    <a:pt x="1325" y="325"/>
                    <a:pt x="1325" y="409"/>
                  </a:cubicBezTo>
                  <a:cubicBezTo>
                    <a:pt x="1325" y="452"/>
                    <a:pt x="1317" y="493"/>
                    <a:pt x="1294" y="519"/>
                  </a:cubicBezTo>
                  <a:lnTo>
                    <a:pt x="390" y="1655"/>
                  </a:lnTo>
                  <a:cubicBezTo>
                    <a:pt x="351" y="1708"/>
                    <a:pt x="282" y="1708"/>
                    <a:pt x="210" y="1666"/>
                  </a:cubicBezTo>
                  <a:cubicBezTo>
                    <a:pt x="167" y="1640"/>
                    <a:pt x="129" y="1605"/>
                    <a:pt x="98" y="1563"/>
                  </a:cubicBezTo>
                  <a:cubicBezTo>
                    <a:pt x="39" y="1488"/>
                    <a:pt x="4" y="1396"/>
                    <a:pt x="1" y="1300"/>
                  </a:cubicBezTo>
                  <a:cubicBezTo>
                    <a:pt x="1" y="1255"/>
                    <a:pt x="8" y="1216"/>
                    <a:pt x="32" y="1190"/>
                  </a:cubicBezTo>
                  <a:lnTo>
                    <a:pt x="936" y="54"/>
                  </a:lnTo>
                  <a:cubicBezTo>
                    <a:pt x="975" y="2"/>
                    <a:pt x="1045" y="1"/>
                    <a:pt x="111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645200" y="2509500"/>
              <a:ext cx="44650" cy="23300"/>
            </a:xfrm>
            <a:custGeom>
              <a:avLst/>
              <a:gdLst/>
              <a:ahLst/>
              <a:cxnLst/>
              <a:rect l="l" t="t" r="r" b="b"/>
              <a:pathLst>
                <a:path w="1786" h="932" extrusionOk="0">
                  <a:moveTo>
                    <a:pt x="1578" y="34"/>
                  </a:moveTo>
                  <a:cubicBezTo>
                    <a:pt x="1612" y="55"/>
                    <a:pt x="1644" y="82"/>
                    <a:pt x="1671" y="114"/>
                  </a:cubicBezTo>
                  <a:cubicBezTo>
                    <a:pt x="1743" y="199"/>
                    <a:pt x="1785" y="306"/>
                    <a:pt x="1785" y="398"/>
                  </a:cubicBezTo>
                  <a:cubicBezTo>
                    <a:pt x="1785" y="482"/>
                    <a:pt x="1755" y="535"/>
                    <a:pt x="1700" y="551"/>
                  </a:cubicBezTo>
                  <a:lnTo>
                    <a:pt x="347" y="921"/>
                  </a:lnTo>
                  <a:lnTo>
                    <a:pt x="342" y="922"/>
                  </a:lnTo>
                  <a:lnTo>
                    <a:pt x="340" y="925"/>
                  </a:lnTo>
                  <a:cubicBezTo>
                    <a:pt x="294" y="932"/>
                    <a:pt x="248" y="922"/>
                    <a:pt x="210" y="898"/>
                  </a:cubicBezTo>
                  <a:cubicBezTo>
                    <a:pt x="136" y="852"/>
                    <a:pt x="78" y="784"/>
                    <a:pt x="41" y="705"/>
                  </a:cubicBezTo>
                  <a:cubicBezTo>
                    <a:pt x="15" y="652"/>
                    <a:pt x="1" y="592"/>
                    <a:pt x="1" y="532"/>
                  </a:cubicBezTo>
                  <a:cubicBezTo>
                    <a:pt x="1" y="457"/>
                    <a:pt x="27" y="402"/>
                    <a:pt x="85" y="387"/>
                  </a:cubicBezTo>
                  <a:lnTo>
                    <a:pt x="89" y="386"/>
                  </a:lnTo>
                  <a:lnTo>
                    <a:pt x="96" y="386"/>
                  </a:lnTo>
                  <a:lnTo>
                    <a:pt x="119" y="377"/>
                  </a:lnTo>
                  <a:lnTo>
                    <a:pt x="124" y="374"/>
                  </a:lnTo>
                  <a:lnTo>
                    <a:pt x="135" y="372"/>
                  </a:lnTo>
                  <a:lnTo>
                    <a:pt x="460" y="284"/>
                  </a:lnTo>
                  <a:cubicBezTo>
                    <a:pt x="704" y="218"/>
                    <a:pt x="754" y="203"/>
                    <a:pt x="762" y="203"/>
                  </a:cubicBezTo>
                  <a:lnTo>
                    <a:pt x="949" y="149"/>
                  </a:lnTo>
                  <a:cubicBezTo>
                    <a:pt x="1063" y="114"/>
                    <a:pt x="1225" y="70"/>
                    <a:pt x="1449" y="8"/>
                  </a:cubicBezTo>
                  <a:cubicBezTo>
                    <a:pt x="1494" y="1"/>
                    <a:pt x="1540" y="9"/>
                    <a:pt x="1578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3604900" y="2424625"/>
              <a:ext cx="36475" cy="38200"/>
            </a:xfrm>
            <a:custGeom>
              <a:avLst/>
              <a:gdLst/>
              <a:ahLst/>
              <a:cxnLst/>
              <a:rect l="l" t="t" r="r" b="b"/>
              <a:pathLst>
                <a:path w="1459" h="1528" extrusionOk="0">
                  <a:moveTo>
                    <a:pt x="1248" y="39"/>
                  </a:moveTo>
                  <a:cubicBezTo>
                    <a:pt x="1299" y="70"/>
                    <a:pt x="1343" y="113"/>
                    <a:pt x="1375" y="163"/>
                  </a:cubicBezTo>
                  <a:cubicBezTo>
                    <a:pt x="1425" y="233"/>
                    <a:pt x="1454" y="318"/>
                    <a:pt x="1458" y="404"/>
                  </a:cubicBezTo>
                  <a:cubicBezTo>
                    <a:pt x="1458" y="456"/>
                    <a:pt x="1446" y="503"/>
                    <a:pt x="1415" y="530"/>
                  </a:cubicBezTo>
                  <a:lnTo>
                    <a:pt x="381" y="1486"/>
                  </a:lnTo>
                  <a:cubicBezTo>
                    <a:pt x="339" y="1528"/>
                    <a:pt x="278" y="1524"/>
                    <a:pt x="213" y="1486"/>
                  </a:cubicBezTo>
                  <a:cubicBezTo>
                    <a:pt x="160" y="1455"/>
                    <a:pt x="116" y="1414"/>
                    <a:pt x="84" y="1363"/>
                  </a:cubicBezTo>
                  <a:cubicBezTo>
                    <a:pt x="29" y="1284"/>
                    <a:pt x="0" y="1192"/>
                    <a:pt x="0" y="1122"/>
                  </a:cubicBezTo>
                  <a:cubicBezTo>
                    <a:pt x="0" y="1069"/>
                    <a:pt x="15" y="1025"/>
                    <a:pt x="46" y="1000"/>
                  </a:cubicBezTo>
                  <a:lnTo>
                    <a:pt x="1080" y="43"/>
                  </a:lnTo>
                  <a:cubicBezTo>
                    <a:pt x="1121" y="0"/>
                    <a:pt x="1185" y="3"/>
                    <a:pt x="1248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3633025" y="2480350"/>
              <a:ext cx="42275" cy="28475"/>
            </a:xfrm>
            <a:custGeom>
              <a:avLst/>
              <a:gdLst/>
              <a:ahLst/>
              <a:cxnLst/>
              <a:rect l="l" t="t" r="r" b="b"/>
              <a:pathLst>
                <a:path w="1691" h="1139" extrusionOk="0">
                  <a:moveTo>
                    <a:pt x="1479" y="38"/>
                  </a:moveTo>
                  <a:cubicBezTo>
                    <a:pt x="1605" y="119"/>
                    <a:pt x="1683" y="254"/>
                    <a:pt x="1691" y="403"/>
                  </a:cubicBezTo>
                  <a:cubicBezTo>
                    <a:pt x="1691" y="468"/>
                    <a:pt x="1667" y="521"/>
                    <a:pt x="1621" y="542"/>
                  </a:cubicBezTo>
                  <a:lnTo>
                    <a:pt x="354" y="1119"/>
                  </a:lnTo>
                  <a:cubicBezTo>
                    <a:pt x="312" y="1139"/>
                    <a:pt x="262" y="1129"/>
                    <a:pt x="209" y="1097"/>
                  </a:cubicBezTo>
                  <a:cubicBezTo>
                    <a:pt x="142" y="1057"/>
                    <a:pt x="88" y="998"/>
                    <a:pt x="52" y="928"/>
                  </a:cubicBezTo>
                  <a:cubicBezTo>
                    <a:pt x="20" y="868"/>
                    <a:pt x="3" y="803"/>
                    <a:pt x="0" y="736"/>
                  </a:cubicBezTo>
                  <a:cubicBezTo>
                    <a:pt x="0" y="669"/>
                    <a:pt x="24" y="618"/>
                    <a:pt x="70" y="597"/>
                  </a:cubicBezTo>
                  <a:lnTo>
                    <a:pt x="1335" y="18"/>
                  </a:lnTo>
                  <a:cubicBezTo>
                    <a:pt x="1377" y="0"/>
                    <a:pt x="1427" y="8"/>
                    <a:pt x="1479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3684425" y="2663425"/>
              <a:ext cx="52950" cy="36125"/>
            </a:xfrm>
            <a:custGeom>
              <a:avLst/>
              <a:gdLst/>
              <a:ahLst/>
              <a:cxnLst/>
              <a:rect l="l" t="t" r="r" b="b"/>
              <a:pathLst>
                <a:path w="2118" h="1445" extrusionOk="0">
                  <a:moveTo>
                    <a:pt x="1897" y="889"/>
                  </a:moveTo>
                  <a:cubicBezTo>
                    <a:pt x="2012" y="956"/>
                    <a:pt x="2106" y="1106"/>
                    <a:pt x="2113" y="1243"/>
                  </a:cubicBezTo>
                  <a:lnTo>
                    <a:pt x="2118" y="1262"/>
                  </a:lnTo>
                  <a:cubicBezTo>
                    <a:pt x="2118" y="1389"/>
                    <a:pt x="2030" y="1445"/>
                    <a:pt x="1918" y="1389"/>
                  </a:cubicBezTo>
                  <a:lnTo>
                    <a:pt x="229" y="563"/>
                  </a:lnTo>
                  <a:lnTo>
                    <a:pt x="213" y="554"/>
                  </a:lnTo>
                  <a:cubicBezTo>
                    <a:pt x="103" y="490"/>
                    <a:pt x="7" y="334"/>
                    <a:pt x="0" y="203"/>
                  </a:cubicBezTo>
                  <a:lnTo>
                    <a:pt x="0" y="185"/>
                  </a:lnTo>
                  <a:cubicBezTo>
                    <a:pt x="0" y="58"/>
                    <a:pt x="85" y="1"/>
                    <a:pt x="199" y="58"/>
                  </a:cubicBezTo>
                  <a:lnTo>
                    <a:pt x="1889" y="885"/>
                  </a:ln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3159875" y="2134875"/>
              <a:ext cx="649850" cy="906725"/>
            </a:xfrm>
            <a:custGeom>
              <a:avLst/>
              <a:gdLst/>
              <a:ahLst/>
              <a:cxnLst/>
              <a:rect l="l" t="t" r="r" b="b"/>
              <a:pathLst>
                <a:path w="25994" h="36269" extrusionOk="0">
                  <a:moveTo>
                    <a:pt x="1068" y="10522"/>
                  </a:moveTo>
                  <a:cubicBezTo>
                    <a:pt x="1046" y="18150"/>
                    <a:pt x="6407" y="27435"/>
                    <a:pt x="13045" y="31268"/>
                  </a:cubicBezTo>
                  <a:cubicBezTo>
                    <a:pt x="19159" y="34798"/>
                    <a:pt x="24222" y="32460"/>
                    <a:pt x="24995" y="26107"/>
                  </a:cubicBezTo>
                  <a:lnTo>
                    <a:pt x="25993" y="26682"/>
                  </a:lnTo>
                  <a:cubicBezTo>
                    <a:pt x="25209" y="33669"/>
                    <a:pt x="19677" y="36269"/>
                    <a:pt x="13012" y="32420"/>
                  </a:cubicBezTo>
                  <a:cubicBezTo>
                    <a:pt x="5824" y="28270"/>
                    <a:pt x="1" y="18177"/>
                    <a:pt x="23" y="9919"/>
                  </a:cubicBezTo>
                  <a:cubicBezTo>
                    <a:pt x="41" y="3455"/>
                    <a:pt x="3637" y="1"/>
                    <a:pt x="8646" y="795"/>
                  </a:cubicBezTo>
                  <a:lnTo>
                    <a:pt x="8643" y="2061"/>
                  </a:lnTo>
                  <a:cubicBezTo>
                    <a:pt x="4219" y="1551"/>
                    <a:pt x="1084" y="4715"/>
                    <a:pt x="1068" y="10522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3577225" y="2263100"/>
              <a:ext cx="233425" cy="458975"/>
            </a:xfrm>
            <a:custGeom>
              <a:avLst/>
              <a:gdLst/>
              <a:ahLst/>
              <a:cxnLst/>
              <a:rect l="l" t="t" r="r" b="b"/>
              <a:pathLst>
                <a:path w="9337" h="18359" extrusionOk="0">
                  <a:moveTo>
                    <a:pt x="5" y="0"/>
                  </a:moveTo>
                  <a:cubicBezTo>
                    <a:pt x="5051" y="4589"/>
                    <a:pt x="8837" y="11878"/>
                    <a:pt x="9337" y="18358"/>
                  </a:cubicBezTo>
                  <a:lnTo>
                    <a:pt x="8345" y="17786"/>
                  </a:lnTo>
                  <a:cubicBezTo>
                    <a:pt x="7857" y="11941"/>
                    <a:pt x="4501" y="5424"/>
                    <a:pt x="0" y="1210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3306900" y="2647450"/>
              <a:ext cx="40550" cy="31375"/>
            </a:xfrm>
            <a:custGeom>
              <a:avLst/>
              <a:gdLst/>
              <a:ahLst/>
              <a:cxnLst/>
              <a:rect l="l" t="t" r="r" b="b"/>
              <a:pathLst>
                <a:path w="1622" h="1255" extrusionOk="0">
                  <a:moveTo>
                    <a:pt x="1414" y="40"/>
                  </a:moveTo>
                  <a:cubicBezTo>
                    <a:pt x="1358" y="8"/>
                    <a:pt x="1303" y="0"/>
                    <a:pt x="1261" y="25"/>
                  </a:cubicBezTo>
                  <a:lnTo>
                    <a:pt x="62" y="715"/>
                  </a:lnTo>
                  <a:cubicBezTo>
                    <a:pt x="20" y="739"/>
                    <a:pt x="1" y="789"/>
                    <a:pt x="1" y="852"/>
                  </a:cubicBezTo>
                  <a:cubicBezTo>
                    <a:pt x="6" y="999"/>
                    <a:pt x="84" y="1136"/>
                    <a:pt x="210" y="1217"/>
                  </a:cubicBezTo>
                  <a:cubicBezTo>
                    <a:pt x="267" y="1250"/>
                    <a:pt x="321" y="1255"/>
                    <a:pt x="363" y="1235"/>
                  </a:cubicBezTo>
                  <a:lnTo>
                    <a:pt x="1560" y="538"/>
                  </a:lnTo>
                  <a:cubicBezTo>
                    <a:pt x="1602" y="514"/>
                    <a:pt x="1622" y="464"/>
                    <a:pt x="1622" y="403"/>
                  </a:cubicBezTo>
                  <a:cubicBezTo>
                    <a:pt x="1618" y="254"/>
                    <a:pt x="1539" y="117"/>
                    <a:pt x="141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3277375" y="2599475"/>
              <a:ext cx="45475" cy="21325"/>
            </a:xfrm>
            <a:custGeom>
              <a:avLst/>
              <a:gdLst/>
              <a:ahLst/>
              <a:cxnLst/>
              <a:rect l="l" t="t" r="r" b="b"/>
              <a:pathLst>
                <a:path w="1819" h="853" extrusionOk="0">
                  <a:moveTo>
                    <a:pt x="1610" y="34"/>
                  </a:moveTo>
                  <a:cubicBezTo>
                    <a:pt x="1678" y="72"/>
                    <a:pt x="1743" y="146"/>
                    <a:pt x="1785" y="239"/>
                  </a:cubicBezTo>
                  <a:cubicBezTo>
                    <a:pt x="1806" y="289"/>
                    <a:pt x="1819" y="344"/>
                    <a:pt x="1819" y="400"/>
                  </a:cubicBezTo>
                  <a:cubicBezTo>
                    <a:pt x="1819" y="473"/>
                    <a:pt x="1788" y="535"/>
                    <a:pt x="1727" y="547"/>
                  </a:cubicBezTo>
                  <a:lnTo>
                    <a:pt x="331" y="848"/>
                  </a:lnTo>
                  <a:cubicBezTo>
                    <a:pt x="289" y="853"/>
                    <a:pt x="246" y="843"/>
                    <a:pt x="210" y="822"/>
                  </a:cubicBezTo>
                  <a:cubicBezTo>
                    <a:pt x="144" y="784"/>
                    <a:pt x="76" y="705"/>
                    <a:pt x="39" y="617"/>
                  </a:cubicBezTo>
                  <a:cubicBezTo>
                    <a:pt x="13" y="567"/>
                    <a:pt x="1" y="511"/>
                    <a:pt x="1" y="455"/>
                  </a:cubicBezTo>
                  <a:cubicBezTo>
                    <a:pt x="1" y="380"/>
                    <a:pt x="32" y="319"/>
                    <a:pt x="93" y="306"/>
                  </a:cubicBezTo>
                  <a:lnTo>
                    <a:pt x="1488" y="5"/>
                  </a:lnTo>
                  <a:cubicBezTo>
                    <a:pt x="1530" y="1"/>
                    <a:pt x="1573" y="11"/>
                    <a:pt x="1610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3404825" y="2750700"/>
              <a:ext cx="23650" cy="53675"/>
            </a:xfrm>
            <a:custGeom>
              <a:avLst/>
              <a:gdLst/>
              <a:ahLst/>
              <a:cxnLst/>
              <a:rect l="l" t="t" r="r" b="b"/>
              <a:pathLst>
                <a:path w="946" h="2147" extrusionOk="0">
                  <a:moveTo>
                    <a:pt x="734" y="52"/>
                  </a:moveTo>
                  <a:cubicBezTo>
                    <a:pt x="757" y="66"/>
                    <a:pt x="781" y="84"/>
                    <a:pt x="801" y="103"/>
                  </a:cubicBezTo>
                  <a:cubicBezTo>
                    <a:pt x="888" y="186"/>
                    <a:pt x="946" y="315"/>
                    <a:pt x="946" y="420"/>
                  </a:cubicBezTo>
                  <a:lnTo>
                    <a:pt x="937" y="485"/>
                  </a:lnTo>
                  <a:lnTo>
                    <a:pt x="413" y="2045"/>
                  </a:lnTo>
                  <a:cubicBezTo>
                    <a:pt x="387" y="2130"/>
                    <a:pt x="302" y="2147"/>
                    <a:pt x="211" y="2094"/>
                  </a:cubicBezTo>
                  <a:lnTo>
                    <a:pt x="146" y="2048"/>
                  </a:lnTo>
                  <a:cubicBezTo>
                    <a:pt x="59" y="1963"/>
                    <a:pt x="1" y="1833"/>
                    <a:pt x="2" y="1733"/>
                  </a:cubicBezTo>
                  <a:lnTo>
                    <a:pt x="9" y="1663"/>
                  </a:lnTo>
                  <a:lnTo>
                    <a:pt x="533" y="108"/>
                  </a:lnTo>
                  <a:cubicBezTo>
                    <a:pt x="561" y="18"/>
                    <a:pt x="645" y="0"/>
                    <a:pt x="734" y="5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3246675" y="2517550"/>
              <a:ext cx="50975" cy="22300"/>
            </a:xfrm>
            <a:custGeom>
              <a:avLst/>
              <a:gdLst/>
              <a:ahLst/>
              <a:cxnLst/>
              <a:rect l="l" t="t" r="r" b="b"/>
              <a:pathLst>
                <a:path w="2039" h="892" extrusionOk="0">
                  <a:moveTo>
                    <a:pt x="1826" y="360"/>
                  </a:moveTo>
                  <a:cubicBezTo>
                    <a:pt x="1915" y="412"/>
                    <a:pt x="1997" y="522"/>
                    <a:pt x="2028" y="646"/>
                  </a:cubicBezTo>
                  <a:lnTo>
                    <a:pt x="2039" y="727"/>
                  </a:lnTo>
                  <a:cubicBezTo>
                    <a:pt x="2039" y="829"/>
                    <a:pt x="1982" y="892"/>
                    <a:pt x="1894" y="876"/>
                  </a:cubicBezTo>
                  <a:lnTo>
                    <a:pt x="282" y="560"/>
                  </a:lnTo>
                  <a:lnTo>
                    <a:pt x="213" y="533"/>
                  </a:lnTo>
                  <a:cubicBezTo>
                    <a:pt x="126" y="483"/>
                    <a:pt x="41" y="369"/>
                    <a:pt x="12" y="250"/>
                  </a:cubicBezTo>
                  <a:lnTo>
                    <a:pt x="1" y="165"/>
                  </a:lnTo>
                  <a:cubicBezTo>
                    <a:pt x="1" y="64"/>
                    <a:pt x="58" y="1"/>
                    <a:pt x="150" y="19"/>
                  </a:cubicBezTo>
                  <a:lnTo>
                    <a:pt x="1761" y="334"/>
                  </a:lnTo>
                  <a:cubicBezTo>
                    <a:pt x="1784" y="340"/>
                    <a:pt x="1806" y="348"/>
                    <a:pt x="1826" y="3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3240550" y="2488000"/>
              <a:ext cx="51950" cy="27875"/>
            </a:xfrm>
            <a:custGeom>
              <a:avLst/>
              <a:gdLst/>
              <a:ahLst/>
              <a:cxnLst/>
              <a:rect l="l" t="t" r="r" b="b"/>
              <a:pathLst>
                <a:path w="2078" h="1115" extrusionOk="0">
                  <a:moveTo>
                    <a:pt x="1873" y="578"/>
                  </a:moveTo>
                  <a:cubicBezTo>
                    <a:pt x="1967" y="634"/>
                    <a:pt x="2051" y="759"/>
                    <a:pt x="2073" y="883"/>
                  </a:cubicBezTo>
                  <a:lnTo>
                    <a:pt x="2077" y="942"/>
                  </a:lnTo>
                  <a:cubicBezTo>
                    <a:pt x="2077" y="1052"/>
                    <a:pt x="2012" y="1114"/>
                    <a:pt x="1913" y="1084"/>
                  </a:cubicBezTo>
                  <a:lnTo>
                    <a:pt x="260" y="565"/>
                  </a:lnTo>
                  <a:lnTo>
                    <a:pt x="211" y="540"/>
                  </a:lnTo>
                  <a:cubicBezTo>
                    <a:pt x="115" y="486"/>
                    <a:pt x="27" y="360"/>
                    <a:pt x="5" y="234"/>
                  </a:cubicBezTo>
                  <a:lnTo>
                    <a:pt x="1" y="178"/>
                  </a:lnTo>
                  <a:cubicBezTo>
                    <a:pt x="1" y="63"/>
                    <a:pt x="66" y="1"/>
                    <a:pt x="166" y="31"/>
                  </a:cubicBezTo>
                  <a:lnTo>
                    <a:pt x="1818" y="556"/>
                  </a:lnTo>
                  <a:cubicBezTo>
                    <a:pt x="1838" y="561"/>
                    <a:pt x="1856" y="568"/>
                    <a:pt x="1873" y="57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3235050" y="2405200"/>
              <a:ext cx="52875" cy="42475"/>
            </a:xfrm>
            <a:custGeom>
              <a:avLst/>
              <a:gdLst/>
              <a:ahLst/>
              <a:cxnLst/>
              <a:rect l="l" t="t" r="r" b="b"/>
              <a:pathLst>
                <a:path w="2115" h="1699" extrusionOk="0">
                  <a:moveTo>
                    <a:pt x="219" y="65"/>
                  </a:moveTo>
                  <a:lnTo>
                    <a:pt x="226" y="69"/>
                  </a:lnTo>
                  <a:lnTo>
                    <a:pt x="1917" y="1155"/>
                  </a:lnTo>
                  <a:cubicBezTo>
                    <a:pt x="2031" y="1229"/>
                    <a:pt x="2115" y="1382"/>
                    <a:pt x="2113" y="1515"/>
                  </a:cubicBezTo>
                  <a:lnTo>
                    <a:pt x="2113" y="1527"/>
                  </a:lnTo>
                  <a:cubicBezTo>
                    <a:pt x="2109" y="1653"/>
                    <a:pt x="2015" y="1699"/>
                    <a:pt x="1903" y="1634"/>
                  </a:cubicBezTo>
                  <a:lnTo>
                    <a:pt x="1892" y="1627"/>
                  </a:lnTo>
                  <a:lnTo>
                    <a:pt x="198" y="540"/>
                  </a:lnTo>
                  <a:cubicBezTo>
                    <a:pt x="88" y="468"/>
                    <a:pt x="0" y="307"/>
                    <a:pt x="0" y="181"/>
                  </a:cubicBezTo>
                  <a:lnTo>
                    <a:pt x="0" y="167"/>
                  </a:lnTo>
                  <a:cubicBezTo>
                    <a:pt x="9" y="38"/>
                    <a:pt x="108" y="1"/>
                    <a:pt x="219" y="6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3237425" y="2380075"/>
              <a:ext cx="52525" cy="46700"/>
            </a:xfrm>
            <a:custGeom>
              <a:avLst/>
              <a:gdLst/>
              <a:ahLst/>
              <a:cxnLst/>
              <a:rect l="l" t="t" r="r" b="b"/>
              <a:pathLst>
                <a:path w="2101" h="1868" extrusionOk="0">
                  <a:moveTo>
                    <a:pt x="211" y="59"/>
                  </a:moveTo>
                  <a:cubicBezTo>
                    <a:pt x="223" y="66"/>
                    <a:pt x="234" y="73"/>
                    <a:pt x="245" y="82"/>
                  </a:cubicBezTo>
                  <a:lnTo>
                    <a:pt x="1922" y="1344"/>
                  </a:lnTo>
                  <a:cubicBezTo>
                    <a:pt x="2030" y="1424"/>
                    <a:pt x="2101" y="1570"/>
                    <a:pt x="2101" y="1689"/>
                  </a:cubicBezTo>
                  <a:lnTo>
                    <a:pt x="2101" y="1724"/>
                  </a:lnTo>
                  <a:cubicBezTo>
                    <a:pt x="2085" y="1834"/>
                    <a:pt x="1993" y="1867"/>
                    <a:pt x="1890" y="1809"/>
                  </a:cubicBezTo>
                  <a:lnTo>
                    <a:pt x="1860" y="1791"/>
                  </a:lnTo>
                  <a:lnTo>
                    <a:pt x="183" y="528"/>
                  </a:lnTo>
                  <a:cubicBezTo>
                    <a:pt x="75" y="450"/>
                    <a:pt x="0" y="300"/>
                    <a:pt x="0" y="182"/>
                  </a:cubicBezTo>
                  <a:lnTo>
                    <a:pt x="4" y="148"/>
                  </a:lnTo>
                  <a:cubicBezTo>
                    <a:pt x="21" y="37"/>
                    <a:pt x="110" y="1"/>
                    <a:pt x="211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3141300" y="2119025"/>
              <a:ext cx="12125" cy="14275"/>
            </a:xfrm>
            <a:custGeom>
              <a:avLst/>
              <a:gdLst/>
              <a:ahLst/>
              <a:cxnLst/>
              <a:rect l="l" t="t" r="r" b="b"/>
              <a:pathLst>
                <a:path w="485" h="571" extrusionOk="0">
                  <a:moveTo>
                    <a:pt x="356" y="144"/>
                  </a:moveTo>
                  <a:cubicBezTo>
                    <a:pt x="458" y="278"/>
                    <a:pt x="484" y="438"/>
                    <a:pt x="423" y="521"/>
                  </a:cubicBezTo>
                  <a:cubicBezTo>
                    <a:pt x="381" y="571"/>
                    <a:pt x="313" y="567"/>
                    <a:pt x="240" y="525"/>
                  </a:cubicBezTo>
                  <a:lnTo>
                    <a:pt x="129" y="426"/>
                  </a:lnTo>
                  <a:cubicBezTo>
                    <a:pt x="30" y="295"/>
                    <a:pt x="1" y="123"/>
                    <a:pt x="66" y="51"/>
                  </a:cubicBezTo>
                  <a:cubicBezTo>
                    <a:pt x="105" y="1"/>
                    <a:pt x="173" y="2"/>
                    <a:pt x="243" y="41"/>
                  </a:cubicBezTo>
                  <a:cubicBezTo>
                    <a:pt x="288" y="68"/>
                    <a:pt x="325" y="102"/>
                    <a:pt x="356" y="14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3714375" y="3075300"/>
              <a:ext cx="11950" cy="14050"/>
            </a:xfrm>
            <a:custGeom>
              <a:avLst/>
              <a:gdLst/>
              <a:ahLst/>
              <a:cxnLst/>
              <a:rect l="l" t="t" r="r" b="b"/>
              <a:pathLst>
                <a:path w="478" h="562" extrusionOk="0">
                  <a:moveTo>
                    <a:pt x="237" y="34"/>
                  </a:moveTo>
                  <a:cubicBezTo>
                    <a:pt x="315" y="84"/>
                    <a:pt x="375" y="157"/>
                    <a:pt x="409" y="242"/>
                  </a:cubicBezTo>
                  <a:cubicBezTo>
                    <a:pt x="478" y="387"/>
                    <a:pt x="458" y="525"/>
                    <a:pt x="359" y="546"/>
                  </a:cubicBezTo>
                  <a:cubicBezTo>
                    <a:pt x="324" y="561"/>
                    <a:pt x="278" y="549"/>
                    <a:pt x="238" y="524"/>
                  </a:cubicBezTo>
                  <a:cubicBezTo>
                    <a:pt x="161" y="478"/>
                    <a:pt x="103" y="408"/>
                    <a:pt x="69" y="326"/>
                  </a:cubicBezTo>
                  <a:cubicBezTo>
                    <a:pt x="1" y="176"/>
                    <a:pt x="20" y="34"/>
                    <a:pt x="117" y="11"/>
                  </a:cubicBezTo>
                  <a:cubicBezTo>
                    <a:pt x="151" y="1"/>
                    <a:pt x="195" y="11"/>
                    <a:pt x="237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739450" y="3067250"/>
              <a:ext cx="11825" cy="14000"/>
            </a:xfrm>
            <a:custGeom>
              <a:avLst/>
              <a:gdLst/>
              <a:ahLst/>
              <a:cxnLst/>
              <a:rect l="l" t="t" r="r" b="b"/>
              <a:pathLst>
                <a:path w="473" h="560" extrusionOk="0">
                  <a:moveTo>
                    <a:pt x="239" y="37"/>
                  </a:moveTo>
                  <a:cubicBezTo>
                    <a:pt x="308" y="82"/>
                    <a:pt x="365" y="146"/>
                    <a:pt x="402" y="221"/>
                  </a:cubicBezTo>
                  <a:cubicBezTo>
                    <a:pt x="473" y="363"/>
                    <a:pt x="466" y="512"/>
                    <a:pt x="378" y="544"/>
                  </a:cubicBezTo>
                  <a:cubicBezTo>
                    <a:pt x="335" y="560"/>
                    <a:pt x="286" y="553"/>
                    <a:pt x="236" y="525"/>
                  </a:cubicBezTo>
                  <a:cubicBezTo>
                    <a:pt x="179" y="492"/>
                    <a:pt x="117" y="426"/>
                    <a:pt x="75" y="349"/>
                  </a:cubicBezTo>
                  <a:cubicBezTo>
                    <a:pt x="0" y="200"/>
                    <a:pt x="11" y="52"/>
                    <a:pt x="103" y="18"/>
                  </a:cubicBezTo>
                  <a:cubicBezTo>
                    <a:pt x="142" y="1"/>
                    <a:pt x="191" y="11"/>
                    <a:pt x="239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179850" y="2082950"/>
              <a:ext cx="11875" cy="14150"/>
            </a:xfrm>
            <a:custGeom>
              <a:avLst/>
              <a:gdLst/>
              <a:ahLst/>
              <a:cxnLst/>
              <a:rect l="l" t="t" r="r" b="b"/>
              <a:pathLst>
                <a:path w="475" h="566" extrusionOk="0">
                  <a:moveTo>
                    <a:pt x="240" y="41"/>
                  </a:moveTo>
                  <a:cubicBezTo>
                    <a:pt x="297" y="76"/>
                    <a:pt x="345" y="125"/>
                    <a:pt x="379" y="182"/>
                  </a:cubicBezTo>
                  <a:cubicBezTo>
                    <a:pt x="467" y="324"/>
                    <a:pt x="474" y="479"/>
                    <a:pt x="398" y="535"/>
                  </a:cubicBezTo>
                  <a:cubicBezTo>
                    <a:pt x="352" y="565"/>
                    <a:pt x="297" y="561"/>
                    <a:pt x="236" y="526"/>
                  </a:cubicBezTo>
                  <a:cubicBezTo>
                    <a:pt x="179" y="492"/>
                    <a:pt x="131" y="443"/>
                    <a:pt x="99" y="386"/>
                  </a:cubicBezTo>
                  <a:cubicBezTo>
                    <a:pt x="9" y="245"/>
                    <a:pt x="0" y="83"/>
                    <a:pt x="77" y="30"/>
                  </a:cubicBezTo>
                  <a:cubicBezTo>
                    <a:pt x="123" y="1"/>
                    <a:pt x="181" y="7"/>
                    <a:pt x="240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202000" y="2069400"/>
              <a:ext cx="11850" cy="14075"/>
            </a:xfrm>
            <a:custGeom>
              <a:avLst/>
              <a:gdLst/>
              <a:ahLst/>
              <a:cxnLst/>
              <a:rect l="l" t="t" r="r" b="b"/>
              <a:pathLst>
                <a:path w="474" h="563" extrusionOk="0">
                  <a:moveTo>
                    <a:pt x="238" y="38"/>
                  </a:moveTo>
                  <a:cubicBezTo>
                    <a:pt x="302" y="79"/>
                    <a:pt x="353" y="135"/>
                    <a:pt x="390" y="200"/>
                  </a:cubicBezTo>
                  <a:cubicBezTo>
                    <a:pt x="473" y="345"/>
                    <a:pt x="469" y="497"/>
                    <a:pt x="381" y="539"/>
                  </a:cubicBezTo>
                  <a:cubicBezTo>
                    <a:pt x="340" y="562"/>
                    <a:pt x="289" y="551"/>
                    <a:pt x="241" y="522"/>
                  </a:cubicBezTo>
                  <a:cubicBezTo>
                    <a:pt x="174" y="483"/>
                    <a:pt x="119" y="427"/>
                    <a:pt x="80" y="360"/>
                  </a:cubicBezTo>
                  <a:cubicBezTo>
                    <a:pt x="1" y="213"/>
                    <a:pt x="5" y="66"/>
                    <a:pt x="93" y="20"/>
                  </a:cubicBezTo>
                  <a:lnTo>
                    <a:pt x="93" y="24"/>
                  </a:lnTo>
                  <a:cubicBezTo>
                    <a:pt x="133" y="1"/>
                    <a:pt x="186" y="8"/>
                    <a:pt x="238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784700" y="3041850"/>
              <a:ext cx="11925" cy="14175"/>
            </a:xfrm>
            <a:custGeom>
              <a:avLst/>
              <a:gdLst/>
              <a:ahLst/>
              <a:cxnLst/>
              <a:rect l="l" t="t" r="r" b="b"/>
              <a:pathLst>
                <a:path w="477" h="567" extrusionOk="0">
                  <a:moveTo>
                    <a:pt x="242" y="42"/>
                  </a:moveTo>
                  <a:cubicBezTo>
                    <a:pt x="298" y="76"/>
                    <a:pt x="345" y="123"/>
                    <a:pt x="379" y="179"/>
                  </a:cubicBezTo>
                  <a:cubicBezTo>
                    <a:pt x="462" y="314"/>
                    <a:pt x="476" y="482"/>
                    <a:pt x="400" y="537"/>
                  </a:cubicBezTo>
                  <a:cubicBezTo>
                    <a:pt x="358" y="567"/>
                    <a:pt x="296" y="562"/>
                    <a:pt x="241" y="529"/>
                  </a:cubicBezTo>
                  <a:cubicBezTo>
                    <a:pt x="182" y="493"/>
                    <a:pt x="135" y="444"/>
                    <a:pt x="98" y="385"/>
                  </a:cubicBezTo>
                  <a:cubicBezTo>
                    <a:pt x="12" y="247"/>
                    <a:pt x="1" y="91"/>
                    <a:pt x="76" y="36"/>
                  </a:cubicBezTo>
                  <a:cubicBezTo>
                    <a:pt x="119" y="1"/>
                    <a:pt x="181" y="6"/>
                    <a:pt x="242" y="4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25700" y="2058800"/>
              <a:ext cx="12050" cy="14050"/>
            </a:xfrm>
            <a:custGeom>
              <a:avLst/>
              <a:gdLst/>
              <a:ahLst/>
              <a:cxnLst/>
              <a:rect l="l" t="t" r="r" b="b"/>
              <a:pathLst>
                <a:path w="482" h="562" extrusionOk="0">
                  <a:moveTo>
                    <a:pt x="242" y="39"/>
                  </a:moveTo>
                  <a:cubicBezTo>
                    <a:pt x="313" y="82"/>
                    <a:pt x="369" y="145"/>
                    <a:pt x="406" y="220"/>
                  </a:cubicBezTo>
                  <a:cubicBezTo>
                    <a:pt x="482" y="365"/>
                    <a:pt x="466" y="514"/>
                    <a:pt x="374" y="549"/>
                  </a:cubicBezTo>
                  <a:cubicBezTo>
                    <a:pt x="337" y="561"/>
                    <a:pt x="291" y="553"/>
                    <a:pt x="238" y="522"/>
                  </a:cubicBezTo>
                  <a:cubicBezTo>
                    <a:pt x="168" y="478"/>
                    <a:pt x="114" y="415"/>
                    <a:pt x="77" y="341"/>
                  </a:cubicBezTo>
                  <a:cubicBezTo>
                    <a:pt x="1" y="192"/>
                    <a:pt x="13" y="46"/>
                    <a:pt x="108" y="18"/>
                  </a:cubicBezTo>
                  <a:cubicBezTo>
                    <a:pt x="147" y="1"/>
                    <a:pt x="194" y="11"/>
                    <a:pt x="242" y="3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4500" y="302467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64" y="159"/>
                  </a:moveTo>
                  <a:cubicBezTo>
                    <a:pt x="459" y="289"/>
                    <a:pt x="477" y="458"/>
                    <a:pt x="413" y="526"/>
                  </a:cubicBezTo>
                  <a:cubicBezTo>
                    <a:pt x="370" y="568"/>
                    <a:pt x="306" y="565"/>
                    <a:pt x="238" y="526"/>
                  </a:cubicBezTo>
                  <a:cubicBezTo>
                    <a:pt x="190" y="495"/>
                    <a:pt x="148" y="456"/>
                    <a:pt x="115" y="412"/>
                  </a:cubicBezTo>
                  <a:cubicBezTo>
                    <a:pt x="20" y="274"/>
                    <a:pt x="1" y="109"/>
                    <a:pt x="70" y="44"/>
                  </a:cubicBezTo>
                  <a:cubicBezTo>
                    <a:pt x="109" y="0"/>
                    <a:pt x="175" y="3"/>
                    <a:pt x="239" y="41"/>
                  </a:cubicBezTo>
                  <a:cubicBezTo>
                    <a:pt x="289" y="72"/>
                    <a:pt x="331" y="112"/>
                    <a:pt x="364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3277900" y="2047275"/>
              <a:ext cx="12050" cy="13625"/>
            </a:xfrm>
            <a:custGeom>
              <a:avLst/>
              <a:gdLst/>
              <a:ahLst/>
              <a:cxnLst/>
              <a:rect l="l" t="t" r="r" b="b"/>
              <a:pathLst>
                <a:path w="482" h="545" extrusionOk="0">
                  <a:moveTo>
                    <a:pt x="241" y="30"/>
                  </a:moveTo>
                  <a:cubicBezTo>
                    <a:pt x="313" y="73"/>
                    <a:pt x="384" y="158"/>
                    <a:pt x="425" y="260"/>
                  </a:cubicBezTo>
                  <a:cubicBezTo>
                    <a:pt x="482" y="406"/>
                    <a:pt x="451" y="539"/>
                    <a:pt x="348" y="544"/>
                  </a:cubicBezTo>
                  <a:lnTo>
                    <a:pt x="241" y="518"/>
                  </a:lnTo>
                  <a:cubicBezTo>
                    <a:pt x="168" y="476"/>
                    <a:pt x="96" y="389"/>
                    <a:pt x="58" y="289"/>
                  </a:cubicBezTo>
                  <a:cubicBezTo>
                    <a:pt x="1" y="147"/>
                    <a:pt x="36" y="13"/>
                    <a:pt x="130" y="2"/>
                  </a:cubicBezTo>
                  <a:cubicBezTo>
                    <a:pt x="169" y="1"/>
                    <a:pt x="207" y="10"/>
                    <a:pt x="241" y="3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3305900" y="2046200"/>
              <a:ext cx="12150" cy="13775"/>
            </a:xfrm>
            <a:custGeom>
              <a:avLst/>
              <a:gdLst/>
              <a:ahLst/>
              <a:cxnLst/>
              <a:rect l="l" t="t" r="r" b="b"/>
              <a:pathLst>
                <a:path w="486" h="551" extrusionOk="0">
                  <a:moveTo>
                    <a:pt x="244" y="34"/>
                  </a:moveTo>
                  <a:cubicBezTo>
                    <a:pt x="322" y="78"/>
                    <a:pt x="396" y="173"/>
                    <a:pt x="432" y="278"/>
                  </a:cubicBezTo>
                  <a:cubicBezTo>
                    <a:pt x="485" y="431"/>
                    <a:pt x="442" y="551"/>
                    <a:pt x="336" y="551"/>
                  </a:cubicBezTo>
                  <a:lnTo>
                    <a:pt x="240" y="517"/>
                  </a:lnTo>
                  <a:cubicBezTo>
                    <a:pt x="160" y="471"/>
                    <a:pt x="88" y="377"/>
                    <a:pt x="49" y="272"/>
                  </a:cubicBezTo>
                  <a:cubicBezTo>
                    <a:pt x="0" y="120"/>
                    <a:pt x="43" y="0"/>
                    <a:pt x="149" y="5"/>
                  </a:cubicBezTo>
                  <a:cubicBezTo>
                    <a:pt x="183" y="6"/>
                    <a:pt x="216" y="16"/>
                    <a:pt x="244" y="34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3335125" y="204807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6" y="41"/>
                  </a:moveTo>
                  <a:cubicBezTo>
                    <a:pt x="323" y="91"/>
                    <a:pt x="404" y="199"/>
                    <a:pt x="436" y="313"/>
                  </a:cubicBezTo>
                  <a:cubicBezTo>
                    <a:pt x="477" y="459"/>
                    <a:pt x="423" y="569"/>
                    <a:pt x="316" y="564"/>
                  </a:cubicBezTo>
                  <a:lnTo>
                    <a:pt x="240" y="533"/>
                  </a:lnTo>
                  <a:cubicBezTo>
                    <a:pt x="155" y="486"/>
                    <a:pt x="76" y="383"/>
                    <a:pt x="42" y="265"/>
                  </a:cubicBezTo>
                  <a:cubicBezTo>
                    <a:pt x="1" y="114"/>
                    <a:pt x="54" y="1"/>
                    <a:pt x="161" y="15"/>
                  </a:cubicBezTo>
                  <a:cubicBezTo>
                    <a:pt x="187" y="19"/>
                    <a:pt x="213" y="27"/>
                    <a:pt x="236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518025" y="2310350"/>
              <a:ext cx="18375" cy="58575"/>
            </a:xfrm>
            <a:custGeom>
              <a:avLst/>
              <a:gdLst/>
              <a:ahLst/>
              <a:cxnLst/>
              <a:rect l="l" t="t" r="r" b="b"/>
              <a:pathLst>
                <a:path w="735" h="2343" extrusionOk="0">
                  <a:moveTo>
                    <a:pt x="528" y="59"/>
                  </a:moveTo>
                  <a:cubicBezTo>
                    <a:pt x="541" y="66"/>
                    <a:pt x="552" y="73"/>
                    <a:pt x="563" y="83"/>
                  </a:cubicBezTo>
                  <a:cubicBezTo>
                    <a:pt x="662" y="161"/>
                    <a:pt x="735" y="304"/>
                    <a:pt x="735" y="423"/>
                  </a:cubicBezTo>
                  <a:lnTo>
                    <a:pt x="730" y="465"/>
                  </a:lnTo>
                  <a:lnTo>
                    <a:pt x="420" y="2203"/>
                  </a:lnTo>
                  <a:cubicBezTo>
                    <a:pt x="400" y="2310"/>
                    <a:pt x="312" y="2342"/>
                    <a:pt x="213" y="2286"/>
                  </a:cubicBezTo>
                  <a:lnTo>
                    <a:pt x="176" y="2260"/>
                  </a:lnTo>
                  <a:cubicBezTo>
                    <a:pt x="73" y="2178"/>
                    <a:pt x="0" y="2036"/>
                    <a:pt x="1" y="1921"/>
                  </a:cubicBezTo>
                  <a:lnTo>
                    <a:pt x="6" y="1879"/>
                  </a:lnTo>
                  <a:lnTo>
                    <a:pt x="315" y="136"/>
                  </a:lnTo>
                  <a:cubicBezTo>
                    <a:pt x="333" y="28"/>
                    <a:pt x="427" y="0"/>
                    <a:pt x="528" y="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572425" y="2373675"/>
              <a:ext cx="29750" cy="47100"/>
            </a:xfrm>
            <a:custGeom>
              <a:avLst/>
              <a:gdLst/>
              <a:ahLst/>
              <a:cxnLst/>
              <a:rect l="l" t="t" r="r" b="b"/>
              <a:pathLst>
                <a:path w="1190" h="1884" extrusionOk="0">
                  <a:moveTo>
                    <a:pt x="976" y="45"/>
                  </a:moveTo>
                  <a:cubicBezTo>
                    <a:pt x="1012" y="66"/>
                    <a:pt x="1044" y="94"/>
                    <a:pt x="1071" y="126"/>
                  </a:cubicBezTo>
                  <a:cubicBezTo>
                    <a:pt x="1147" y="212"/>
                    <a:pt x="1189" y="321"/>
                    <a:pt x="1188" y="413"/>
                  </a:cubicBezTo>
                  <a:lnTo>
                    <a:pt x="1165" y="505"/>
                  </a:lnTo>
                  <a:lnTo>
                    <a:pt x="401" y="1811"/>
                  </a:lnTo>
                  <a:cubicBezTo>
                    <a:pt x="367" y="1879"/>
                    <a:pt x="290" y="1883"/>
                    <a:pt x="213" y="1839"/>
                  </a:cubicBezTo>
                  <a:lnTo>
                    <a:pt x="118" y="1758"/>
                  </a:lnTo>
                  <a:cubicBezTo>
                    <a:pt x="42" y="1672"/>
                    <a:pt x="0" y="1563"/>
                    <a:pt x="1" y="1471"/>
                  </a:cubicBezTo>
                  <a:lnTo>
                    <a:pt x="24" y="1379"/>
                  </a:lnTo>
                  <a:lnTo>
                    <a:pt x="788" y="71"/>
                  </a:lnTo>
                  <a:cubicBezTo>
                    <a:pt x="827" y="7"/>
                    <a:pt x="900" y="0"/>
                    <a:pt x="976" y="4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27525" y="2073400"/>
              <a:ext cx="11350" cy="15450"/>
            </a:xfrm>
            <a:custGeom>
              <a:avLst/>
              <a:gdLst/>
              <a:ahLst/>
              <a:cxnLst/>
              <a:rect l="l" t="t" r="r" b="b"/>
              <a:pathLst>
                <a:path w="454" h="618" extrusionOk="0">
                  <a:moveTo>
                    <a:pt x="230" y="68"/>
                  </a:moveTo>
                  <a:cubicBezTo>
                    <a:pt x="333" y="126"/>
                    <a:pt x="422" y="266"/>
                    <a:pt x="438" y="400"/>
                  </a:cubicBezTo>
                  <a:cubicBezTo>
                    <a:pt x="453" y="539"/>
                    <a:pt x="372" y="617"/>
                    <a:pt x="254" y="566"/>
                  </a:cubicBezTo>
                  <a:lnTo>
                    <a:pt x="227" y="550"/>
                  </a:lnTo>
                  <a:cubicBezTo>
                    <a:pt x="124" y="492"/>
                    <a:pt x="29" y="348"/>
                    <a:pt x="18" y="220"/>
                  </a:cubicBezTo>
                  <a:cubicBezTo>
                    <a:pt x="0" y="73"/>
                    <a:pt x="88" y="1"/>
                    <a:pt x="202" y="54"/>
                  </a:cubicBezTo>
                  <a:cubicBezTo>
                    <a:pt x="212" y="58"/>
                    <a:pt x="222" y="62"/>
                    <a:pt x="230" y="6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19625" y="2452000"/>
              <a:ext cx="39400" cy="33425"/>
            </a:xfrm>
            <a:custGeom>
              <a:avLst/>
              <a:gdLst/>
              <a:ahLst/>
              <a:cxnLst/>
              <a:rect l="l" t="t" r="r" b="b"/>
              <a:pathLst>
                <a:path w="1576" h="1337" extrusionOk="0">
                  <a:moveTo>
                    <a:pt x="1364" y="40"/>
                  </a:moveTo>
                  <a:cubicBezTo>
                    <a:pt x="1424" y="77"/>
                    <a:pt x="1473" y="128"/>
                    <a:pt x="1508" y="188"/>
                  </a:cubicBezTo>
                  <a:cubicBezTo>
                    <a:pt x="1549" y="253"/>
                    <a:pt x="1573" y="330"/>
                    <a:pt x="1576" y="406"/>
                  </a:cubicBezTo>
                  <a:cubicBezTo>
                    <a:pt x="1576" y="464"/>
                    <a:pt x="1556" y="515"/>
                    <a:pt x="1519" y="540"/>
                  </a:cubicBezTo>
                  <a:lnTo>
                    <a:pt x="366" y="1307"/>
                  </a:lnTo>
                  <a:cubicBezTo>
                    <a:pt x="324" y="1336"/>
                    <a:pt x="267" y="1329"/>
                    <a:pt x="210" y="1296"/>
                  </a:cubicBezTo>
                  <a:cubicBezTo>
                    <a:pt x="151" y="1260"/>
                    <a:pt x="103" y="1209"/>
                    <a:pt x="68" y="1149"/>
                  </a:cubicBezTo>
                  <a:cubicBezTo>
                    <a:pt x="26" y="1085"/>
                    <a:pt x="4" y="1010"/>
                    <a:pt x="1" y="933"/>
                  </a:cubicBezTo>
                  <a:cubicBezTo>
                    <a:pt x="1" y="872"/>
                    <a:pt x="19" y="826"/>
                    <a:pt x="54" y="798"/>
                  </a:cubicBezTo>
                  <a:lnTo>
                    <a:pt x="1211" y="30"/>
                  </a:lnTo>
                  <a:cubicBezTo>
                    <a:pt x="1251" y="1"/>
                    <a:pt x="1307" y="8"/>
                    <a:pt x="1364" y="4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459400" y="2088200"/>
              <a:ext cx="10850" cy="15450"/>
            </a:xfrm>
            <a:custGeom>
              <a:avLst/>
              <a:gdLst/>
              <a:ahLst/>
              <a:cxnLst/>
              <a:rect l="l" t="t" r="r" b="b"/>
              <a:pathLst>
                <a:path w="434" h="618" extrusionOk="0">
                  <a:moveTo>
                    <a:pt x="219" y="66"/>
                  </a:moveTo>
                  <a:cubicBezTo>
                    <a:pt x="332" y="130"/>
                    <a:pt x="424" y="284"/>
                    <a:pt x="431" y="415"/>
                  </a:cubicBezTo>
                  <a:cubicBezTo>
                    <a:pt x="434" y="553"/>
                    <a:pt x="346" y="618"/>
                    <a:pt x="232" y="560"/>
                  </a:cubicBezTo>
                  <a:lnTo>
                    <a:pt x="219" y="553"/>
                  </a:lnTo>
                  <a:cubicBezTo>
                    <a:pt x="109" y="489"/>
                    <a:pt x="14" y="333"/>
                    <a:pt x="7" y="202"/>
                  </a:cubicBezTo>
                  <a:cubicBezTo>
                    <a:pt x="0" y="61"/>
                    <a:pt x="91" y="0"/>
                    <a:pt x="207" y="57"/>
                  </a:cubicBezTo>
                  <a:cubicBezTo>
                    <a:pt x="211" y="60"/>
                    <a:pt x="215" y="63"/>
                    <a:pt x="219" y="6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491225" y="2105850"/>
              <a:ext cx="10725" cy="15550"/>
            </a:xfrm>
            <a:custGeom>
              <a:avLst/>
              <a:gdLst/>
              <a:ahLst/>
              <a:cxnLst/>
              <a:rect l="l" t="t" r="r" b="b"/>
              <a:pathLst>
                <a:path w="429" h="622" extrusionOk="0">
                  <a:moveTo>
                    <a:pt x="223" y="70"/>
                  </a:moveTo>
                  <a:cubicBezTo>
                    <a:pt x="340" y="143"/>
                    <a:pt x="428" y="303"/>
                    <a:pt x="428" y="438"/>
                  </a:cubicBezTo>
                  <a:cubicBezTo>
                    <a:pt x="424" y="568"/>
                    <a:pt x="332" y="621"/>
                    <a:pt x="218" y="554"/>
                  </a:cubicBezTo>
                  <a:lnTo>
                    <a:pt x="213" y="553"/>
                  </a:lnTo>
                  <a:cubicBezTo>
                    <a:pt x="95" y="479"/>
                    <a:pt x="0" y="320"/>
                    <a:pt x="4" y="186"/>
                  </a:cubicBezTo>
                  <a:cubicBezTo>
                    <a:pt x="4" y="54"/>
                    <a:pt x="100" y="1"/>
                    <a:pt x="216" y="66"/>
                  </a:cubicBezTo>
                  <a:cubicBezTo>
                    <a:pt x="218" y="68"/>
                    <a:pt x="220" y="69"/>
                    <a:pt x="223" y="7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522800" y="2126475"/>
              <a:ext cx="11175" cy="15225"/>
            </a:xfrm>
            <a:custGeom>
              <a:avLst/>
              <a:gdLst/>
              <a:ahLst/>
              <a:cxnLst/>
              <a:rect l="l" t="t" r="r" b="b"/>
              <a:pathLst>
                <a:path w="447" h="609" extrusionOk="0">
                  <a:moveTo>
                    <a:pt x="245" y="75"/>
                  </a:moveTo>
                  <a:cubicBezTo>
                    <a:pt x="362" y="161"/>
                    <a:pt x="446" y="327"/>
                    <a:pt x="435" y="453"/>
                  </a:cubicBezTo>
                  <a:cubicBezTo>
                    <a:pt x="420" y="571"/>
                    <a:pt x="328" y="609"/>
                    <a:pt x="220" y="549"/>
                  </a:cubicBezTo>
                  <a:lnTo>
                    <a:pt x="202" y="538"/>
                  </a:lnTo>
                  <a:cubicBezTo>
                    <a:pt x="86" y="458"/>
                    <a:pt x="0" y="290"/>
                    <a:pt x="11" y="160"/>
                  </a:cubicBezTo>
                  <a:cubicBezTo>
                    <a:pt x="22" y="40"/>
                    <a:pt x="119" y="1"/>
                    <a:pt x="230" y="65"/>
                  </a:cubicBezTo>
                  <a:cubicBezTo>
                    <a:pt x="236" y="69"/>
                    <a:pt x="240" y="72"/>
                    <a:pt x="245" y="75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554050" y="2149825"/>
              <a:ext cx="11475" cy="15150"/>
            </a:xfrm>
            <a:custGeom>
              <a:avLst/>
              <a:gdLst/>
              <a:ahLst/>
              <a:cxnLst/>
              <a:rect l="l" t="t" r="r" b="b"/>
              <a:pathLst>
                <a:path w="459" h="606" extrusionOk="0">
                  <a:moveTo>
                    <a:pt x="268" y="87"/>
                  </a:moveTo>
                  <a:cubicBezTo>
                    <a:pt x="382" y="179"/>
                    <a:pt x="459" y="347"/>
                    <a:pt x="439" y="466"/>
                  </a:cubicBezTo>
                  <a:cubicBezTo>
                    <a:pt x="420" y="574"/>
                    <a:pt x="332" y="606"/>
                    <a:pt x="229" y="547"/>
                  </a:cubicBezTo>
                  <a:lnTo>
                    <a:pt x="191" y="521"/>
                  </a:lnTo>
                  <a:cubicBezTo>
                    <a:pt x="76" y="427"/>
                    <a:pt x="0" y="262"/>
                    <a:pt x="24" y="143"/>
                  </a:cubicBezTo>
                  <a:cubicBezTo>
                    <a:pt x="41" y="33"/>
                    <a:pt x="129" y="1"/>
                    <a:pt x="228" y="58"/>
                  </a:cubicBezTo>
                  <a:cubicBezTo>
                    <a:pt x="242" y="66"/>
                    <a:pt x="255" y="76"/>
                    <a:pt x="268" y="8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15125" y="2204200"/>
              <a:ext cx="11950" cy="14650"/>
            </a:xfrm>
            <a:custGeom>
              <a:avLst/>
              <a:gdLst/>
              <a:ahLst/>
              <a:cxnLst/>
              <a:rect l="l" t="t" r="r" b="b"/>
              <a:pathLst>
                <a:path w="478" h="586" extrusionOk="0">
                  <a:moveTo>
                    <a:pt x="310" y="102"/>
                  </a:moveTo>
                  <a:cubicBezTo>
                    <a:pt x="421" y="210"/>
                    <a:pt x="478" y="382"/>
                    <a:pt x="439" y="488"/>
                  </a:cubicBezTo>
                  <a:cubicBezTo>
                    <a:pt x="408" y="571"/>
                    <a:pt x="329" y="586"/>
                    <a:pt x="237" y="533"/>
                  </a:cubicBezTo>
                  <a:lnTo>
                    <a:pt x="172" y="483"/>
                  </a:lnTo>
                  <a:cubicBezTo>
                    <a:pt x="61" y="375"/>
                    <a:pt x="1" y="204"/>
                    <a:pt x="39" y="99"/>
                  </a:cubicBezTo>
                  <a:cubicBezTo>
                    <a:pt x="69" y="16"/>
                    <a:pt x="156" y="0"/>
                    <a:pt x="244" y="51"/>
                  </a:cubicBezTo>
                  <a:cubicBezTo>
                    <a:pt x="269" y="65"/>
                    <a:pt x="291" y="83"/>
                    <a:pt x="310" y="10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3644550" y="2234800"/>
              <a:ext cx="12150" cy="14475"/>
            </a:xfrm>
            <a:custGeom>
              <a:avLst/>
              <a:gdLst/>
              <a:ahLst/>
              <a:cxnLst/>
              <a:rect l="l" t="t" r="r" b="b"/>
              <a:pathLst>
                <a:path w="486" h="579" extrusionOk="0">
                  <a:moveTo>
                    <a:pt x="329" y="117"/>
                  </a:moveTo>
                  <a:cubicBezTo>
                    <a:pt x="433" y="229"/>
                    <a:pt x="486" y="405"/>
                    <a:pt x="440" y="501"/>
                  </a:cubicBezTo>
                  <a:cubicBezTo>
                    <a:pt x="401" y="570"/>
                    <a:pt x="324" y="579"/>
                    <a:pt x="240" y="531"/>
                  </a:cubicBezTo>
                  <a:lnTo>
                    <a:pt x="157" y="465"/>
                  </a:lnTo>
                  <a:cubicBezTo>
                    <a:pt x="51" y="346"/>
                    <a:pt x="0" y="173"/>
                    <a:pt x="46" y="81"/>
                  </a:cubicBezTo>
                  <a:cubicBezTo>
                    <a:pt x="87" y="13"/>
                    <a:pt x="165" y="0"/>
                    <a:pt x="246" y="48"/>
                  </a:cubicBezTo>
                  <a:cubicBezTo>
                    <a:pt x="276" y="66"/>
                    <a:pt x="306" y="90"/>
                    <a:pt x="329" y="11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3844675" y="2575675"/>
              <a:ext cx="12025" cy="13700"/>
            </a:xfrm>
            <a:custGeom>
              <a:avLst/>
              <a:gdLst/>
              <a:ahLst/>
              <a:cxnLst/>
              <a:rect l="l" t="t" r="r" b="b"/>
              <a:pathLst>
                <a:path w="481" h="548" extrusionOk="0">
                  <a:moveTo>
                    <a:pt x="432" y="277"/>
                  </a:moveTo>
                  <a:cubicBezTo>
                    <a:pt x="480" y="429"/>
                    <a:pt x="434" y="547"/>
                    <a:pt x="327" y="547"/>
                  </a:cubicBezTo>
                  <a:lnTo>
                    <a:pt x="239" y="518"/>
                  </a:lnTo>
                  <a:cubicBezTo>
                    <a:pt x="160" y="472"/>
                    <a:pt x="83" y="376"/>
                    <a:pt x="45" y="266"/>
                  </a:cubicBezTo>
                  <a:cubicBezTo>
                    <a:pt x="1" y="117"/>
                    <a:pt x="43" y="1"/>
                    <a:pt x="146" y="2"/>
                  </a:cubicBezTo>
                  <a:cubicBezTo>
                    <a:pt x="179" y="4"/>
                    <a:pt x="213" y="13"/>
                    <a:pt x="241" y="32"/>
                  </a:cubicBezTo>
                  <a:cubicBezTo>
                    <a:pt x="320" y="78"/>
                    <a:pt x="397" y="172"/>
                    <a:pt x="432" y="27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3577350" y="2221000"/>
              <a:ext cx="269275" cy="521800"/>
            </a:xfrm>
            <a:custGeom>
              <a:avLst/>
              <a:gdLst/>
              <a:ahLst/>
              <a:cxnLst/>
              <a:rect l="l" t="t" r="r" b="b"/>
              <a:pathLst>
                <a:path w="10771" h="20872" extrusionOk="0">
                  <a:moveTo>
                    <a:pt x="5" y="0"/>
                  </a:moveTo>
                  <a:cubicBezTo>
                    <a:pt x="5851" y="5092"/>
                    <a:pt x="10256" y="13466"/>
                    <a:pt x="10771" y="20872"/>
                  </a:cubicBezTo>
                  <a:lnTo>
                    <a:pt x="9757" y="20286"/>
                  </a:lnTo>
                  <a:cubicBezTo>
                    <a:pt x="9253" y="13534"/>
                    <a:pt x="5284" y="5920"/>
                    <a:pt x="1" y="1177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673025" y="2267425"/>
              <a:ext cx="12150" cy="14450"/>
            </a:xfrm>
            <a:custGeom>
              <a:avLst/>
              <a:gdLst/>
              <a:ahLst/>
              <a:cxnLst/>
              <a:rect l="l" t="t" r="r" b="b"/>
              <a:pathLst>
                <a:path w="486" h="578" extrusionOk="0">
                  <a:moveTo>
                    <a:pt x="345" y="137"/>
                  </a:moveTo>
                  <a:cubicBezTo>
                    <a:pt x="448" y="258"/>
                    <a:pt x="485" y="425"/>
                    <a:pt x="427" y="510"/>
                  </a:cubicBezTo>
                  <a:cubicBezTo>
                    <a:pt x="389" y="572"/>
                    <a:pt x="317" y="577"/>
                    <a:pt x="240" y="534"/>
                  </a:cubicBezTo>
                  <a:lnTo>
                    <a:pt x="141" y="450"/>
                  </a:lnTo>
                  <a:cubicBezTo>
                    <a:pt x="38" y="321"/>
                    <a:pt x="0" y="153"/>
                    <a:pt x="55" y="67"/>
                  </a:cubicBezTo>
                  <a:cubicBezTo>
                    <a:pt x="92" y="6"/>
                    <a:pt x="165" y="0"/>
                    <a:pt x="239" y="43"/>
                  </a:cubicBezTo>
                  <a:cubicBezTo>
                    <a:pt x="279" y="68"/>
                    <a:pt x="315" y="99"/>
                    <a:pt x="345" y="1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829875" y="2534775"/>
              <a:ext cx="12150" cy="13725"/>
            </a:xfrm>
            <a:custGeom>
              <a:avLst/>
              <a:gdLst/>
              <a:ahLst/>
              <a:cxnLst/>
              <a:rect l="l" t="t" r="r" b="b"/>
              <a:pathLst>
                <a:path w="486" h="549" extrusionOk="0">
                  <a:moveTo>
                    <a:pt x="424" y="260"/>
                  </a:moveTo>
                  <a:cubicBezTo>
                    <a:pt x="486" y="409"/>
                    <a:pt x="451" y="543"/>
                    <a:pt x="348" y="548"/>
                  </a:cubicBezTo>
                  <a:lnTo>
                    <a:pt x="240" y="518"/>
                  </a:lnTo>
                  <a:cubicBezTo>
                    <a:pt x="157" y="465"/>
                    <a:pt x="94" y="385"/>
                    <a:pt x="62" y="290"/>
                  </a:cubicBezTo>
                  <a:cubicBezTo>
                    <a:pt x="0" y="137"/>
                    <a:pt x="35" y="12"/>
                    <a:pt x="138" y="2"/>
                  </a:cubicBezTo>
                  <a:cubicBezTo>
                    <a:pt x="176" y="0"/>
                    <a:pt x="212" y="10"/>
                    <a:pt x="243" y="30"/>
                  </a:cubicBezTo>
                  <a:cubicBezTo>
                    <a:pt x="328" y="84"/>
                    <a:pt x="392" y="165"/>
                    <a:pt x="424" y="260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700350" y="2301975"/>
              <a:ext cx="12050" cy="14225"/>
            </a:xfrm>
            <a:custGeom>
              <a:avLst/>
              <a:gdLst/>
              <a:ahLst/>
              <a:cxnLst/>
              <a:rect l="l" t="t" r="r" b="b"/>
              <a:pathLst>
                <a:path w="482" h="569" extrusionOk="0">
                  <a:moveTo>
                    <a:pt x="356" y="147"/>
                  </a:moveTo>
                  <a:cubicBezTo>
                    <a:pt x="455" y="280"/>
                    <a:pt x="481" y="444"/>
                    <a:pt x="420" y="522"/>
                  </a:cubicBezTo>
                  <a:cubicBezTo>
                    <a:pt x="378" y="568"/>
                    <a:pt x="308" y="568"/>
                    <a:pt x="240" y="529"/>
                  </a:cubicBezTo>
                  <a:cubicBezTo>
                    <a:pt x="195" y="501"/>
                    <a:pt x="156" y="465"/>
                    <a:pt x="126" y="423"/>
                  </a:cubicBezTo>
                  <a:cubicBezTo>
                    <a:pt x="27" y="296"/>
                    <a:pt x="0" y="128"/>
                    <a:pt x="62" y="52"/>
                  </a:cubicBezTo>
                  <a:cubicBezTo>
                    <a:pt x="103" y="1"/>
                    <a:pt x="170" y="1"/>
                    <a:pt x="240" y="40"/>
                  </a:cubicBezTo>
                  <a:cubicBezTo>
                    <a:pt x="285" y="68"/>
                    <a:pt x="325" y="104"/>
                    <a:pt x="356" y="14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813075" y="2494200"/>
              <a:ext cx="12050" cy="13775"/>
            </a:xfrm>
            <a:custGeom>
              <a:avLst/>
              <a:gdLst/>
              <a:ahLst/>
              <a:cxnLst/>
              <a:rect l="l" t="t" r="r" b="b"/>
              <a:pathLst>
                <a:path w="482" h="551" extrusionOk="0">
                  <a:moveTo>
                    <a:pt x="413" y="236"/>
                  </a:moveTo>
                  <a:lnTo>
                    <a:pt x="413" y="232"/>
                  </a:lnTo>
                  <a:cubicBezTo>
                    <a:pt x="481" y="381"/>
                    <a:pt x="455" y="519"/>
                    <a:pt x="363" y="546"/>
                  </a:cubicBezTo>
                  <a:cubicBezTo>
                    <a:pt x="320" y="550"/>
                    <a:pt x="278" y="542"/>
                    <a:pt x="240" y="519"/>
                  </a:cubicBezTo>
                  <a:cubicBezTo>
                    <a:pt x="172" y="479"/>
                    <a:pt x="108" y="402"/>
                    <a:pt x="66" y="309"/>
                  </a:cubicBezTo>
                  <a:cubicBezTo>
                    <a:pt x="1" y="161"/>
                    <a:pt x="24" y="20"/>
                    <a:pt x="123" y="8"/>
                  </a:cubicBezTo>
                  <a:cubicBezTo>
                    <a:pt x="165" y="1"/>
                    <a:pt x="207" y="9"/>
                    <a:pt x="242" y="33"/>
                  </a:cubicBezTo>
                  <a:cubicBezTo>
                    <a:pt x="309" y="71"/>
                    <a:pt x="374" y="146"/>
                    <a:pt x="413" y="236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726225" y="2338125"/>
              <a:ext cx="11950" cy="14200"/>
            </a:xfrm>
            <a:custGeom>
              <a:avLst/>
              <a:gdLst/>
              <a:ahLst/>
              <a:cxnLst/>
              <a:rect l="l" t="t" r="r" b="b"/>
              <a:pathLst>
                <a:path w="478" h="568" extrusionOk="0">
                  <a:moveTo>
                    <a:pt x="372" y="159"/>
                  </a:moveTo>
                  <a:cubicBezTo>
                    <a:pt x="462" y="296"/>
                    <a:pt x="478" y="462"/>
                    <a:pt x="412" y="530"/>
                  </a:cubicBezTo>
                  <a:cubicBezTo>
                    <a:pt x="370" y="568"/>
                    <a:pt x="305" y="561"/>
                    <a:pt x="241" y="523"/>
                  </a:cubicBezTo>
                  <a:cubicBezTo>
                    <a:pt x="189" y="492"/>
                    <a:pt x="146" y="452"/>
                    <a:pt x="114" y="402"/>
                  </a:cubicBezTo>
                  <a:cubicBezTo>
                    <a:pt x="19" y="264"/>
                    <a:pt x="1" y="104"/>
                    <a:pt x="73" y="41"/>
                  </a:cubicBezTo>
                  <a:cubicBezTo>
                    <a:pt x="117" y="0"/>
                    <a:pt x="181" y="5"/>
                    <a:pt x="245" y="41"/>
                  </a:cubicBezTo>
                  <a:cubicBezTo>
                    <a:pt x="295" y="71"/>
                    <a:pt x="337" y="112"/>
                    <a:pt x="372" y="1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794200" y="2453750"/>
              <a:ext cx="11925" cy="14100"/>
            </a:xfrm>
            <a:custGeom>
              <a:avLst/>
              <a:gdLst/>
              <a:ahLst/>
              <a:cxnLst/>
              <a:rect l="l" t="t" r="r" b="b"/>
              <a:pathLst>
                <a:path w="477" h="564" extrusionOk="0">
                  <a:moveTo>
                    <a:pt x="237" y="37"/>
                  </a:moveTo>
                  <a:cubicBezTo>
                    <a:pt x="310" y="83"/>
                    <a:pt x="367" y="148"/>
                    <a:pt x="404" y="224"/>
                  </a:cubicBezTo>
                  <a:cubicBezTo>
                    <a:pt x="477" y="371"/>
                    <a:pt x="466" y="518"/>
                    <a:pt x="374" y="548"/>
                  </a:cubicBezTo>
                  <a:cubicBezTo>
                    <a:pt x="332" y="564"/>
                    <a:pt x="286" y="555"/>
                    <a:pt x="240" y="529"/>
                  </a:cubicBezTo>
                  <a:cubicBezTo>
                    <a:pt x="176" y="491"/>
                    <a:pt x="114" y="420"/>
                    <a:pt x="73" y="339"/>
                  </a:cubicBezTo>
                  <a:cubicBezTo>
                    <a:pt x="0" y="197"/>
                    <a:pt x="15" y="48"/>
                    <a:pt x="103" y="14"/>
                  </a:cubicBezTo>
                  <a:cubicBezTo>
                    <a:pt x="145" y="0"/>
                    <a:pt x="191" y="10"/>
                    <a:pt x="237" y="37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750775" y="2375525"/>
              <a:ext cx="11725" cy="14175"/>
            </a:xfrm>
            <a:custGeom>
              <a:avLst/>
              <a:gdLst/>
              <a:ahLst/>
              <a:cxnLst/>
              <a:rect l="l" t="t" r="r" b="b"/>
              <a:pathLst>
                <a:path w="469" h="567" extrusionOk="0">
                  <a:moveTo>
                    <a:pt x="234" y="41"/>
                  </a:moveTo>
                  <a:cubicBezTo>
                    <a:pt x="293" y="77"/>
                    <a:pt x="343" y="127"/>
                    <a:pt x="378" y="187"/>
                  </a:cubicBezTo>
                  <a:cubicBezTo>
                    <a:pt x="462" y="323"/>
                    <a:pt x="469" y="485"/>
                    <a:pt x="392" y="538"/>
                  </a:cubicBezTo>
                  <a:cubicBezTo>
                    <a:pt x="350" y="566"/>
                    <a:pt x="289" y="562"/>
                    <a:pt x="232" y="528"/>
                  </a:cubicBezTo>
                  <a:cubicBezTo>
                    <a:pt x="174" y="492"/>
                    <a:pt x="126" y="441"/>
                    <a:pt x="91" y="382"/>
                  </a:cubicBezTo>
                  <a:cubicBezTo>
                    <a:pt x="7" y="245"/>
                    <a:pt x="0" y="88"/>
                    <a:pt x="77" y="27"/>
                  </a:cubicBezTo>
                  <a:cubicBezTo>
                    <a:pt x="119" y="0"/>
                    <a:pt x="177" y="7"/>
                    <a:pt x="234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773500" y="2414200"/>
              <a:ext cx="11650" cy="14200"/>
            </a:xfrm>
            <a:custGeom>
              <a:avLst/>
              <a:gdLst/>
              <a:ahLst/>
              <a:cxnLst/>
              <a:rect l="l" t="t" r="r" b="b"/>
              <a:pathLst>
                <a:path w="466" h="568" extrusionOk="0">
                  <a:moveTo>
                    <a:pt x="233" y="38"/>
                  </a:moveTo>
                  <a:cubicBezTo>
                    <a:pt x="300" y="80"/>
                    <a:pt x="354" y="138"/>
                    <a:pt x="390" y="208"/>
                  </a:cubicBezTo>
                  <a:cubicBezTo>
                    <a:pt x="466" y="349"/>
                    <a:pt x="466" y="498"/>
                    <a:pt x="381" y="541"/>
                  </a:cubicBezTo>
                  <a:cubicBezTo>
                    <a:pt x="335" y="568"/>
                    <a:pt x="286" y="557"/>
                    <a:pt x="233" y="526"/>
                  </a:cubicBezTo>
                  <a:cubicBezTo>
                    <a:pt x="169" y="485"/>
                    <a:pt x="116" y="430"/>
                    <a:pt x="80" y="363"/>
                  </a:cubicBezTo>
                  <a:cubicBezTo>
                    <a:pt x="0" y="221"/>
                    <a:pt x="4" y="64"/>
                    <a:pt x="88" y="21"/>
                  </a:cubicBezTo>
                  <a:cubicBezTo>
                    <a:pt x="128" y="0"/>
                    <a:pt x="180" y="9"/>
                    <a:pt x="233" y="38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938875" y="1767900"/>
              <a:ext cx="1093950" cy="1596025"/>
            </a:xfrm>
            <a:custGeom>
              <a:avLst/>
              <a:gdLst/>
              <a:ahLst/>
              <a:cxnLst/>
              <a:rect l="l" t="t" r="r" b="b"/>
              <a:pathLst>
                <a:path w="43758" h="63841" extrusionOk="0">
                  <a:moveTo>
                    <a:pt x="22010" y="6984"/>
                  </a:moveTo>
                  <a:cubicBezTo>
                    <a:pt x="33462" y="13595"/>
                    <a:pt x="42825" y="29121"/>
                    <a:pt x="43757" y="42550"/>
                  </a:cubicBezTo>
                  <a:lnTo>
                    <a:pt x="40073" y="40422"/>
                  </a:lnTo>
                  <a:cubicBezTo>
                    <a:pt x="39149" y="29334"/>
                    <a:pt x="31421" y="16644"/>
                    <a:pt x="21998" y="11205"/>
                  </a:cubicBezTo>
                  <a:cubicBezTo>
                    <a:pt x="11932" y="5392"/>
                    <a:pt x="3746" y="10058"/>
                    <a:pt x="3712" y="21625"/>
                  </a:cubicBezTo>
                  <a:cubicBezTo>
                    <a:pt x="3680" y="33191"/>
                    <a:pt x="11814" y="47280"/>
                    <a:pt x="21879" y="53091"/>
                  </a:cubicBezTo>
                  <a:cubicBezTo>
                    <a:pt x="31153" y="58446"/>
                    <a:pt x="38828" y="54899"/>
                    <a:pt x="40001" y="45259"/>
                  </a:cubicBezTo>
                  <a:lnTo>
                    <a:pt x="43706" y="47397"/>
                  </a:lnTo>
                  <a:cubicBezTo>
                    <a:pt x="42506" y="59363"/>
                    <a:pt x="33175" y="63840"/>
                    <a:pt x="21868" y="57312"/>
                  </a:cubicBezTo>
                  <a:cubicBezTo>
                    <a:pt x="9772" y="50329"/>
                    <a:pt x="0" y="33399"/>
                    <a:pt x="39" y="19504"/>
                  </a:cubicBezTo>
                  <a:cubicBezTo>
                    <a:pt x="78" y="5605"/>
                    <a:pt x="9914" y="0"/>
                    <a:pt x="22010" y="6984"/>
                  </a:cubicBezTo>
                  <a:close/>
                </a:path>
              </a:pathLst>
            </a:custGeom>
            <a:solidFill>
              <a:srgbClr val="FFFFFF">
                <a:alpha val="38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51525" y="2956225"/>
              <a:ext cx="12150" cy="14575"/>
            </a:xfrm>
            <a:custGeom>
              <a:avLst/>
              <a:gdLst/>
              <a:ahLst/>
              <a:cxnLst/>
              <a:rect l="l" t="t" r="r" b="b"/>
              <a:pathLst>
                <a:path w="486" h="583" extrusionOk="0">
                  <a:moveTo>
                    <a:pt x="321" y="112"/>
                  </a:moveTo>
                  <a:cubicBezTo>
                    <a:pt x="432" y="229"/>
                    <a:pt x="485" y="405"/>
                    <a:pt x="435" y="494"/>
                  </a:cubicBezTo>
                  <a:cubicBezTo>
                    <a:pt x="400" y="575"/>
                    <a:pt x="319" y="582"/>
                    <a:pt x="240" y="536"/>
                  </a:cubicBezTo>
                  <a:lnTo>
                    <a:pt x="160" y="468"/>
                  </a:lnTo>
                  <a:cubicBezTo>
                    <a:pt x="49" y="355"/>
                    <a:pt x="0" y="182"/>
                    <a:pt x="46" y="86"/>
                  </a:cubicBezTo>
                  <a:cubicBezTo>
                    <a:pt x="78" y="12"/>
                    <a:pt x="160" y="1"/>
                    <a:pt x="243" y="48"/>
                  </a:cubicBezTo>
                  <a:cubicBezTo>
                    <a:pt x="272" y="66"/>
                    <a:pt x="298" y="87"/>
                    <a:pt x="321" y="112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105675" y="2519225"/>
              <a:ext cx="11950" cy="14250"/>
            </a:xfrm>
            <a:custGeom>
              <a:avLst/>
              <a:gdLst/>
              <a:ahLst/>
              <a:cxnLst/>
              <a:rect l="l" t="t" r="r" b="b"/>
              <a:pathLst>
                <a:path w="478" h="570" extrusionOk="0">
                  <a:moveTo>
                    <a:pt x="239" y="41"/>
                  </a:moveTo>
                  <a:cubicBezTo>
                    <a:pt x="324" y="90"/>
                    <a:pt x="404" y="194"/>
                    <a:pt x="436" y="307"/>
                  </a:cubicBezTo>
                  <a:cubicBezTo>
                    <a:pt x="478" y="458"/>
                    <a:pt x="428" y="569"/>
                    <a:pt x="316" y="558"/>
                  </a:cubicBezTo>
                  <a:lnTo>
                    <a:pt x="237" y="530"/>
                  </a:lnTo>
                  <a:cubicBezTo>
                    <a:pt x="156" y="483"/>
                    <a:pt x="76" y="380"/>
                    <a:pt x="43" y="268"/>
                  </a:cubicBezTo>
                  <a:cubicBezTo>
                    <a:pt x="1" y="118"/>
                    <a:pt x="51" y="1"/>
                    <a:pt x="161" y="12"/>
                  </a:cubicBezTo>
                  <a:cubicBezTo>
                    <a:pt x="189" y="17"/>
                    <a:pt x="216" y="26"/>
                    <a:pt x="239" y="41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078825" y="2360675"/>
              <a:ext cx="10950" cy="15525"/>
            </a:xfrm>
            <a:custGeom>
              <a:avLst/>
              <a:gdLst/>
              <a:ahLst/>
              <a:cxnLst/>
              <a:rect l="l" t="t" r="r" b="b"/>
              <a:pathLst>
                <a:path w="438" h="621" extrusionOk="0">
                  <a:moveTo>
                    <a:pt x="232" y="559"/>
                  </a:moveTo>
                  <a:lnTo>
                    <a:pt x="220" y="556"/>
                  </a:lnTo>
                  <a:cubicBezTo>
                    <a:pt x="106" y="491"/>
                    <a:pt x="14" y="338"/>
                    <a:pt x="7" y="205"/>
                  </a:cubicBezTo>
                  <a:cubicBezTo>
                    <a:pt x="0" y="64"/>
                    <a:pt x="92" y="0"/>
                    <a:pt x="207" y="62"/>
                  </a:cubicBezTo>
                  <a:lnTo>
                    <a:pt x="220" y="69"/>
                  </a:lnTo>
                  <a:cubicBezTo>
                    <a:pt x="332" y="134"/>
                    <a:pt x="424" y="285"/>
                    <a:pt x="435" y="417"/>
                  </a:cubicBezTo>
                  <a:cubicBezTo>
                    <a:pt x="438" y="559"/>
                    <a:pt x="346" y="621"/>
                    <a:pt x="232" y="559"/>
                  </a:cubicBezTo>
                  <a:close/>
                </a:path>
              </a:pathLst>
            </a:custGeom>
            <a:solidFill>
              <a:srgbClr val="7F8D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3"/>
            <p:cNvSpPr/>
            <p:nvPr/>
          </p:nvSpPr>
          <p:spPr>
            <a:xfrm rot="10800000">
              <a:off x="4776425" y="2753600"/>
              <a:ext cx="255075" cy="214275"/>
            </a:xfrm>
            <a:custGeom>
              <a:avLst/>
              <a:gdLst/>
              <a:ahLst/>
              <a:cxnLst/>
              <a:rect l="l" t="t" r="r" b="b"/>
              <a:pathLst>
                <a:path w="10203" h="8571" extrusionOk="0">
                  <a:moveTo>
                    <a:pt x="1251" y="0"/>
                  </a:moveTo>
                  <a:cubicBezTo>
                    <a:pt x="599" y="0"/>
                    <a:pt x="0" y="522"/>
                    <a:pt x="0" y="1250"/>
                  </a:cubicBezTo>
                  <a:lnTo>
                    <a:pt x="0" y="2881"/>
                  </a:lnTo>
                  <a:cubicBezTo>
                    <a:pt x="0" y="3327"/>
                    <a:pt x="238" y="3740"/>
                    <a:pt x="626" y="3963"/>
                  </a:cubicBezTo>
                  <a:lnTo>
                    <a:pt x="8330" y="8401"/>
                  </a:lnTo>
                  <a:cubicBezTo>
                    <a:pt x="8531" y="8518"/>
                    <a:pt x="8744" y="8571"/>
                    <a:pt x="8952" y="8571"/>
                  </a:cubicBezTo>
                  <a:cubicBezTo>
                    <a:pt x="9604" y="8571"/>
                    <a:pt x="10202" y="8048"/>
                    <a:pt x="10202" y="7320"/>
                  </a:cubicBezTo>
                  <a:lnTo>
                    <a:pt x="10202" y="5689"/>
                  </a:lnTo>
                  <a:cubicBezTo>
                    <a:pt x="10202" y="5243"/>
                    <a:pt x="9964" y="4830"/>
                    <a:pt x="9578" y="4607"/>
                  </a:cubicBezTo>
                  <a:lnTo>
                    <a:pt x="1872" y="169"/>
                  </a:lnTo>
                  <a:cubicBezTo>
                    <a:pt x="1671" y="53"/>
                    <a:pt x="1458" y="0"/>
                    <a:pt x="1251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3"/>
            <p:cNvSpPr/>
            <p:nvPr/>
          </p:nvSpPr>
          <p:spPr>
            <a:xfrm rot="10800000">
              <a:off x="4166450" y="2201575"/>
              <a:ext cx="865000" cy="563500"/>
            </a:xfrm>
            <a:custGeom>
              <a:avLst/>
              <a:gdLst/>
              <a:ahLst/>
              <a:cxnLst/>
              <a:rect l="l" t="t" r="r" b="b"/>
              <a:pathLst>
                <a:path w="34600" h="22540" extrusionOk="0">
                  <a:moveTo>
                    <a:pt x="1251" y="1"/>
                  </a:moveTo>
                  <a:cubicBezTo>
                    <a:pt x="599" y="1"/>
                    <a:pt x="1" y="523"/>
                    <a:pt x="1" y="1253"/>
                  </a:cubicBezTo>
                  <a:lnTo>
                    <a:pt x="1" y="2886"/>
                  </a:lnTo>
                  <a:cubicBezTo>
                    <a:pt x="1" y="3334"/>
                    <a:pt x="239" y="3746"/>
                    <a:pt x="628" y="3969"/>
                  </a:cubicBezTo>
                  <a:lnTo>
                    <a:pt x="32729" y="22372"/>
                  </a:lnTo>
                  <a:cubicBezTo>
                    <a:pt x="32929" y="22487"/>
                    <a:pt x="33141" y="22539"/>
                    <a:pt x="33348" y="22539"/>
                  </a:cubicBezTo>
                  <a:cubicBezTo>
                    <a:pt x="34001" y="22539"/>
                    <a:pt x="34600" y="22017"/>
                    <a:pt x="34600" y="21288"/>
                  </a:cubicBezTo>
                  <a:lnTo>
                    <a:pt x="34600" y="19654"/>
                  </a:lnTo>
                  <a:cubicBezTo>
                    <a:pt x="34600" y="19207"/>
                    <a:pt x="34360" y="18794"/>
                    <a:pt x="33971" y="18571"/>
                  </a:cubicBezTo>
                  <a:lnTo>
                    <a:pt x="1870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3"/>
            <p:cNvSpPr/>
            <p:nvPr/>
          </p:nvSpPr>
          <p:spPr>
            <a:xfrm rot="10800000">
              <a:off x="4497225" y="1985325"/>
              <a:ext cx="534150" cy="373825"/>
            </a:xfrm>
            <a:custGeom>
              <a:avLst/>
              <a:gdLst/>
              <a:ahLst/>
              <a:cxnLst/>
              <a:rect l="l" t="t" r="r" b="b"/>
              <a:pathLst>
                <a:path w="21366" h="14953" extrusionOk="0">
                  <a:moveTo>
                    <a:pt x="1252" y="0"/>
                  </a:moveTo>
                  <a:cubicBezTo>
                    <a:pt x="599" y="0"/>
                    <a:pt x="1" y="523"/>
                    <a:pt x="1" y="1252"/>
                  </a:cubicBezTo>
                  <a:lnTo>
                    <a:pt x="1" y="2886"/>
                  </a:lnTo>
                  <a:cubicBezTo>
                    <a:pt x="1" y="3333"/>
                    <a:pt x="240" y="3746"/>
                    <a:pt x="628" y="3969"/>
                  </a:cubicBezTo>
                  <a:lnTo>
                    <a:pt x="19495" y="14785"/>
                  </a:lnTo>
                  <a:cubicBezTo>
                    <a:pt x="19695" y="14900"/>
                    <a:pt x="19908" y="14952"/>
                    <a:pt x="20114" y="14952"/>
                  </a:cubicBezTo>
                  <a:cubicBezTo>
                    <a:pt x="20767" y="14952"/>
                    <a:pt x="21366" y="14430"/>
                    <a:pt x="21366" y="13702"/>
                  </a:cubicBezTo>
                  <a:lnTo>
                    <a:pt x="21366" y="12066"/>
                  </a:lnTo>
                  <a:cubicBezTo>
                    <a:pt x="21364" y="11619"/>
                    <a:pt x="21126" y="11206"/>
                    <a:pt x="20738" y="10983"/>
                  </a:cubicBezTo>
                  <a:lnTo>
                    <a:pt x="1871" y="168"/>
                  </a:lnTo>
                  <a:cubicBezTo>
                    <a:pt x="1671" y="53"/>
                    <a:pt x="1458" y="0"/>
                    <a:pt x="1252" y="0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3"/>
            <p:cNvSpPr/>
            <p:nvPr/>
          </p:nvSpPr>
          <p:spPr>
            <a:xfrm rot="10800000">
              <a:off x="4290850" y="2069950"/>
              <a:ext cx="740550" cy="492175"/>
            </a:xfrm>
            <a:custGeom>
              <a:avLst/>
              <a:gdLst/>
              <a:ahLst/>
              <a:cxnLst/>
              <a:rect l="l" t="t" r="r" b="b"/>
              <a:pathLst>
                <a:path w="29622" h="19687" extrusionOk="0">
                  <a:moveTo>
                    <a:pt x="1251" y="1"/>
                  </a:moveTo>
                  <a:cubicBezTo>
                    <a:pt x="598" y="1"/>
                    <a:pt x="0" y="523"/>
                    <a:pt x="0" y="1252"/>
                  </a:cubicBezTo>
                  <a:lnTo>
                    <a:pt x="0" y="2887"/>
                  </a:lnTo>
                  <a:cubicBezTo>
                    <a:pt x="0" y="3334"/>
                    <a:pt x="240" y="3747"/>
                    <a:pt x="628" y="3970"/>
                  </a:cubicBezTo>
                  <a:lnTo>
                    <a:pt x="27751" y="19519"/>
                  </a:lnTo>
                  <a:cubicBezTo>
                    <a:pt x="27951" y="19634"/>
                    <a:pt x="28164" y="19686"/>
                    <a:pt x="28370" y="19686"/>
                  </a:cubicBezTo>
                  <a:cubicBezTo>
                    <a:pt x="29023" y="19686"/>
                    <a:pt x="29622" y="19164"/>
                    <a:pt x="29622" y="18435"/>
                  </a:cubicBezTo>
                  <a:lnTo>
                    <a:pt x="29622" y="16801"/>
                  </a:lnTo>
                  <a:cubicBezTo>
                    <a:pt x="29622" y="16354"/>
                    <a:pt x="29383" y="15941"/>
                    <a:pt x="28994" y="15718"/>
                  </a:cubicBezTo>
                  <a:lnTo>
                    <a:pt x="1871" y="168"/>
                  </a:lnTo>
                  <a:cubicBezTo>
                    <a:pt x="1670" y="53"/>
                    <a:pt x="1458" y="1"/>
                    <a:pt x="1251" y="1"/>
                  </a:cubicBezTo>
                  <a:close/>
                </a:path>
              </a:pathLst>
            </a:custGeom>
            <a:solidFill>
              <a:srgbClr val="83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9225" y="35738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3" y="1"/>
                  </a:moveTo>
                  <a:cubicBezTo>
                    <a:pt x="2003" y="1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61"/>
                  </a:cubicBezTo>
                  <a:cubicBezTo>
                    <a:pt x="1408" y="2630"/>
                    <a:pt x="2020" y="2766"/>
                    <a:pt x="2631" y="2766"/>
                  </a:cubicBezTo>
                  <a:cubicBezTo>
                    <a:pt x="3241" y="2766"/>
                    <a:pt x="3850" y="2631"/>
                    <a:pt x="4315" y="2361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6"/>
                    <a:pt x="3224" y="1"/>
                    <a:pt x="2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52050" y="37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6" y="0"/>
                  </a:moveTo>
                  <a:cubicBezTo>
                    <a:pt x="2005" y="0"/>
                    <a:pt x="1395" y="135"/>
                    <a:pt x="930" y="405"/>
                  </a:cubicBezTo>
                  <a:cubicBezTo>
                    <a:pt x="0" y="945"/>
                    <a:pt x="6" y="1819"/>
                    <a:pt x="941" y="2360"/>
                  </a:cubicBezTo>
                  <a:cubicBezTo>
                    <a:pt x="1409" y="2630"/>
                    <a:pt x="2020" y="2765"/>
                    <a:pt x="2631" y="2765"/>
                  </a:cubicBezTo>
                  <a:cubicBezTo>
                    <a:pt x="3242" y="2765"/>
                    <a:pt x="3852" y="2630"/>
                    <a:pt x="4316" y="2360"/>
                  </a:cubicBezTo>
                  <a:cubicBezTo>
                    <a:pt x="5244" y="1821"/>
                    <a:pt x="5239" y="945"/>
                    <a:pt x="4305" y="405"/>
                  </a:cubicBezTo>
                  <a:cubicBezTo>
                    <a:pt x="3838" y="135"/>
                    <a:pt x="3227" y="0"/>
                    <a:pt x="2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874900" y="3896025"/>
              <a:ext cx="131050" cy="69125"/>
            </a:xfrm>
            <a:custGeom>
              <a:avLst/>
              <a:gdLst/>
              <a:ahLst/>
              <a:cxnLst/>
              <a:rect l="l" t="t" r="r" b="b"/>
              <a:pathLst>
                <a:path w="5242" h="2765" extrusionOk="0">
                  <a:moveTo>
                    <a:pt x="2613" y="0"/>
                  </a:moveTo>
                  <a:cubicBezTo>
                    <a:pt x="2002" y="0"/>
                    <a:pt x="1392" y="135"/>
                    <a:pt x="929" y="405"/>
                  </a:cubicBezTo>
                  <a:cubicBezTo>
                    <a:pt x="0" y="944"/>
                    <a:pt x="4" y="1820"/>
                    <a:pt x="940" y="2359"/>
                  </a:cubicBezTo>
                  <a:cubicBezTo>
                    <a:pt x="1406" y="2629"/>
                    <a:pt x="2017" y="2764"/>
                    <a:pt x="2627" y="2764"/>
                  </a:cubicBezTo>
                  <a:cubicBezTo>
                    <a:pt x="3238" y="2764"/>
                    <a:pt x="3849" y="2629"/>
                    <a:pt x="4313" y="2359"/>
                  </a:cubicBezTo>
                  <a:cubicBezTo>
                    <a:pt x="5241" y="1820"/>
                    <a:pt x="5237" y="944"/>
                    <a:pt x="4303" y="405"/>
                  </a:cubicBezTo>
                  <a:cubicBezTo>
                    <a:pt x="3836" y="135"/>
                    <a:pt x="3224" y="0"/>
                    <a:pt x="2613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597675" y="405710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4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8" y="2630"/>
                    <a:pt x="2020" y="2765"/>
                    <a:pt x="2631" y="2765"/>
                  </a:cubicBezTo>
                  <a:cubicBezTo>
                    <a:pt x="3241" y="2765"/>
                    <a:pt x="3850" y="2631"/>
                    <a:pt x="4315" y="2360"/>
                  </a:cubicBezTo>
                  <a:cubicBezTo>
                    <a:pt x="5244" y="1819"/>
                    <a:pt x="5237" y="945"/>
                    <a:pt x="4304" y="405"/>
                  </a:cubicBezTo>
                  <a:cubicBezTo>
                    <a:pt x="3837" y="135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705125" y="37331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6"/>
                    <a:pt x="929" y="406"/>
                  </a:cubicBezTo>
                  <a:cubicBezTo>
                    <a:pt x="0" y="945"/>
                    <a:pt x="5" y="1820"/>
                    <a:pt x="940" y="2360"/>
                  </a:cubicBezTo>
                  <a:cubicBezTo>
                    <a:pt x="1407" y="2630"/>
                    <a:pt x="2018" y="2765"/>
                    <a:pt x="2628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20"/>
                    <a:pt x="5238" y="946"/>
                    <a:pt x="4304" y="406"/>
                  </a:cubicBezTo>
                  <a:cubicBezTo>
                    <a:pt x="3836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427900" y="38941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6" y="1"/>
                    <a:pt x="1396" y="136"/>
                    <a:pt x="930" y="406"/>
                  </a:cubicBezTo>
                  <a:cubicBezTo>
                    <a:pt x="1" y="947"/>
                    <a:pt x="6" y="1821"/>
                    <a:pt x="942" y="2361"/>
                  </a:cubicBezTo>
                  <a:cubicBezTo>
                    <a:pt x="1409" y="2631"/>
                    <a:pt x="2020" y="2766"/>
                    <a:pt x="2630" y="2766"/>
                  </a:cubicBezTo>
                  <a:cubicBezTo>
                    <a:pt x="3241" y="2766"/>
                    <a:pt x="3852" y="2631"/>
                    <a:pt x="4316" y="2361"/>
                  </a:cubicBezTo>
                  <a:cubicBezTo>
                    <a:pt x="5245" y="1821"/>
                    <a:pt x="5240" y="946"/>
                    <a:pt x="4305" y="406"/>
                  </a:cubicBezTo>
                  <a:cubicBezTo>
                    <a:pt x="3837" y="136"/>
                    <a:pt x="3227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150750" y="4055300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4" y="0"/>
                  </a:moveTo>
                  <a:cubicBezTo>
                    <a:pt x="2003" y="0"/>
                    <a:pt x="1394" y="136"/>
                    <a:pt x="929" y="406"/>
                  </a:cubicBezTo>
                  <a:cubicBezTo>
                    <a:pt x="1" y="945"/>
                    <a:pt x="5" y="1819"/>
                    <a:pt x="940" y="2360"/>
                  </a:cubicBezTo>
                  <a:cubicBezTo>
                    <a:pt x="1408" y="2630"/>
                    <a:pt x="2019" y="2764"/>
                    <a:pt x="2630" y="2764"/>
                  </a:cubicBezTo>
                  <a:cubicBezTo>
                    <a:pt x="3241" y="2764"/>
                    <a:pt x="3851" y="2630"/>
                    <a:pt x="4315" y="2360"/>
                  </a:cubicBezTo>
                  <a:cubicBezTo>
                    <a:pt x="5243" y="1820"/>
                    <a:pt x="5238" y="945"/>
                    <a:pt x="4304" y="406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873575" y="421637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5"/>
                    <a:pt x="4" y="1820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5" y="2360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80975" y="389240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1" y="944"/>
                    <a:pt x="5" y="1820"/>
                    <a:pt x="940" y="2359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9" y="2630"/>
                    <a:pt x="4314" y="2359"/>
                  </a:cubicBezTo>
                  <a:cubicBezTo>
                    <a:pt x="5245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703775" y="4053450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4" y="1"/>
                  </a:moveTo>
                  <a:cubicBezTo>
                    <a:pt x="2004" y="1"/>
                    <a:pt x="1394" y="135"/>
                    <a:pt x="930" y="406"/>
                  </a:cubicBezTo>
                  <a:cubicBezTo>
                    <a:pt x="0" y="947"/>
                    <a:pt x="6" y="1821"/>
                    <a:pt x="941" y="2360"/>
                  </a:cubicBezTo>
                  <a:cubicBezTo>
                    <a:pt x="1408" y="2630"/>
                    <a:pt x="2019" y="2765"/>
                    <a:pt x="2630" y="2765"/>
                  </a:cubicBezTo>
                  <a:cubicBezTo>
                    <a:pt x="3241" y="2765"/>
                    <a:pt x="3851" y="2630"/>
                    <a:pt x="4316" y="2360"/>
                  </a:cubicBezTo>
                  <a:cubicBezTo>
                    <a:pt x="5244" y="1821"/>
                    <a:pt x="5239" y="945"/>
                    <a:pt x="4305" y="406"/>
                  </a:cubicBezTo>
                  <a:cubicBezTo>
                    <a:pt x="3837" y="136"/>
                    <a:pt x="3225" y="1"/>
                    <a:pt x="2614" y="1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26625" y="4214525"/>
              <a:ext cx="131050" cy="69150"/>
            </a:xfrm>
            <a:custGeom>
              <a:avLst/>
              <a:gdLst/>
              <a:ahLst/>
              <a:cxnLst/>
              <a:rect l="l" t="t" r="r" b="b"/>
              <a:pathLst>
                <a:path w="5242" h="2766" extrusionOk="0">
                  <a:moveTo>
                    <a:pt x="2612" y="1"/>
                  </a:moveTo>
                  <a:cubicBezTo>
                    <a:pt x="2001" y="1"/>
                    <a:pt x="1391" y="136"/>
                    <a:pt x="927" y="405"/>
                  </a:cubicBezTo>
                  <a:cubicBezTo>
                    <a:pt x="0" y="945"/>
                    <a:pt x="4" y="1820"/>
                    <a:pt x="938" y="2361"/>
                  </a:cubicBezTo>
                  <a:cubicBezTo>
                    <a:pt x="1406" y="2631"/>
                    <a:pt x="2017" y="2766"/>
                    <a:pt x="2628" y="2766"/>
                  </a:cubicBezTo>
                  <a:cubicBezTo>
                    <a:pt x="3239" y="2766"/>
                    <a:pt x="3849" y="2631"/>
                    <a:pt x="4313" y="2361"/>
                  </a:cubicBezTo>
                  <a:cubicBezTo>
                    <a:pt x="5241" y="1822"/>
                    <a:pt x="5237" y="946"/>
                    <a:pt x="4302" y="405"/>
                  </a:cubicBezTo>
                  <a:cubicBezTo>
                    <a:pt x="3835" y="136"/>
                    <a:pt x="3223" y="1"/>
                    <a:pt x="2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149400" y="4375650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9" y="405"/>
                  </a:cubicBezTo>
                  <a:cubicBezTo>
                    <a:pt x="0" y="944"/>
                    <a:pt x="6" y="1820"/>
                    <a:pt x="940" y="2359"/>
                  </a:cubicBezTo>
                  <a:cubicBezTo>
                    <a:pt x="1407" y="2629"/>
                    <a:pt x="2018" y="2765"/>
                    <a:pt x="2629" y="2765"/>
                  </a:cubicBezTo>
                  <a:cubicBezTo>
                    <a:pt x="3239" y="2765"/>
                    <a:pt x="3850" y="2629"/>
                    <a:pt x="4315" y="2359"/>
                  </a:cubicBezTo>
                  <a:cubicBezTo>
                    <a:pt x="5244" y="1820"/>
                    <a:pt x="5237" y="946"/>
                    <a:pt x="4303" y="405"/>
                  </a:cubicBezTo>
                  <a:cubicBezTo>
                    <a:pt x="3836" y="135"/>
                    <a:pt x="3225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2256850" y="405167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2" y="0"/>
                    <a:pt x="1392" y="136"/>
                    <a:pt x="929" y="406"/>
                  </a:cubicBezTo>
                  <a:cubicBezTo>
                    <a:pt x="0" y="945"/>
                    <a:pt x="5" y="1819"/>
                    <a:pt x="940" y="2360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39" y="2765"/>
                    <a:pt x="3849" y="2630"/>
                    <a:pt x="4313" y="2360"/>
                  </a:cubicBezTo>
                  <a:cubicBezTo>
                    <a:pt x="5244" y="1819"/>
                    <a:pt x="5237" y="945"/>
                    <a:pt x="4303" y="406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979625" y="4212725"/>
              <a:ext cx="131125" cy="69150"/>
            </a:xfrm>
            <a:custGeom>
              <a:avLst/>
              <a:gdLst/>
              <a:ahLst/>
              <a:cxnLst/>
              <a:rect l="l" t="t" r="r" b="b"/>
              <a:pathLst>
                <a:path w="5245" h="2766" extrusionOk="0">
                  <a:moveTo>
                    <a:pt x="2616" y="1"/>
                  </a:moveTo>
                  <a:cubicBezTo>
                    <a:pt x="2005" y="1"/>
                    <a:pt x="1395" y="136"/>
                    <a:pt x="930" y="406"/>
                  </a:cubicBezTo>
                  <a:cubicBezTo>
                    <a:pt x="1" y="946"/>
                    <a:pt x="6" y="1820"/>
                    <a:pt x="941" y="2361"/>
                  </a:cubicBezTo>
                  <a:cubicBezTo>
                    <a:pt x="1409" y="2630"/>
                    <a:pt x="2021" y="2765"/>
                    <a:pt x="2631" y="2765"/>
                  </a:cubicBezTo>
                  <a:cubicBezTo>
                    <a:pt x="3242" y="2765"/>
                    <a:pt x="3852" y="2630"/>
                    <a:pt x="4316" y="2361"/>
                  </a:cubicBezTo>
                  <a:cubicBezTo>
                    <a:pt x="5245" y="1821"/>
                    <a:pt x="5239" y="946"/>
                    <a:pt x="4305" y="406"/>
                  </a:cubicBezTo>
                  <a:cubicBezTo>
                    <a:pt x="3837" y="136"/>
                    <a:pt x="3226" y="1"/>
                    <a:pt x="26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702475" y="4373825"/>
              <a:ext cx="131100" cy="69125"/>
            </a:xfrm>
            <a:custGeom>
              <a:avLst/>
              <a:gdLst/>
              <a:ahLst/>
              <a:cxnLst/>
              <a:rect l="l" t="t" r="r" b="b"/>
              <a:pathLst>
                <a:path w="5244" h="2765" extrusionOk="0">
                  <a:moveTo>
                    <a:pt x="2615" y="0"/>
                  </a:moveTo>
                  <a:cubicBezTo>
                    <a:pt x="2004" y="0"/>
                    <a:pt x="1393" y="135"/>
                    <a:pt x="929" y="405"/>
                  </a:cubicBezTo>
                  <a:cubicBezTo>
                    <a:pt x="1" y="945"/>
                    <a:pt x="5" y="1820"/>
                    <a:pt x="940" y="2359"/>
                  </a:cubicBezTo>
                  <a:cubicBezTo>
                    <a:pt x="1407" y="2630"/>
                    <a:pt x="2019" y="2765"/>
                    <a:pt x="2629" y="2765"/>
                  </a:cubicBezTo>
                  <a:cubicBezTo>
                    <a:pt x="3240" y="2765"/>
                    <a:pt x="3850" y="2629"/>
                    <a:pt x="4315" y="2359"/>
                  </a:cubicBezTo>
                  <a:cubicBezTo>
                    <a:pt x="5243" y="1820"/>
                    <a:pt x="5238" y="946"/>
                    <a:pt x="4304" y="405"/>
                  </a:cubicBezTo>
                  <a:cubicBezTo>
                    <a:pt x="3836" y="135"/>
                    <a:pt x="3225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425300" y="4534925"/>
              <a:ext cx="131125" cy="69125"/>
            </a:xfrm>
            <a:custGeom>
              <a:avLst/>
              <a:gdLst/>
              <a:ahLst/>
              <a:cxnLst/>
              <a:rect l="l" t="t" r="r" b="b"/>
              <a:pathLst>
                <a:path w="5245" h="2765" extrusionOk="0">
                  <a:moveTo>
                    <a:pt x="2614" y="0"/>
                  </a:moveTo>
                  <a:cubicBezTo>
                    <a:pt x="2003" y="0"/>
                    <a:pt x="1393" y="135"/>
                    <a:pt x="928" y="405"/>
                  </a:cubicBezTo>
                  <a:cubicBezTo>
                    <a:pt x="0" y="945"/>
                    <a:pt x="4" y="1819"/>
                    <a:pt x="940" y="2360"/>
                  </a:cubicBezTo>
                  <a:cubicBezTo>
                    <a:pt x="1407" y="2630"/>
                    <a:pt x="2018" y="2765"/>
                    <a:pt x="2629" y="2765"/>
                  </a:cubicBezTo>
                  <a:cubicBezTo>
                    <a:pt x="3239" y="2765"/>
                    <a:pt x="3848" y="2630"/>
                    <a:pt x="4313" y="2360"/>
                  </a:cubicBezTo>
                  <a:cubicBezTo>
                    <a:pt x="5244" y="1819"/>
                    <a:pt x="5237" y="945"/>
                    <a:pt x="4303" y="405"/>
                  </a:cubicBezTo>
                  <a:cubicBezTo>
                    <a:pt x="3835" y="135"/>
                    <a:pt x="3224" y="0"/>
                    <a:pt x="2614" y="0"/>
                  </a:cubicBezTo>
                  <a:close/>
                </a:path>
              </a:pathLst>
            </a:custGeom>
            <a:solidFill>
              <a:srgbClr val="4E3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877675" y="2682250"/>
              <a:ext cx="121925" cy="1279625"/>
            </a:xfrm>
            <a:custGeom>
              <a:avLst/>
              <a:gdLst/>
              <a:ahLst/>
              <a:cxnLst/>
              <a:rect l="l" t="t" r="r" b="b"/>
              <a:pathLst>
                <a:path w="4877" h="51185" extrusionOk="0">
                  <a:moveTo>
                    <a:pt x="4860" y="50056"/>
                  </a:moveTo>
                  <a:cubicBezTo>
                    <a:pt x="4877" y="49972"/>
                    <a:pt x="4877" y="49887"/>
                    <a:pt x="4860" y="49805"/>
                  </a:cubicBezTo>
                  <a:lnTo>
                    <a:pt x="4860" y="1"/>
                  </a:lnTo>
                  <a:lnTo>
                    <a:pt x="1" y="1"/>
                  </a:lnTo>
                  <a:lnTo>
                    <a:pt x="1" y="50056"/>
                  </a:lnTo>
                  <a:lnTo>
                    <a:pt x="10" y="50056"/>
                  </a:lnTo>
                  <a:cubicBezTo>
                    <a:pt x="125" y="50690"/>
                    <a:pt x="1169" y="51185"/>
                    <a:pt x="2440" y="51181"/>
                  </a:cubicBezTo>
                  <a:cubicBezTo>
                    <a:pt x="3702" y="51176"/>
                    <a:pt x="4737" y="50683"/>
                    <a:pt x="4860" y="500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428125" y="4352900"/>
              <a:ext cx="121950" cy="244125"/>
            </a:xfrm>
            <a:custGeom>
              <a:avLst/>
              <a:gdLst/>
              <a:ahLst/>
              <a:cxnLst/>
              <a:rect l="l" t="t" r="r" b="b"/>
              <a:pathLst>
                <a:path w="4878" h="9765" extrusionOk="0">
                  <a:moveTo>
                    <a:pt x="4861" y="8636"/>
                  </a:moveTo>
                  <a:cubicBezTo>
                    <a:pt x="4877" y="8553"/>
                    <a:pt x="4877" y="8467"/>
                    <a:pt x="4861" y="8385"/>
                  </a:cubicBezTo>
                  <a:lnTo>
                    <a:pt x="4861" y="0"/>
                  </a:lnTo>
                  <a:lnTo>
                    <a:pt x="0" y="0"/>
                  </a:lnTo>
                  <a:lnTo>
                    <a:pt x="0" y="8636"/>
                  </a:lnTo>
                  <a:lnTo>
                    <a:pt x="11" y="8636"/>
                  </a:lnTo>
                  <a:cubicBezTo>
                    <a:pt x="125" y="9270"/>
                    <a:pt x="1170" y="9765"/>
                    <a:pt x="2441" y="9761"/>
                  </a:cubicBezTo>
                  <a:cubicBezTo>
                    <a:pt x="3702" y="9756"/>
                    <a:pt x="4738" y="9263"/>
                    <a:pt x="4861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1713000" y="3883275"/>
              <a:ext cx="121925" cy="244125"/>
            </a:xfrm>
            <a:custGeom>
              <a:avLst/>
              <a:gdLst/>
              <a:ahLst/>
              <a:cxnLst/>
              <a:rect l="l" t="t" r="r" b="b"/>
              <a:pathLst>
                <a:path w="4877" h="9765" extrusionOk="0">
                  <a:moveTo>
                    <a:pt x="4860" y="8634"/>
                  </a:moveTo>
                  <a:cubicBezTo>
                    <a:pt x="4877" y="8552"/>
                    <a:pt x="4877" y="8467"/>
                    <a:pt x="4860" y="8385"/>
                  </a:cubicBezTo>
                  <a:lnTo>
                    <a:pt x="4860" y="0"/>
                  </a:lnTo>
                  <a:lnTo>
                    <a:pt x="1" y="0"/>
                  </a:lnTo>
                  <a:lnTo>
                    <a:pt x="1" y="8636"/>
                  </a:lnTo>
                  <a:lnTo>
                    <a:pt x="10" y="8636"/>
                  </a:lnTo>
                  <a:cubicBezTo>
                    <a:pt x="125" y="9270"/>
                    <a:pt x="1169" y="9765"/>
                    <a:pt x="2440" y="9761"/>
                  </a:cubicBezTo>
                  <a:cubicBezTo>
                    <a:pt x="3701" y="9757"/>
                    <a:pt x="4737" y="9265"/>
                    <a:pt x="4860" y="863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4583939" y="3649903"/>
              <a:ext cx="677525" cy="864725"/>
            </a:xfrm>
            <a:custGeom>
              <a:avLst/>
              <a:gdLst/>
              <a:ahLst/>
              <a:cxnLst/>
              <a:rect l="l" t="t" r="r" b="b"/>
              <a:pathLst>
                <a:path w="27101" h="34589" extrusionOk="0">
                  <a:moveTo>
                    <a:pt x="1" y="33754"/>
                  </a:moveTo>
                  <a:lnTo>
                    <a:pt x="1" y="14910"/>
                  </a:lnTo>
                  <a:cubicBezTo>
                    <a:pt x="1" y="14665"/>
                    <a:pt x="136" y="14438"/>
                    <a:pt x="351" y="14321"/>
                  </a:cubicBezTo>
                  <a:lnTo>
                    <a:pt x="26106" y="246"/>
                  </a:lnTo>
                  <a:cubicBezTo>
                    <a:pt x="26555" y="1"/>
                    <a:pt x="27100" y="324"/>
                    <a:pt x="27100" y="836"/>
                  </a:cubicBezTo>
                  <a:lnTo>
                    <a:pt x="27100" y="19678"/>
                  </a:lnTo>
                  <a:cubicBezTo>
                    <a:pt x="27100" y="19923"/>
                    <a:pt x="26967" y="20150"/>
                    <a:pt x="26750" y="20267"/>
                  </a:cubicBezTo>
                  <a:lnTo>
                    <a:pt x="996" y="34343"/>
                  </a:lnTo>
                  <a:cubicBezTo>
                    <a:pt x="549" y="34589"/>
                    <a:pt x="1" y="34264"/>
                    <a:pt x="1" y="33754"/>
                  </a:cubicBezTo>
                  <a:close/>
                </a:path>
              </a:pathLst>
            </a:custGeom>
            <a:solidFill>
              <a:srgbClr val="E354F7">
                <a:alpha val="19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48432" y="3047681"/>
              <a:ext cx="708325" cy="904050"/>
            </a:xfrm>
            <a:custGeom>
              <a:avLst/>
              <a:gdLst/>
              <a:ahLst/>
              <a:cxnLst/>
              <a:rect l="l" t="t" r="r" b="b"/>
              <a:pathLst>
                <a:path w="28333" h="36162" extrusionOk="0">
                  <a:moveTo>
                    <a:pt x="1" y="35290"/>
                  </a:moveTo>
                  <a:lnTo>
                    <a:pt x="1" y="15589"/>
                  </a:lnTo>
                  <a:cubicBezTo>
                    <a:pt x="1" y="15331"/>
                    <a:pt x="140" y="15096"/>
                    <a:pt x="366" y="14973"/>
                  </a:cubicBezTo>
                  <a:lnTo>
                    <a:pt x="27293" y="256"/>
                  </a:lnTo>
                  <a:cubicBezTo>
                    <a:pt x="27761" y="1"/>
                    <a:pt x="28332" y="340"/>
                    <a:pt x="28332" y="873"/>
                  </a:cubicBezTo>
                  <a:lnTo>
                    <a:pt x="28332" y="20573"/>
                  </a:lnTo>
                  <a:cubicBezTo>
                    <a:pt x="28331" y="20831"/>
                    <a:pt x="28192" y="21066"/>
                    <a:pt x="27966" y="21190"/>
                  </a:cubicBezTo>
                  <a:lnTo>
                    <a:pt x="1039" y="35906"/>
                  </a:lnTo>
                  <a:cubicBezTo>
                    <a:pt x="572" y="36161"/>
                    <a:pt x="1" y="35822"/>
                    <a:pt x="1" y="35290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668775" y="4215925"/>
              <a:ext cx="87575" cy="73550"/>
            </a:xfrm>
            <a:custGeom>
              <a:avLst/>
              <a:gdLst/>
              <a:ahLst/>
              <a:cxnLst/>
              <a:rect l="l" t="t" r="r" b="b"/>
              <a:pathLst>
                <a:path w="3503" h="2942" extrusionOk="0">
                  <a:moveTo>
                    <a:pt x="3073" y="0"/>
                  </a:moveTo>
                  <a:cubicBezTo>
                    <a:pt x="3002" y="0"/>
                    <a:pt x="2929" y="18"/>
                    <a:pt x="2860" y="58"/>
                  </a:cubicBezTo>
                  <a:lnTo>
                    <a:pt x="215" y="1580"/>
                  </a:lnTo>
                  <a:cubicBezTo>
                    <a:pt x="83" y="1657"/>
                    <a:pt x="1" y="1799"/>
                    <a:pt x="1" y="1953"/>
                  </a:cubicBezTo>
                  <a:lnTo>
                    <a:pt x="1" y="2511"/>
                  </a:lnTo>
                  <a:cubicBezTo>
                    <a:pt x="1" y="2762"/>
                    <a:pt x="206" y="2941"/>
                    <a:pt x="430" y="2941"/>
                  </a:cubicBezTo>
                  <a:cubicBezTo>
                    <a:pt x="501" y="2941"/>
                    <a:pt x="574" y="2923"/>
                    <a:pt x="643" y="2884"/>
                  </a:cubicBezTo>
                  <a:lnTo>
                    <a:pt x="3288" y="1360"/>
                  </a:lnTo>
                  <a:cubicBezTo>
                    <a:pt x="3420" y="1283"/>
                    <a:pt x="3502" y="1143"/>
                    <a:pt x="3502" y="989"/>
                  </a:cubicBezTo>
                  <a:lnTo>
                    <a:pt x="3502" y="429"/>
                  </a:lnTo>
                  <a:cubicBezTo>
                    <a:pt x="3501" y="179"/>
                    <a:pt x="3296" y="0"/>
                    <a:pt x="3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668825" y="4026500"/>
              <a:ext cx="296775" cy="193350"/>
            </a:xfrm>
            <a:custGeom>
              <a:avLst/>
              <a:gdLst/>
              <a:ahLst/>
              <a:cxnLst/>
              <a:rect l="l" t="t" r="r" b="b"/>
              <a:pathLst>
                <a:path w="11871" h="7734" extrusionOk="0">
                  <a:moveTo>
                    <a:pt x="11442" y="1"/>
                  </a:moveTo>
                  <a:cubicBezTo>
                    <a:pt x="11371" y="1"/>
                    <a:pt x="11298" y="19"/>
                    <a:pt x="11230" y="58"/>
                  </a:cubicBezTo>
                  <a:lnTo>
                    <a:pt x="215" y="6372"/>
                  </a:lnTo>
                  <a:cubicBezTo>
                    <a:pt x="82" y="6449"/>
                    <a:pt x="0" y="6591"/>
                    <a:pt x="0" y="6744"/>
                  </a:cubicBezTo>
                  <a:lnTo>
                    <a:pt x="0" y="7305"/>
                  </a:lnTo>
                  <a:cubicBezTo>
                    <a:pt x="0" y="7555"/>
                    <a:pt x="205" y="7734"/>
                    <a:pt x="429" y="7734"/>
                  </a:cubicBezTo>
                  <a:cubicBezTo>
                    <a:pt x="500" y="7734"/>
                    <a:pt x="573" y="7716"/>
                    <a:pt x="641" y="7677"/>
                  </a:cubicBezTo>
                  <a:lnTo>
                    <a:pt x="11656" y="1364"/>
                  </a:lnTo>
                  <a:cubicBezTo>
                    <a:pt x="11790" y="1287"/>
                    <a:pt x="11871" y="1145"/>
                    <a:pt x="11871" y="992"/>
                  </a:cubicBezTo>
                  <a:lnTo>
                    <a:pt x="11871" y="430"/>
                  </a:lnTo>
                  <a:cubicBezTo>
                    <a:pt x="11871" y="180"/>
                    <a:pt x="11666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668825" y="3952300"/>
              <a:ext cx="183325" cy="128300"/>
            </a:xfrm>
            <a:custGeom>
              <a:avLst/>
              <a:gdLst/>
              <a:ahLst/>
              <a:cxnLst/>
              <a:rect l="l" t="t" r="r" b="b"/>
              <a:pathLst>
                <a:path w="7333" h="5132" extrusionOk="0">
                  <a:moveTo>
                    <a:pt x="6902" y="1"/>
                  </a:moveTo>
                  <a:cubicBezTo>
                    <a:pt x="6831" y="1"/>
                    <a:pt x="6758" y="19"/>
                    <a:pt x="6690" y="58"/>
                  </a:cubicBezTo>
                  <a:lnTo>
                    <a:pt x="216" y="3770"/>
                  </a:lnTo>
                  <a:cubicBezTo>
                    <a:pt x="84" y="3847"/>
                    <a:pt x="2" y="3987"/>
                    <a:pt x="2" y="4141"/>
                  </a:cubicBezTo>
                  <a:lnTo>
                    <a:pt x="2" y="4703"/>
                  </a:lnTo>
                  <a:cubicBezTo>
                    <a:pt x="1" y="4953"/>
                    <a:pt x="206" y="5132"/>
                    <a:pt x="431" y="5132"/>
                  </a:cubicBezTo>
                  <a:cubicBezTo>
                    <a:pt x="502" y="5132"/>
                    <a:pt x="574" y="5114"/>
                    <a:pt x="643" y="5075"/>
                  </a:cubicBezTo>
                  <a:lnTo>
                    <a:pt x="7116" y="1363"/>
                  </a:lnTo>
                  <a:cubicBezTo>
                    <a:pt x="7249" y="1286"/>
                    <a:pt x="7331" y="1145"/>
                    <a:pt x="7332" y="992"/>
                  </a:cubicBezTo>
                  <a:lnTo>
                    <a:pt x="7332" y="430"/>
                  </a:lnTo>
                  <a:cubicBezTo>
                    <a:pt x="7332" y="180"/>
                    <a:pt x="7126" y="1"/>
                    <a:pt x="6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668825" y="3981350"/>
              <a:ext cx="254125" cy="168900"/>
            </a:xfrm>
            <a:custGeom>
              <a:avLst/>
              <a:gdLst/>
              <a:ahLst/>
              <a:cxnLst/>
              <a:rect l="l" t="t" r="r" b="b"/>
              <a:pathLst>
                <a:path w="10165" h="6756" extrusionOk="0">
                  <a:moveTo>
                    <a:pt x="9735" y="1"/>
                  </a:moveTo>
                  <a:cubicBezTo>
                    <a:pt x="9664" y="1"/>
                    <a:pt x="9591" y="19"/>
                    <a:pt x="9522" y="59"/>
                  </a:cubicBezTo>
                  <a:lnTo>
                    <a:pt x="216" y="5395"/>
                  </a:lnTo>
                  <a:cubicBezTo>
                    <a:pt x="82" y="5470"/>
                    <a:pt x="0" y="5612"/>
                    <a:pt x="0" y="5765"/>
                  </a:cubicBezTo>
                  <a:lnTo>
                    <a:pt x="0" y="6326"/>
                  </a:lnTo>
                  <a:cubicBezTo>
                    <a:pt x="0" y="6576"/>
                    <a:pt x="206" y="6756"/>
                    <a:pt x="430" y="6756"/>
                  </a:cubicBezTo>
                  <a:cubicBezTo>
                    <a:pt x="501" y="6756"/>
                    <a:pt x="574" y="6738"/>
                    <a:pt x="643" y="6698"/>
                  </a:cubicBezTo>
                  <a:lnTo>
                    <a:pt x="9949" y="1363"/>
                  </a:lnTo>
                  <a:cubicBezTo>
                    <a:pt x="10083" y="1287"/>
                    <a:pt x="10165" y="1144"/>
                    <a:pt x="10163" y="991"/>
                  </a:cubicBezTo>
                  <a:lnTo>
                    <a:pt x="10163" y="431"/>
                  </a:lnTo>
                  <a:cubicBezTo>
                    <a:pt x="10164" y="181"/>
                    <a:pt x="9959" y="1"/>
                    <a:pt x="9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2320750" y="4673400"/>
              <a:ext cx="1353275" cy="783125"/>
            </a:xfrm>
            <a:custGeom>
              <a:avLst/>
              <a:gdLst/>
              <a:ahLst/>
              <a:cxnLst/>
              <a:rect l="l" t="t" r="r" b="b"/>
              <a:pathLst>
                <a:path w="54131" h="31325" fill="none" extrusionOk="0">
                  <a:moveTo>
                    <a:pt x="44429" y="5575"/>
                  </a:moveTo>
                  <a:cubicBezTo>
                    <a:pt x="54079" y="11146"/>
                    <a:pt x="54130" y="20180"/>
                    <a:pt x="44537" y="25753"/>
                  </a:cubicBezTo>
                  <a:cubicBezTo>
                    <a:pt x="34950" y="31325"/>
                    <a:pt x="19356" y="31325"/>
                    <a:pt x="9705" y="25753"/>
                  </a:cubicBezTo>
                  <a:cubicBezTo>
                    <a:pt x="57" y="20182"/>
                    <a:pt x="1" y="11146"/>
                    <a:pt x="9587" y="5575"/>
                  </a:cubicBezTo>
                  <a:cubicBezTo>
                    <a:pt x="19179" y="0"/>
                    <a:pt x="34780" y="4"/>
                    <a:pt x="44429" y="557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13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2665275" y="5030175"/>
              <a:ext cx="664900" cy="266300"/>
            </a:xfrm>
            <a:custGeom>
              <a:avLst/>
              <a:gdLst/>
              <a:ahLst/>
              <a:cxnLst/>
              <a:rect l="l" t="t" r="r" b="b"/>
              <a:pathLst>
                <a:path w="26596" h="10652" extrusionOk="0">
                  <a:moveTo>
                    <a:pt x="26506" y="1663"/>
                  </a:moveTo>
                  <a:cubicBezTo>
                    <a:pt x="26396" y="3648"/>
                    <a:pt x="24995" y="5250"/>
                    <a:pt x="23427" y="6330"/>
                  </a:cubicBezTo>
                  <a:cubicBezTo>
                    <a:pt x="21528" y="7639"/>
                    <a:pt x="19251" y="8382"/>
                    <a:pt x="16990" y="8756"/>
                  </a:cubicBezTo>
                  <a:cubicBezTo>
                    <a:pt x="12504" y="9496"/>
                    <a:pt x="7288" y="9004"/>
                    <a:pt x="3402" y="6471"/>
                  </a:cubicBezTo>
                  <a:cubicBezTo>
                    <a:pt x="1654" y="5332"/>
                    <a:pt x="46" y="3559"/>
                    <a:pt x="53" y="1354"/>
                  </a:cubicBezTo>
                  <a:cubicBezTo>
                    <a:pt x="49" y="2894"/>
                    <a:pt x="0" y="1202"/>
                    <a:pt x="41" y="2741"/>
                  </a:cubicBezTo>
                  <a:cubicBezTo>
                    <a:pt x="134" y="6308"/>
                    <a:pt x="3938" y="8420"/>
                    <a:pt x="6914" y="9378"/>
                  </a:cubicBezTo>
                  <a:cubicBezTo>
                    <a:pt x="10571" y="10553"/>
                    <a:pt x="14684" y="10652"/>
                    <a:pt x="18410" y="9741"/>
                  </a:cubicBezTo>
                  <a:cubicBezTo>
                    <a:pt x="21513" y="8984"/>
                    <a:pt x="25515" y="7222"/>
                    <a:pt x="26367" y="3784"/>
                  </a:cubicBezTo>
                  <a:cubicBezTo>
                    <a:pt x="26595" y="2862"/>
                    <a:pt x="26506" y="1846"/>
                    <a:pt x="26509" y="905"/>
                  </a:cubicBezTo>
                  <a:cubicBezTo>
                    <a:pt x="26512" y="0"/>
                    <a:pt x="26514" y="2334"/>
                    <a:pt x="26516" y="1429"/>
                  </a:cubicBezTo>
                  <a:cubicBezTo>
                    <a:pt x="26514" y="1507"/>
                    <a:pt x="26512" y="1585"/>
                    <a:pt x="26506" y="166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2633900" y="4873375"/>
              <a:ext cx="726925" cy="383250"/>
            </a:xfrm>
            <a:custGeom>
              <a:avLst/>
              <a:gdLst/>
              <a:ahLst/>
              <a:cxnLst/>
              <a:rect l="l" t="t" r="r" b="b"/>
              <a:pathLst>
                <a:path w="29077" h="15330" extrusionOk="0">
                  <a:moveTo>
                    <a:pt x="14504" y="1429"/>
                  </a:moveTo>
                  <a:cubicBezTo>
                    <a:pt x="17261" y="1429"/>
                    <a:pt x="20021" y="2038"/>
                    <a:pt x="22131" y="3256"/>
                  </a:cubicBezTo>
                  <a:cubicBezTo>
                    <a:pt x="26350" y="5693"/>
                    <a:pt x="26370" y="9640"/>
                    <a:pt x="22177" y="12077"/>
                  </a:cubicBezTo>
                  <a:cubicBezTo>
                    <a:pt x="20082" y="13295"/>
                    <a:pt x="17330" y="13904"/>
                    <a:pt x="14574" y="13904"/>
                  </a:cubicBezTo>
                  <a:cubicBezTo>
                    <a:pt x="11819" y="13904"/>
                    <a:pt x="9060" y="13295"/>
                    <a:pt x="6951" y="12077"/>
                  </a:cubicBezTo>
                  <a:cubicBezTo>
                    <a:pt x="2732" y="9640"/>
                    <a:pt x="2709" y="5690"/>
                    <a:pt x="6898" y="3256"/>
                  </a:cubicBezTo>
                  <a:cubicBezTo>
                    <a:pt x="8994" y="2038"/>
                    <a:pt x="11748" y="1429"/>
                    <a:pt x="14504" y="1429"/>
                  </a:cubicBezTo>
                  <a:close/>
                  <a:moveTo>
                    <a:pt x="14496" y="0"/>
                  </a:moveTo>
                  <a:cubicBezTo>
                    <a:pt x="11110" y="0"/>
                    <a:pt x="7727" y="748"/>
                    <a:pt x="5151" y="2245"/>
                  </a:cubicBezTo>
                  <a:cubicBezTo>
                    <a:pt x="1" y="5238"/>
                    <a:pt x="31" y="10092"/>
                    <a:pt x="5214" y="13085"/>
                  </a:cubicBezTo>
                  <a:cubicBezTo>
                    <a:pt x="7806" y="14581"/>
                    <a:pt x="11196" y="15329"/>
                    <a:pt x="14582" y="15329"/>
                  </a:cubicBezTo>
                  <a:cubicBezTo>
                    <a:pt x="17968" y="15329"/>
                    <a:pt x="21350" y="14581"/>
                    <a:pt x="23925" y="13085"/>
                  </a:cubicBezTo>
                  <a:cubicBezTo>
                    <a:pt x="29077" y="10090"/>
                    <a:pt x="29049" y="5238"/>
                    <a:pt x="23866" y="2245"/>
                  </a:cubicBezTo>
                  <a:cubicBezTo>
                    <a:pt x="21275" y="749"/>
                    <a:pt x="17884" y="0"/>
                    <a:pt x="14496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33900" y="4854650"/>
              <a:ext cx="726925" cy="420675"/>
            </a:xfrm>
            <a:custGeom>
              <a:avLst/>
              <a:gdLst/>
              <a:ahLst/>
              <a:cxnLst/>
              <a:rect l="l" t="t" r="r" b="b"/>
              <a:pathLst>
                <a:path w="29077" h="16827" extrusionOk="0">
                  <a:moveTo>
                    <a:pt x="23866" y="2994"/>
                  </a:moveTo>
                  <a:cubicBezTo>
                    <a:pt x="29049" y="5987"/>
                    <a:pt x="29077" y="10839"/>
                    <a:pt x="23925" y="13834"/>
                  </a:cubicBezTo>
                  <a:cubicBezTo>
                    <a:pt x="18774" y="16826"/>
                    <a:pt x="10398" y="16826"/>
                    <a:pt x="5214" y="13834"/>
                  </a:cubicBezTo>
                  <a:cubicBezTo>
                    <a:pt x="31" y="10841"/>
                    <a:pt x="1" y="5987"/>
                    <a:pt x="5151" y="2994"/>
                  </a:cubicBezTo>
                  <a:cubicBezTo>
                    <a:pt x="10303" y="0"/>
                    <a:pt x="18684" y="2"/>
                    <a:pt x="23866" y="2994"/>
                  </a:cubicBezTo>
                  <a:close/>
                </a:path>
              </a:pathLst>
            </a:custGeom>
            <a:solidFill>
              <a:srgbClr val="10ECFF">
                <a:alpha val="3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763900" y="3863225"/>
              <a:ext cx="476325" cy="1328125"/>
            </a:xfrm>
            <a:custGeom>
              <a:avLst/>
              <a:gdLst/>
              <a:ahLst/>
              <a:cxnLst/>
              <a:rect l="l" t="t" r="r" b="b"/>
              <a:pathLst>
                <a:path w="19053" h="53125" extrusionOk="0">
                  <a:moveTo>
                    <a:pt x="18990" y="48712"/>
                  </a:moveTo>
                  <a:cubicBezTo>
                    <a:pt x="19053" y="48389"/>
                    <a:pt x="19053" y="48057"/>
                    <a:pt x="18990" y="47735"/>
                  </a:cubicBezTo>
                  <a:lnTo>
                    <a:pt x="18990" y="1"/>
                  </a:lnTo>
                  <a:lnTo>
                    <a:pt x="0" y="1"/>
                  </a:lnTo>
                  <a:lnTo>
                    <a:pt x="0" y="48712"/>
                  </a:lnTo>
                  <a:lnTo>
                    <a:pt x="41" y="48712"/>
                  </a:lnTo>
                  <a:cubicBezTo>
                    <a:pt x="485" y="51192"/>
                    <a:pt x="4567" y="53124"/>
                    <a:pt x="9533" y="53109"/>
                  </a:cubicBezTo>
                  <a:cubicBezTo>
                    <a:pt x="14461" y="53093"/>
                    <a:pt x="18509" y="51167"/>
                    <a:pt x="18990" y="4871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3492250" y="3339650"/>
              <a:ext cx="227900" cy="129450"/>
            </a:xfrm>
            <a:custGeom>
              <a:avLst/>
              <a:gdLst/>
              <a:ahLst/>
              <a:cxnLst/>
              <a:rect l="l" t="t" r="r" b="b"/>
              <a:pathLst>
                <a:path w="9116" h="5178" extrusionOk="0">
                  <a:moveTo>
                    <a:pt x="4536" y="1"/>
                  </a:moveTo>
                  <a:cubicBezTo>
                    <a:pt x="4346" y="1"/>
                    <a:pt x="4143" y="50"/>
                    <a:pt x="3988" y="145"/>
                  </a:cubicBezTo>
                  <a:lnTo>
                    <a:pt x="298" y="2392"/>
                  </a:lnTo>
                  <a:cubicBezTo>
                    <a:pt x="25" y="2558"/>
                    <a:pt x="1" y="2799"/>
                    <a:pt x="243" y="2931"/>
                  </a:cubicBezTo>
                  <a:lnTo>
                    <a:pt x="4199" y="5093"/>
                  </a:lnTo>
                  <a:cubicBezTo>
                    <a:pt x="4303" y="5150"/>
                    <a:pt x="4438" y="5177"/>
                    <a:pt x="4580" y="5177"/>
                  </a:cubicBezTo>
                  <a:cubicBezTo>
                    <a:pt x="4770" y="5177"/>
                    <a:pt x="4973" y="5128"/>
                    <a:pt x="5129" y="5033"/>
                  </a:cubicBezTo>
                  <a:lnTo>
                    <a:pt x="8819" y="2785"/>
                  </a:lnTo>
                  <a:cubicBezTo>
                    <a:pt x="9091" y="2621"/>
                    <a:pt x="9116" y="2379"/>
                    <a:pt x="8873" y="2247"/>
                  </a:cubicBezTo>
                  <a:lnTo>
                    <a:pt x="4917" y="85"/>
                  </a:lnTo>
                  <a:cubicBezTo>
                    <a:pt x="4814" y="28"/>
                    <a:pt x="4678" y="1"/>
                    <a:pt x="4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/>
          <p:nvPr/>
        </p:nvSpPr>
        <p:spPr>
          <a:xfrm rot="5400000">
            <a:off x="529974" y="779031"/>
            <a:ext cx="2442600" cy="4256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/>
          </p:nvPr>
        </p:nvSpPr>
        <p:spPr>
          <a:xfrm>
            <a:off x="977714" y="513823"/>
            <a:ext cx="1952696" cy="910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chất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1" name="Google Shape;781;p34"/>
          <p:cNvSpPr txBox="1">
            <a:spLocks noGrp="1"/>
          </p:cNvSpPr>
          <p:nvPr>
            <p:ph type="body" idx="1"/>
          </p:nvPr>
        </p:nvSpPr>
        <p:spPr>
          <a:xfrm>
            <a:off x="136478" y="1823332"/>
            <a:ext cx="3502549" cy="189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Thông minh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phức tạp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không thời gian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Sự hữu ít trong cuộc sống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/>
          </p:nvPr>
        </p:nvSpPr>
        <p:spPr>
          <a:xfrm>
            <a:off x="5725665" y="3911988"/>
            <a:ext cx="1883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Internet of things là gì? IOT và tất cả những gì bạn cần biết - NIIT Việt  Na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92" y="1734509"/>
            <a:ext cx="3426016" cy="20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 txBox="1">
            <a:spLocks noGrp="1"/>
          </p:cNvSpPr>
          <p:nvPr>
            <p:ph type="title"/>
          </p:nvPr>
        </p:nvSpPr>
        <p:spPr>
          <a:xfrm>
            <a:off x="3382328" y="169607"/>
            <a:ext cx="2657393" cy="804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Nhẫn NFC</a:t>
            </a:r>
            <a:endParaRPr lang="en-GB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" name="Google Shape;871;p37"/>
          <p:cNvSpPr txBox="1">
            <a:spLocks noGrp="1"/>
          </p:cNvSpPr>
          <p:nvPr>
            <p:ph type="subTitle" idx="1"/>
          </p:nvPr>
        </p:nvSpPr>
        <p:spPr>
          <a:xfrm>
            <a:off x="6145642" y="1473797"/>
            <a:ext cx="1935688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khóa thiết bị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Google Shape;872;p37"/>
          <p:cNvSpPr txBox="1">
            <a:spLocks noGrp="1"/>
          </p:cNvSpPr>
          <p:nvPr>
            <p:ph type="title" idx="3"/>
          </p:nvPr>
        </p:nvSpPr>
        <p:spPr>
          <a:xfrm>
            <a:off x="6224270" y="2601595"/>
            <a:ext cx="2208530" cy="759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nhà thông minh</a:t>
            </a:r>
            <a:endParaRPr lang="en-GB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6" name="Google Shape;876;p37"/>
          <p:cNvSpPr txBox="1">
            <a:spLocks noGrp="1"/>
          </p:cNvSpPr>
          <p:nvPr>
            <p:ph type="title" idx="7"/>
          </p:nvPr>
        </p:nvSpPr>
        <p:spPr>
          <a:xfrm>
            <a:off x="3898793" y="1550632"/>
            <a:ext cx="2066101" cy="63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trang và công nghệ</a:t>
            </a:r>
            <a:endParaRPr lang="en-GB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8" name="Google Shape;878;p37"/>
          <p:cNvSpPr txBox="1">
            <a:spLocks noGrp="1"/>
          </p:cNvSpPr>
          <p:nvPr>
            <p:ph type="title" idx="9"/>
          </p:nvPr>
        </p:nvSpPr>
        <p:spPr>
          <a:xfrm>
            <a:off x="3898793" y="2758911"/>
            <a:ext cx="1959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 khỏe</a:t>
            </a:r>
            <a:endParaRPr lang="en-GB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3" name="Google Shape;883;p37"/>
          <p:cNvSpPr/>
          <p:nvPr/>
        </p:nvSpPr>
        <p:spPr>
          <a:xfrm>
            <a:off x="3634981" y="1678947"/>
            <a:ext cx="205474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84" name="Google Shape;884;p37"/>
          <p:cNvSpPr/>
          <p:nvPr/>
        </p:nvSpPr>
        <p:spPr>
          <a:xfrm>
            <a:off x="3634981" y="2863161"/>
            <a:ext cx="205474" cy="185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86" name="Google Shape;886;p37"/>
          <p:cNvSpPr/>
          <p:nvPr/>
        </p:nvSpPr>
        <p:spPr>
          <a:xfrm>
            <a:off x="5920937" y="1678947"/>
            <a:ext cx="185100" cy="185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87" name="Google Shape;887;p37"/>
          <p:cNvSpPr/>
          <p:nvPr/>
        </p:nvSpPr>
        <p:spPr>
          <a:xfrm>
            <a:off x="5920937" y="2863161"/>
            <a:ext cx="185100" cy="185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4" y="1233250"/>
            <a:ext cx="2657393" cy="2566091"/>
          </a:xfrm>
          <a:prstGeom prst="rect">
            <a:avLst/>
          </a:prstGeom>
        </p:spPr>
      </p:pic>
      <p:grpSp>
        <p:nvGrpSpPr>
          <p:cNvPr id="32" name="Google Shape;1284;p43"/>
          <p:cNvGrpSpPr/>
          <p:nvPr/>
        </p:nvGrpSpPr>
        <p:grpSpPr>
          <a:xfrm rot="923037">
            <a:off x="7307800" y="2985447"/>
            <a:ext cx="2337833" cy="2606034"/>
            <a:chOff x="5243062" y="3036439"/>
            <a:chExt cx="2073118" cy="2439205"/>
          </a:xfrm>
        </p:grpSpPr>
        <p:sp>
          <p:nvSpPr>
            <p:cNvPr id="33" name="Google Shape;1285;p43"/>
            <p:cNvSpPr/>
            <p:nvPr/>
          </p:nvSpPr>
          <p:spPr>
            <a:xfrm>
              <a:off x="6084591" y="3809137"/>
              <a:ext cx="407796" cy="198621"/>
            </a:xfrm>
            <a:custGeom>
              <a:avLst/>
              <a:gdLst/>
              <a:ahLst/>
              <a:cxnLst/>
              <a:rect l="l" t="t" r="r" b="b"/>
              <a:pathLst>
                <a:path w="27200" h="13248" extrusionOk="0">
                  <a:moveTo>
                    <a:pt x="11558" y="0"/>
                  </a:moveTo>
                  <a:cubicBezTo>
                    <a:pt x="3179" y="6493"/>
                    <a:pt x="1" y="11278"/>
                    <a:pt x="1" y="11278"/>
                  </a:cubicBezTo>
                  <a:cubicBezTo>
                    <a:pt x="1" y="11278"/>
                    <a:pt x="12900" y="13247"/>
                    <a:pt x="14494" y="13247"/>
                  </a:cubicBezTo>
                  <a:cubicBezTo>
                    <a:pt x="14593" y="13247"/>
                    <a:pt x="14649" y="13240"/>
                    <a:pt x="14655" y="13224"/>
                  </a:cubicBezTo>
                  <a:cubicBezTo>
                    <a:pt x="14755" y="12949"/>
                    <a:pt x="27199" y="3313"/>
                    <a:pt x="27199" y="3313"/>
                  </a:cubicBezTo>
                  <a:lnTo>
                    <a:pt x="1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4" name="Google Shape;1286;p43"/>
            <p:cNvSpPr/>
            <p:nvPr/>
          </p:nvSpPr>
          <p:spPr>
            <a:xfrm>
              <a:off x="6736180" y="4079617"/>
              <a:ext cx="245682" cy="1078650"/>
            </a:xfrm>
            <a:custGeom>
              <a:avLst/>
              <a:gdLst/>
              <a:ahLst/>
              <a:cxnLst/>
              <a:rect l="l" t="t" r="r" b="b"/>
              <a:pathLst>
                <a:path w="16387" h="71946" extrusionOk="0">
                  <a:moveTo>
                    <a:pt x="82" y="0"/>
                  </a:moveTo>
                  <a:cubicBezTo>
                    <a:pt x="37" y="0"/>
                    <a:pt x="0" y="36"/>
                    <a:pt x="0" y="82"/>
                  </a:cubicBezTo>
                  <a:lnTo>
                    <a:pt x="0" y="71810"/>
                  </a:lnTo>
                  <a:cubicBezTo>
                    <a:pt x="0" y="71884"/>
                    <a:pt x="62" y="71946"/>
                    <a:pt x="136" y="71946"/>
                  </a:cubicBezTo>
                  <a:lnTo>
                    <a:pt x="16250" y="71946"/>
                  </a:lnTo>
                  <a:cubicBezTo>
                    <a:pt x="16325" y="71946"/>
                    <a:pt x="16386" y="71884"/>
                    <a:pt x="16386" y="71810"/>
                  </a:cubicBezTo>
                  <a:lnTo>
                    <a:pt x="16386" y="82"/>
                  </a:lnTo>
                  <a:cubicBezTo>
                    <a:pt x="16386" y="38"/>
                    <a:pt x="16349" y="0"/>
                    <a:pt x="16305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5" name="Google Shape;1287;p43"/>
            <p:cNvSpPr/>
            <p:nvPr/>
          </p:nvSpPr>
          <p:spPr>
            <a:xfrm>
              <a:off x="6533331" y="3809122"/>
              <a:ext cx="647886" cy="706027"/>
            </a:xfrm>
            <a:custGeom>
              <a:avLst/>
              <a:gdLst/>
              <a:ahLst/>
              <a:cxnLst/>
              <a:rect l="l" t="t" r="r" b="b"/>
              <a:pathLst>
                <a:path w="43214" h="47092" extrusionOk="0">
                  <a:moveTo>
                    <a:pt x="16749" y="0"/>
                  </a:moveTo>
                  <a:cubicBezTo>
                    <a:pt x="16010" y="0"/>
                    <a:pt x="15263" y="58"/>
                    <a:pt x="14508" y="179"/>
                  </a:cubicBezTo>
                  <a:lnTo>
                    <a:pt x="0" y="4684"/>
                  </a:lnTo>
                  <a:cubicBezTo>
                    <a:pt x="8960" y="10156"/>
                    <a:pt x="14600" y="22448"/>
                    <a:pt x="18222" y="31339"/>
                  </a:cubicBezTo>
                  <a:cubicBezTo>
                    <a:pt x="20301" y="36443"/>
                    <a:pt x="21919" y="41729"/>
                    <a:pt x="22960" y="47091"/>
                  </a:cubicBezTo>
                  <a:lnTo>
                    <a:pt x="34963" y="35586"/>
                  </a:lnTo>
                  <a:cubicBezTo>
                    <a:pt x="43213" y="24414"/>
                    <a:pt x="31904" y="0"/>
                    <a:pt x="16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6" name="Google Shape;1288;p43"/>
            <p:cNvSpPr/>
            <p:nvPr/>
          </p:nvSpPr>
          <p:spPr>
            <a:xfrm>
              <a:off x="6620348" y="3838837"/>
              <a:ext cx="441904" cy="563778"/>
            </a:xfrm>
            <a:custGeom>
              <a:avLst/>
              <a:gdLst/>
              <a:ahLst/>
              <a:cxnLst/>
              <a:rect l="l" t="t" r="r" b="b"/>
              <a:pathLst>
                <a:path w="29475" h="37604" extrusionOk="0">
                  <a:moveTo>
                    <a:pt x="11290" y="1"/>
                  </a:moveTo>
                  <a:cubicBezTo>
                    <a:pt x="11120" y="1"/>
                    <a:pt x="10946" y="25"/>
                    <a:pt x="10774" y="75"/>
                  </a:cubicBezTo>
                  <a:lnTo>
                    <a:pt x="1404" y="2757"/>
                  </a:lnTo>
                  <a:cubicBezTo>
                    <a:pt x="560" y="2999"/>
                    <a:pt x="0" y="3798"/>
                    <a:pt x="61" y="4674"/>
                  </a:cubicBezTo>
                  <a:cubicBezTo>
                    <a:pt x="122" y="5549"/>
                    <a:pt x="787" y="6263"/>
                    <a:pt x="1656" y="6386"/>
                  </a:cubicBezTo>
                  <a:cubicBezTo>
                    <a:pt x="1742" y="6399"/>
                    <a:pt x="1830" y="6405"/>
                    <a:pt x="1917" y="6405"/>
                  </a:cubicBezTo>
                  <a:cubicBezTo>
                    <a:pt x="2090" y="6405"/>
                    <a:pt x="2262" y="6380"/>
                    <a:pt x="2429" y="6332"/>
                  </a:cubicBezTo>
                  <a:lnTo>
                    <a:pt x="11798" y="3652"/>
                  </a:lnTo>
                  <a:cubicBezTo>
                    <a:pt x="12786" y="3369"/>
                    <a:pt x="13357" y="2339"/>
                    <a:pt x="13074" y="1352"/>
                  </a:cubicBezTo>
                  <a:cubicBezTo>
                    <a:pt x="12841" y="536"/>
                    <a:pt x="12098" y="1"/>
                    <a:pt x="11290" y="1"/>
                  </a:cubicBezTo>
                  <a:close/>
                  <a:moveTo>
                    <a:pt x="21144" y="6508"/>
                  </a:moveTo>
                  <a:cubicBezTo>
                    <a:pt x="20871" y="6508"/>
                    <a:pt x="20593" y="6568"/>
                    <a:pt x="20330" y="6697"/>
                  </a:cubicBezTo>
                  <a:lnTo>
                    <a:pt x="7773" y="12402"/>
                  </a:lnTo>
                  <a:cubicBezTo>
                    <a:pt x="6869" y="12843"/>
                    <a:pt x="6479" y="13927"/>
                    <a:pt x="6896" y="14843"/>
                  </a:cubicBezTo>
                  <a:cubicBezTo>
                    <a:pt x="7207" y="15529"/>
                    <a:pt x="7883" y="15936"/>
                    <a:pt x="8592" y="15936"/>
                  </a:cubicBezTo>
                  <a:cubicBezTo>
                    <a:pt x="8833" y="15936"/>
                    <a:pt x="9077" y="15889"/>
                    <a:pt x="9313" y="15790"/>
                  </a:cubicBezTo>
                  <a:lnTo>
                    <a:pt x="21869" y="10084"/>
                  </a:lnTo>
                  <a:cubicBezTo>
                    <a:pt x="22834" y="9678"/>
                    <a:pt x="23273" y="8554"/>
                    <a:pt x="22841" y="7599"/>
                  </a:cubicBezTo>
                  <a:cubicBezTo>
                    <a:pt x="22528" y="6912"/>
                    <a:pt x="21851" y="6508"/>
                    <a:pt x="21144" y="6508"/>
                  </a:cubicBezTo>
                  <a:close/>
                  <a:moveTo>
                    <a:pt x="25914" y="16654"/>
                  </a:moveTo>
                  <a:cubicBezTo>
                    <a:pt x="25566" y="16654"/>
                    <a:pt x="25213" y="16752"/>
                    <a:pt x="24900" y="16957"/>
                  </a:cubicBezTo>
                  <a:lnTo>
                    <a:pt x="15893" y="22843"/>
                  </a:lnTo>
                  <a:cubicBezTo>
                    <a:pt x="15034" y="23404"/>
                    <a:pt x="14792" y="24556"/>
                    <a:pt x="15353" y="25417"/>
                  </a:cubicBezTo>
                  <a:cubicBezTo>
                    <a:pt x="15710" y="25963"/>
                    <a:pt x="16305" y="26259"/>
                    <a:pt x="16912" y="26259"/>
                  </a:cubicBezTo>
                  <a:cubicBezTo>
                    <a:pt x="17261" y="26259"/>
                    <a:pt x="17613" y="26161"/>
                    <a:pt x="17927" y="25957"/>
                  </a:cubicBezTo>
                  <a:lnTo>
                    <a:pt x="26933" y="20071"/>
                  </a:lnTo>
                  <a:cubicBezTo>
                    <a:pt x="27792" y="19510"/>
                    <a:pt x="28034" y="18357"/>
                    <a:pt x="27473" y="17496"/>
                  </a:cubicBezTo>
                  <a:cubicBezTo>
                    <a:pt x="27116" y="16951"/>
                    <a:pt x="26521" y="16654"/>
                    <a:pt x="25914" y="16654"/>
                  </a:cubicBezTo>
                  <a:close/>
                  <a:moveTo>
                    <a:pt x="27380" y="28650"/>
                  </a:moveTo>
                  <a:cubicBezTo>
                    <a:pt x="26975" y="28650"/>
                    <a:pt x="26567" y="28782"/>
                    <a:pt x="26224" y="29054"/>
                  </a:cubicBezTo>
                  <a:lnTo>
                    <a:pt x="19677" y="34281"/>
                  </a:lnTo>
                  <a:cubicBezTo>
                    <a:pt x="18865" y="34919"/>
                    <a:pt x="18728" y="36098"/>
                    <a:pt x="19373" y="36904"/>
                  </a:cubicBezTo>
                  <a:cubicBezTo>
                    <a:pt x="19741" y="37364"/>
                    <a:pt x="20282" y="37603"/>
                    <a:pt x="20828" y="37603"/>
                  </a:cubicBezTo>
                  <a:cubicBezTo>
                    <a:pt x="21240" y="37603"/>
                    <a:pt x="21654" y="37467"/>
                    <a:pt x="21999" y="37187"/>
                  </a:cubicBezTo>
                  <a:lnTo>
                    <a:pt x="28547" y="31960"/>
                  </a:lnTo>
                  <a:cubicBezTo>
                    <a:pt x="29345" y="31317"/>
                    <a:pt x="29474" y="30150"/>
                    <a:pt x="28834" y="29348"/>
                  </a:cubicBezTo>
                  <a:cubicBezTo>
                    <a:pt x="28467" y="28889"/>
                    <a:pt x="27926" y="28650"/>
                    <a:pt x="27380" y="2865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7" name="Google Shape;1289;p43"/>
            <p:cNvSpPr/>
            <p:nvPr/>
          </p:nvSpPr>
          <p:spPr>
            <a:xfrm>
              <a:off x="5498654" y="3836094"/>
              <a:ext cx="1479625" cy="1474692"/>
            </a:xfrm>
            <a:custGeom>
              <a:avLst/>
              <a:gdLst/>
              <a:ahLst/>
              <a:cxnLst/>
              <a:rect l="l" t="t" r="r" b="b"/>
              <a:pathLst>
                <a:path w="98691" h="98362" extrusionOk="0">
                  <a:moveTo>
                    <a:pt x="98690" y="34435"/>
                  </a:moveTo>
                  <a:cubicBezTo>
                    <a:pt x="98690" y="22735"/>
                    <a:pt x="90475" y="8509"/>
                    <a:pt x="80343" y="2659"/>
                  </a:cubicBezTo>
                  <a:cubicBezTo>
                    <a:pt x="75738" y="0"/>
                    <a:pt x="71755" y="269"/>
                    <a:pt x="68312" y="911"/>
                  </a:cubicBezTo>
                  <a:cubicBezTo>
                    <a:pt x="48494" y="4601"/>
                    <a:pt x="0" y="14030"/>
                    <a:pt x="0" y="14030"/>
                  </a:cubicBezTo>
                  <a:lnTo>
                    <a:pt x="49211" y="98361"/>
                  </a:lnTo>
                  <a:cubicBezTo>
                    <a:pt x="49211" y="98361"/>
                    <a:pt x="79256" y="62815"/>
                    <a:pt x="93225" y="46360"/>
                  </a:cubicBezTo>
                  <a:cubicBezTo>
                    <a:pt x="95728" y="43411"/>
                    <a:pt x="98690" y="40337"/>
                    <a:pt x="98690" y="344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8" name="Google Shape;1290;p43"/>
            <p:cNvSpPr/>
            <p:nvPr/>
          </p:nvSpPr>
          <p:spPr>
            <a:xfrm>
              <a:off x="5314366" y="3948702"/>
              <a:ext cx="1095937" cy="1497421"/>
            </a:xfrm>
            <a:custGeom>
              <a:avLst/>
              <a:gdLst/>
              <a:ahLst/>
              <a:cxnLst/>
              <a:rect l="l" t="t" r="r" b="b"/>
              <a:pathLst>
                <a:path w="73099" h="99878" extrusionOk="0">
                  <a:moveTo>
                    <a:pt x="22130" y="1"/>
                  </a:moveTo>
                  <a:cubicBezTo>
                    <a:pt x="19297" y="1"/>
                    <a:pt x="16615" y="563"/>
                    <a:pt x="14159" y="1703"/>
                  </a:cubicBezTo>
                  <a:cubicBezTo>
                    <a:pt x="6773" y="5132"/>
                    <a:pt x="2048" y="13502"/>
                    <a:pt x="1025" y="24971"/>
                  </a:cubicBezTo>
                  <a:cubicBezTo>
                    <a:pt x="1" y="36442"/>
                    <a:pt x="2763" y="50074"/>
                    <a:pt x="8702" y="62867"/>
                  </a:cubicBezTo>
                  <a:cubicBezTo>
                    <a:pt x="14639" y="75659"/>
                    <a:pt x="23268" y="86566"/>
                    <a:pt x="32690" y="93188"/>
                  </a:cubicBezTo>
                  <a:cubicBezTo>
                    <a:pt x="38981" y="97609"/>
                    <a:pt x="45280" y="99878"/>
                    <a:pt x="50971" y="99878"/>
                  </a:cubicBezTo>
                  <a:cubicBezTo>
                    <a:pt x="53804" y="99878"/>
                    <a:pt x="56485" y="99316"/>
                    <a:pt x="58940" y="98176"/>
                  </a:cubicBezTo>
                  <a:cubicBezTo>
                    <a:pt x="66326" y="94747"/>
                    <a:pt x="71051" y="86377"/>
                    <a:pt x="72075" y="74906"/>
                  </a:cubicBezTo>
                  <a:cubicBezTo>
                    <a:pt x="73098" y="63437"/>
                    <a:pt x="70338" y="49805"/>
                    <a:pt x="64399" y="37012"/>
                  </a:cubicBezTo>
                  <a:cubicBezTo>
                    <a:pt x="58460" y="24220"/>
                    <a:pt x="49831" y="13313"/>
                    <a:pt x="40410" y="6691"/>
                  </a:cubicBezTo>
                  <a:cubicBezTo>
                    <a:pt x="34120" y="2270"/>
                    <a:pt x="27820" y="1"/>
                    <a:pt x="22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39" name="Google Shape;1291;p43"/>
            <p:cNvSpPr/>
            <p:nvPr/>
          </p:nvSpPr>
          <p:spPr>
            <a:xfrm>
              <a:off x="5243062" y="3978223"/>
              <a:ext cx="1095907" cy="1497421"/>
            </a:xfrm>
            <a:custGeom>
              <a:avLst/>
              <a:gdLst/>
              <a:ahLst/>
              <a:cxnLst/>
              <a:rect l="l" t="t" r="r" b="b"/>
              <a:pathLst>
                <a:path w="73097" h="99878" extrusionOk="0">
                  <a:moveTo>
                    <a:pt x="22128" y="1"/>
                  </a:moveTo>
                  <a:cubicBezTo>
                    <a:pt x="19295" y="1"/>
                    <a:pt x="16613" y="563"/>
                    <a:pt x="14158" y="1702"/>
                  </a:cubicBezTo>
                  <a:cubicBezTo>
                    <a:pt x="6771" y="5131"/>
                    <a:pt x="2048" y="13501"/>
                    <a:pt x="1024" y="24971"/>
                  </a:cubicBezTo>
                  <a:cubicBezTo>
                    <a:pt x="1" y="36442"/>
                    <a:pt x="2761" y="50074"/>
                    <a:pt x="8700" y="62866"/>
                  </a:cubicBezTo>
                  <a:cubicBezTo>
                    <a:pt x="14637" y="75659"/>
                    <a:pt x="23267" y="86566"/>
                    <a:pt x="32689" y="93188"/>
                  </a:cubicBezTo>
                  <a:cubicBezTo>
                    <a:pt x="38979" y="97609"/>
                    <a:pt x="45279" y="99878"/>
                    <a:pt x="50969" y="99878"/>
                  </a:cubicBezTo>
                  <a:cubicBezTo>
                    <a:pt x="53802" y="99878"/>
                    <a:pt x="56485" y="99315"/>
                    <a:pt x="58940" y="98176"/>
                  </a:cubicBezTo>
                  <a:cubicBezTo>
                    <a:pt x="66325" y="94747"/>
                    <a:pt x="71049" y="86377"/>
                    <a:pt x="72073" y="74906"/>
                  </a:cubicBezTo>
                  <a:cubicBezTo>
                    <a:pt x="73097" y="63436"/>
                    <a:pt x="70336" y="49805"/>
                    <a:pt x="64398" y="37012"/>
                  </a:cubicBezTo>
                  <a:cubicBezTo>
                    <a:pt x="58459" y="24219"/>
                    <a:pt x="49830" y="13312"/>
                    <a:pt x="40409" y="6690"/>
                  </a:cubicBezTo>
                  <a:cubicBezTo>
                    <a:pt x="34118" y="2270"/>
                    <a:pt x="27819" y="1"/>
                    <a:pt x="221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0" name="Google Shape;1292;p43"/>
            <p:cNvSpPr/>
            <p:nvPr/>
          </p:nvSpPr>
          <p:spPr>
            <a:xfrm>
              <a:off x="5288399" y="4060456"/>
              <a:ext cx="1005112" cy="1333193"/>
            </a:xfrm>
            <a:custGeom>
              <a:avLst/>
              <a:gdLst/>
              <a:ahLst/>
              <a:cxnLst/>
              <a:rect l="l" t="t" r="r" b="b"/>
              <a:pathLst>
                <a:path w="67041" h="88924" extrusionOk="0">
                  <a:moveTo>
                    <a:pt x="20711" y="1"/>
                  </a:moveTo>
                  <a:cubicBezTo>
                    <a:pt x="19596" y="1"/>
                    <a:pt x="18513" y="100"/>
                    <a:pt x="17468" y="295"/>
                  </a:cubicBezTo>
                  <a:cubicBezTo>
                    <a:pt x="9059" y="1840"/>
                    <a:pt x="3014" y="9560"/>
                    <a:pt x="1898" y="22226"/>
                  </a:cubicBezTo>
                  <a:cubicBezTo>
                    <a:pt x="1" y="43488"/>
                    <a:pt x="12611" y="70684"/>
                    <a:pt x="30079" y="82961"/>
                  </a:cubicBezTo>
                  <a:cubicBezTo>
                    <a:pt x="35831" y="87002"/>
                    <a:pt x="41390" y="88924"/>
                    <a:pt x="46328" y="88924"/>
                  </a:cubicBezTo>
                  <a:cubicBezTo>
                    <a:pt x="51641" y="88924"/>
                    <a:pt x="56236" y="86699"/>
                    <a:pt x="59581" y="82496"/>
                  </a:cubicBezTo>
                  <a:cubicBezTo>
                    <a:pt x="62558" y="78757"/>
                    <a:pt x="64548" y="73418"/>
                    <a:pt x="65143" y="66685"/>
                  </a:cubicBezTo>
                  <a:cubicBezTo>
                    <a:pt x="67040" y="45423"/>
                    <a:pt x="54428" y="18227"/>
                    <a:pt x="36962" y="5969"/>
                  </a:cubicBezTo>
                  <a:cubicBezTo>
                    <a:pt x="31212" y="1933"/>
                    <a:pt x="25646" y="1"/>
                    <a:pt x="20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1" name="Google Shape;1293;p43"/>
            <p:cNvSpPr/>
            <p:nvPr/>
          </p:nvSpPr>
          <p:spPr>
            <a:xfrm>
              <a:off x="5371233" y="4060456"/>
              <a:ext cx="922279" cy="1274273"/>
            </a:xfrm>
            <a:custGeom>
              <a:avLst/>
              <a:gdLst/>
              <a:ahLst/>
              <a:cxnLst/>
              <a:rect l="l" t="t" r="r" b="b"/>
              <a:pathLst>
                <a:path w="61516" h="84994" extrusionOk="0">
                  <a:moveTo>
                    <a:pt x="15186" y="1"/>
                  </a:moveTo>
                  <a:cubicBezTo>
                    <a:pt x="14071" y="1"/>
                    <a:pt x="12988" y="100"/>
                    <a:pt x="11943" y="295"/>
                  </a:cubicBezTo>
                  <a:cubicBezTo>
                    <a:pt x="6455" y="3513"/>
                    <a:pt x="2715" y="10210"/>
                    <a:pt x="1860" y="19827"/>
                  </a:cubicBezTo>
                  <a:cubicBezTo>
                    <a:pt x="1" y="40606"/>
                    <a:pt x="12334" y="67169"/>
                    <a:pt x="29390" y="79167"/>
                  </a:cubicBezTo>
                  <a:cubicBezTo>
                    <a:pt x="35016" y="83113"/>
                    <a:pt x="40449" y="84993"/>
                    <a:pt x="45273" y="84993"/>
                  </a:cubicBezTo>
                  <a:cubicBezTo>
                    <a:pt x="48519" y="84993"/>
                    <a:pt x="51489" y="84142"/>
                    <a:pt x="54056" y="82496"/>
                  </a:cubicBezTo>
                  <a:cubicBezTo>
                    <a:pt x="57033" y="78757"/>
                    <a:pt x="59023" y="73418"/>
                    <a:pt x="59618" y="66685"/>
                  </a:cubicBezTo>
                  <a:cubicBezTo>
                    <a:pt x="61515" y="45423"/>
                    <a:pt x="48903" y="18227"/>
                    <a:pt x="31436" y="5969"/>
                  </a:cubicBezTo>
                  <a:cubicBezTo>
                    <a:pt x="25685" y="1933"/>
                    <a:pt x="20121" y="1"/>
                    <a:pt x="15186" y="1"/>
                  </a:cubicBezTo>
                  <a:close/>
                </a:path>
              </a:pathLst>
            </a:custGeom>
            <a:solidFill>
              <a:srgbClr val="194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2" name="Google Shape;1294;p43"/>
            <p:cNvSpPr/>
            <p:nvPr/>
          </p:nvSpPr>
          <p:spPr>
            <a:xfrm>
              <a:off x="5677784" y="4297773"/>
              <a:ext cx="572219" cy="668426"/>
            </a:xfrm>
            <a:custGeom>
              <a:avLst/>
              <a:gdLst/>
              <a:ahLst/>
              <a:cxnLst/>
              <a:rect l="l" t="t" r="r" b="b"/>
              <a:pathLst>
                <a:path w="38167" h="44584" extrusionOk="0">
                  <a:moveTo>
                    <a:pt x="21517" y="0"/>
                  </a:moveTo>
                  <a:lnTo>
                    <a:pt x="0" y="13048"/>
                  </a:lnTo>
                  <a:lnTo>
                    <a:pt x="14239" y="44583"/>
                  </a:lnTo>
                  <a:lnTo>
                    <a:pt x="38166" y="34915"/>
                  </a:lnTo>
                  <a:cubicBezTo>
                    <a:pt x="35724" y="22423"/>
                    <a:pt x="29652" y="9680"/>
                    <a:pt x="2151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3" name="Google Shape;1295;p43"/>
            <p:cNvSpPr/>
            <p:nvPr/>
          </p:nvSpPr>
          <p:spPr>
            <a:xfrm>
              <a:off x="5606900" y="4482900"/>
              <a:ext cx="368156" cy="488321"/>
            </a:xfrm>
            <a:custGeom>
              <a:avLst/>
              <a:gdLst/>
              <a:ahLst/>
              <a:cxnLst/>
              <a:rect l="l" t="t" r="r" b="b"/>
              <a:pathLst>
                <a:path w="24556" h="32571" extrusionOk="0">
                  <a:moveTo>
                    <a:pt x="7588" y="1"/>
                  </a:moveTo>
                  <a:cubicBezTo>
                    <a:pt x="3903" y="1"/>
                    <a:pt x="1163" y="2921"/>
                    <a:pt x="697" y="8145"/>
                  </a:cubicBezTo>
                  <a:cubicBezTo>
                    <a:pt x="1" y="15932"/>
                    <a:pt x="4624" y="25890"/>
                    <a:pt x="11019" y="30386"/>
                  </a:cubicBezTo>
                  <a:cubicBezTo>
                    <a:pt x="13126" y="31866"/>
                    <a:pt x="15162" y="32570"/>
                    <a:pt x="16970" y="32570"/>
                  </a:cubicBezTo>
                  <a:cubicBezTo>
                    <a:pt x="20654" y="32570"/>
                    <a:pt x="23394" y="29650"/>
                    <a:pt x="23861" y="24427"/>
                  </a:cubicBezTo>
                  <a:cubicBezTo>
                    <a:pt x="24555" y="16638"/>
                    <a:pt x="19933" y="6682"/>
                    <a:pt x="13538" y="2184"/>
                  </a:cubicBezTo>
                  <a:cubicBezTo>
                    <a:pt x="11432" y="704"/>
                    <a:pt x="9396" y="1"/>
                    <a:pt x="7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4" name="Google Shape;1296;p43"/>
            <p:cNvSpPr/>
            <p:nvPr/>
          </p:nvSpPr>
          <p:spPr>
            <a:xfrm>
              <a:off x="6416735" y="4344399"/>
              <a:ext cx="899445" cy="341499"/>
            </a:xfrm>
            <a:custGeom>
              <a:avLst/>
              <a:gdLst/>
              <a:ahLst/>
              <a:cxnLst/>
              <a:rect l="l" t="t" r="r" b="b"/>
              <a:pathLst>
                <a:path w="59993" h="22778" extrusionOk="0">
                  <a:moveTo>
                    <a:pt x="34851" y="0"/>
                  </a:moveTo>
                  <a:lnTo>
                    <a:pt x="0" y="20913"/>
                  </a:lnTo>
                  <a:lnTo>
                    <a:pt x="0" y="22778"/>
                  </a:lnTo>
                  <a:lnTo>
                    <a:pt x="56383" y="18382"/>
                  </a:lnTo>
                  <a:cubicBezTo>
                    <a:pt x="59162" y="18166"/>
                    <a:pt x="59993" y="14491"/>
                    <a:pt x="57579" y="13099"/>
                  </a:cubicBezTo>
                  <a:lnTo>
                    <a:pt x="34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5" name="Google Shape;1297;p43"/>
            <p:cNvSpPr/>
            <p:nvPr/>
          </p:nvSpPr>
          <p:spPr>
            <a:xfrm>
              <a:off x="6416735" y="4316438"/>
              <a:ext cx="899445" cy="341514"/>
            </a:xfrm>
            <a:custGeom>
              <a:avLst/>
              <a:gdLst/>
              <a:ahLst/>
              <a:cxnLst/>
              <a:rect l="l" t="t" r="r" b="b"/>
              <a:pathLst>
                <a:path w="59993" h="22779" extrusionOk="0">
                  <a:moveTo>
                    <a:pt x="34851" y="1"/>
                  </a:moveTo>
                  <a:lnTo>
                    <a:pt x="0" y="22778"/>
                  </a:lnTo>
                  <a:lnTo>
                    <a:pt x="56383" y="18383"/>
                  </a:lnTo>
                  <a:cubicBezTo>
                    <a:pt x="59162" y="18167"/>
                    <a:pt x="59993" y="14492"/>
                    <a:pt x="57579" y="13100"/>
                  </a:cubicBezTo>
                  <a:lnTo>
                    <a:pt x="34851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6" name="Google Shape;1298;p43"/>
            <p:cNvSpPr/>
            <p:nvPr/>
          </p:nvSpPr>
          <p:spPr>
            <a:xfrm>
              <a:off x="5735176" y="3382196"/>
              <a:ext cx="120810" cy="96447"/>
            </a:xfrm>
            <a:custGeom>
              <a:avLst/>
              <a:gdLst/>
              <a:ahLst/>
              <a:cxnLst/>
              <a:rect l="l" t="t" r="r" b="b"/>
              <a:pathLst>
                <a:path w="8058" h="6433" extrusionOk="0">
                  <a:moveTo>
                    <a:pt x="505" y="1"/>
                  </a:moveTo>
                  <a:cubicBezTo>
                    <a:pt x="0" y="1"/>
                    <a:pt x="2503" y="1612"/>
                    <a:pt x="2939" y="2485"/>
                  </a:cubicBezTo>
                  <a:cubicBezTo>
                    <a:pt x="3751" y="4107"/>
                    <a:pt x="2100" y="4286"/>
                    <a:pt x="4675" y="5963"/>
                  </a:cubicBezTo>
                  <a:cubicBezTo>
                    <a:pt x="5205" y="6308"/>
                    <a:pt x="8057" y="6432"/>
                    <a:pt x="8057" y="6432"/>
                  </a:cubicBezTo>
                  <a:lnTo>
                    <a:pt x="7215" y="3167"/>
                  </a:lnTo>
                  <a:cubicBezTo>
                    <a:pt x="4562" y="1931"/>
                    <a:pt x="2939" y="391"/>
                    <a:pt x="569" y="7"/>
                  </a:cubicBezTo>
                  <a:cubicBezTo>
                    <a:pt x="544" y="3"/>
                    <a:pt x="522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7" name="Google Shape;1299;p43"/>
            <p:cNvSpPr/>
            <p:nvPr/>
          </p:nvSpPr>
          <p:spPr>
            <a:xfrm>
              <a:off x="6159448" y="3961176"/>
              <a:ext cx="121529" cy="80555"/>
            </a:xfrm>
            <a:custGeom>
              <a:avLst/>
              <a:gdLst/>
              <a:ahLst/>
              <a:cxnLst/>
              <a:rect l="l" t="t" r="r" b="b"/>
              <a:pathLst>
                <a:path w="8106" h="5373" extrusionOk="0">
                  <a:moveTo>
                    <a:pt x="5269" y="0"/>
                  </a:moveTo>
                  <a:cubicBezTo>
                    <a:pt x="2763" y="1781"/>
                    <a:pt x="0" y="3058"/>
                    <a:pt x="0" y="3987"/>
                  </a:cubicBezTo>
                  <a:cubicBezTo>
                    <a:pt x="0" y="4634"/>
                    <a:pt x="1149" y="5372"/>
                    <a:pt x="2552" y="5372"/>
                  </a:cubicBezTo>
                  <a:cubicBezTo>
                    <a:pt x="3167" y="5372"/>
                    <a:pt x="3830" y="5230"/>
                    <a:pt x="4467" y="4877"/>
                  </a:cubicBezTo>
                  <a:cubicBezTo>
                    <a:pt x="6558" y="3715"/>
                    <a:pt x="8105" y="0"/>
                    <a:pt x="8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8" name="Google Shape;1300;p43"/>
            <p:cNvSpPr/>
            <p:nvPr/>
          </p:nvSpPr>
          <p:spPr>
            <a:xfrm>
              <a:off x="6643976" y="4420276"/>
              <a:ext cx="142909" cy="181004"/>
            </a:xfrm>
            <a:custGeom>
              <a:avLst/>
              <a:gdLst/>
              <a:ahLst/>
              <a:cxnLst/>
              <a:rect l="l" t="t" r="r" b="b"/>
              <a:pathLst>
                <a:path w="9532" h="12073" extrusionOk="0">
                  <a:moveTo>
                    <a:pt x="6263" y="0"/>
                  </a:moveTo>
                  <a:lnTo>
                    <a:pt x="2452" y="2178"/>
                  </a:lnTo>
                  <a:lnTo>
                    <a:pt x="3814" y="4993"/>
                  </a:lnTo>
                  <a:lnTo>
                    <a:pt x="1" y="12073"/>
                  </a:lnTo>
                  <a:lnTo>
                    <a:pt x="9532" y="5355"/>
                  </a:lnTo>
                  <a:lnTo>
                    <a:pt x="62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49" name="Google Shape;1301;p43"/>
            <p:cNvSpPr/>
            <p:nvPr/>
          </p:nvSpPr>
          <p:spPr>
            <a:xfrm>
              <a:off x="6324411" y="3747653"/>
              <a:ext cx="441574" cy="739565"/>
            </a:xfrm>
            <a:custGeom>
              <a:avLst/>
              <a:gdLst/>
              <a:ahLst/>
              <a:cxnLst/>
              <a:rect l="l" t="t" r="r" b="b"/>
              <a:pathLst>
                <a:path w="29453" h="49329" extrusionOk="0">
                  <a:moveTo>
                    <a:pt x="9571" y="1"/>
                  </a:moveTo>
                  <a:cubicBezTo>
                    <a:pt x="6977" y="1"/>
                    <a:pt x="5038" y="2068"/>
                    <a:pt x="2692" y="6379"/>
                  </a:cubicBezTo>
                  <a:cubicBezTo>
                    <a:pt x="198" y="10963"/>
                    <a:pt x="0" y="25443"/>
                    <a:pt x="156" y="27539"/>
                  </a:cubicBezTo>
                  <a:cubicBezTo>
                    <a:pt x="517" y="32342"/>
                    <a:pt x="23584" y="49328"/>
                    <a:pt x="23584" y="49328"/>
                  </a:cubicBezTo>
                  <a:lnTo>
                    <a:pt x="29452" y="45493"/>
                  </a:lnTo>
                  <a:lnTo>
                    <a:pt x="10271" y="26005"/>
                  </a:lnTo>
                  <a:cubicBezTo>
                    <a:pt x="10271" y="26005"/>
                    <a:pt x="21216" y="4804"/>
                    <a:pt x="12803" y="854"/>
                  </a:cubicBezTo>
                  <a:cubicBezTo>
                    <a:pt x="11598" y="288"/>
                    <a:pt x="10539" y="1"/>
                    <a:pt x="957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0" name="Google Shape;1302;p43"/>
            <p:cNvSpPr/>
            <p:nvPr/>
          </p:nvSpPr>
          <p:spPr>
            <a:xfrm>
              <a:off x="5832297" y="3334115"/>
              <a:ext cx="495517" cy="155577"/>
            </a:xfrm>
            <a:custGeom>
              <a:avLst/>
              <a:gdLst/>
              <a:ahLst/>
              <a:cxnLst/>
              <a:rect l="l" t="t" r="r" b="b"/>
              <a:pathLst>
                <a:path w="33051" h="10377" extrusionOk="0">
                  <a:moveTo>
                    <a:pt x="32953" y="1"/>
                  </a:moveTo>
                  <a:lnTo>
                    <a:pt x="32953" y="1"/>
                  </a:lnTo>
                  <a:cubicBezTo>
                    <a:pt x="28219" y="904"/>
                    <a:pt x="16506" y="6298"/>
                    <a:pt x="5770" y="6298"/>
                  </a:cubicBezTo>
                  <a:cubicBezTo>
                    <a:pt x="3797" y="6298"/>
                    <a:pt x="1857" y="6116"/>
                    <a:pt x="0" y="5691"/>
                  </a:cubicBezTo>
                  <a:lnTo>
                    <a:pt x="0" y="5691"/>
                  </a:lnTo>
                  <a:lnTo>
                    <a:pt x="328" y="9936"/>
                  </a:lnTo>
                  <a:cubicBezTo>
                    <a:pt x="3123" y="10229"/>
                    <a:pt x="5940" y="10376"/>
                    <a:pt x="8737" y="10376"/>
                  </a:cubicBezTo>
                  <a:cubicBezTo>
                    <a:pt x="16432" y="10376"/>
                    <a:pt x="23967" y="9261"/>
                    <a:pt x="30429" y="6996"/>
                  </a:cubicBezTo>
                  <a:cubicBezTo>
                    <a:pt x="32647" y="4620"/>
                    <a:pt x="33050" y="2216"/>
                    <a:pt x="3295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1" name="Google Shape;1303;p43"/>
            <p:cNvSpPr/>
            <p:nvPr/>
          </p:nvSpPr>
          <p:spPr>
            <a:xfrm>
              <a:off x="6238429" y="3325359"/>
              <a:ext cx="342714" cy="520195"/>
            </a:xfrm>
            <a:custGeom>
              <a:avLst/>
              <a:gdLst/>
              <a:ahLst/>
              <a:cxnLst/>
              <a:rect l="l" t="t" r="r" b="b"/>
              <a:pathLst>
                <a:path w="22859" h="34697" extrusionOk="0">
                  <a:moveTo>
                    <a:pt x="8037" y="0"/>
                  </a:moveTo>
                  <a:cubicBezTo>
                    <a:pt x="4394" y="0"/>
                    <a:pt x="2129" y="4898"/>
                    <a:pt x="2837" y="10110"/>
                  </a:cubicBezTo>
                  <a:cubicBezTo>
                    <a:pt x="4136" y="19686"/>
                    <a:pt x="1532" y="27801"/>
                    <a:pt x="1" y="33071"/>
                  </a:cubicBezTo>
                  <a:cubicBezTo>
                    <a:pt x="3436" y="34018"/>
                    <a:pt x="8799" y="34697"/>
                    <a:pt x="13792" y="34697"/>
                  </a:cubicBezTo>
                  <a:cubicBezTo>
                    <a:pt x="17246" y="34697"/>
                    <a:pt x="20522" y="34372"/>
                    <a:pt x="22859" y="33587"/>
                  </a:cubicBezTo>
                  <a:cubicBezTo>
                    <a:pt x="22139" y="26362"/>
                    <a:pt x="17876" y="5145"/>
                    <a:pt x="10799" y="863"/>
                  </a:cubicBezTo>
                  <a:cubicBezTo>
                    <a:pt x="9817" y="268"/>
                    <a:pt x="8889" y="0"/>
                    <a:pt x="803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2" name="Google Shape;1304;p43"/>
            <p:cNvSpPr/>
            <p:nvPr/>
          </p:nvSpPr>
          <p:spPr>
            <a:xfrm>
              <a:off x="6210183" y="3354370"/>
              <a:ext cx="312669" cy="638156"/>
            </a:xfrm>
            <a:custGeom>
              <a:avLst/>
              <a:gdLst/>
              <a:ahLst/>
              <a:cxnLst/>
              <a:rect l="l" t="t" r="r" b="b"/>
              <a:pathLst>
                <a:path w="20855" h="42565" extrusionOk="0">
                  <a:moveTo>
                    <a:pt x="13848" y="0"/>
                  </a:moveTo>
                  <a:cubicBezTo>
                    <a:pt x="12332" y="0"/>
                    <a:pt x="11785" y="6305"/>
                    <a:pt x="11721" y="7379"/>
                  </a:cubicBezTo>
                  <a:cubicBezTo>
                    <a:pt x="10929" y="20474"/>
                    <a:pt x="6803" y="29261"/>
                    <a:pt x="1" y="41094"/>
                  </a:cubicBezTo>
                  <a:lnTo>
                    <a:pt x="5224" y="42564"/>
                  </a:lnTo>
                  <a:cubicBezTo>
                    <a:pt x="13196" y="30333"/>
                    <a:pt x="20854" y="10168"/>
                    <a:pt x="14882" y="858"/>
                  </a:cubicBezTo>
                  <a:cubicBezTo>
                    <a:pt x="14496" y="255"/>
                    <a:pt x="14152" y="0"/>
                    <a:pt x="13848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3" name="Google Shape;1305;p43"/>
            <p:cNvSpPr/>
            <p:nvPr/>
          </p:nvSpPr>
          <p:spPr>
            <a:xfrm>
              <a:off x="6332072" y="3274969"/>
              <a:ext cx="48771" cy="74168"/>
            </a:xfrm>
            <a:custGeom>
              <a:avLst/>
              <a:gdLst/>
              <a:ahLst/>
              <a:cxnLst/>
              <a:rect l="l" t="t" r="r" b="b"/>
              <a:pathLst>
                <a:path w="3253" h="4947" extrusionOk="0">
                  <a:moveTo>
                    <a:pt x="1172" y="0"/>
                  </a:moveTo>
                  <a:cubicBezTo>
                    <a:pt x="907" y="0"/>
                    <a:pt x="634" y="113"/>
                    <a:pt x="390" y="387"/>
                  </a:cubicBezTo>
                  <a:cubicBezTo>
                    <a:pt x="0" y="822"/>
                    <a:pt x="16" y="4141"/>
                    <a:pt x="5" y="4708"/>
                  </a:cubicBezTo>
                  <a:cubicBezTo>
                    <a:pt x="1" y="4877"/>
                    <a:pt x="256" y="4947"/>
                    <a:pt x="624" y="4947"/>
                  </a:cubicBezTo>
                  <a:cubicBezTo>
                    <a:pt x="1567" y="4947"/>
                    <a:pt x="3252" y="4486"/>
                    <a:pt x="3250" y="4040"/>
                  </a:cubicBezTo>
                  <a:cubicBezTo>
                    <a:pt x="3249" y="3469"/>
                    <a:pt x="2765" y="1996"/>
                    <a:pt x="2360" y="924"/>
                  </a:cubicBezTo>
                  <a:cubicBezTo>
                    <a:pt x="2171" y="424"/>
                    <a:pt x="1686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4" name="Google Shape;1306;p43"/>
            <p:cNvSpPr/>
            <p:nvPr/>
          </p:nvSpPr>
          <p:spPr>
            <a:xfrm>
              <a:off x="6270768" y="3153545"/>
              <a:ext cx="131769" cy="145022"/>
            </a:xfrm>
            <a:custGeom>
              <a:avLst/>
              <a:gdLst/>
              <a:ahLst/>
              <a:cxnLst/>
              <a:rect l="l" t="t" r="r" b="b"/>
              <a:pathLst>
                <a:path w="8789" h="9673" extrusionOk="0">
                  <a:moveTo>
                    <a:pt x="3758" y="0"/>
                  </a:moveTo>
                  <a:cubicBezTo>
                    <a:pt x="587" y="0"/>
                    <a:pt x="0" y="5821"/>
                    <a:pt x="1793" y="8294"/>
                  </a:cubicBezTo>
                  <a:cubicBezTo>
                    <a:pt x="2448" y="9198"/>
                    <a:pt x="3564" y="9673"/>
                    <a:pt x="4682" y="9673"/>
                  </a:cubicBezTo>
                  <a:cubicBezTo>
                    <a:pt x="5286" y="9673"/>
                    <a:pt x="5891" y="9534"/>
                    <a:pt x="6423" y="9249"/>
                  </a:cubicBezTo>
                  <a:cubicBezTo>
                    <a:pt x="7938" y="8437"/>
                    <a:pt x="8788" y="6619"/>
                    <a:pt x="8622" y="4908"/>
                  </a:cubicBezTo>
                  <a:cubicBezTo>
                    <a:pt x="8456" y="3195"/>
                    <a:pt x="7365" y="1643"/>
                    <a:pt x="5908" y="731"/>
                  </a:cubicBezTo>
                  <a:cubicBezTo>
                    <a:pt x="5092" y="221"/>
                    <a:pt x="4376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55" name="Google Shape;1307;p43"/>
            <p:cNvSpPr/>
            <p:nvPr/>
          </p:nvSpPr>
          <p:spPr>
            <a:xfrm>
              <a:off x="6237604" y="3036439"/>
              <a:ext cx="625337" cy="317946"/>
            </a:xfrm>
            <a:custGeom>
              <a:avLst/>
              <a:gdLst/>
              <a:ahLst/>
              <a:cxnLst/>
              <a:rect l="l" t="t" r="r" b="b"/>
              <a:pathLst>
                <a:path w="41710" h="21207" extrusionOk="0">
                  <a:moveTo>
                    <a:pt x="33853" y="0"/>
                  </a:moveTo>
                  <a:cubicBezTo>
                    <a:pt x="33199" y="0"/>
                    <a:pt x="32545" y="61"/>
                    <a:pt x="31912" y="178"/>
                  </a:cubicBezTo>
                  <a:cubicBezTo>
                    <a:pt x="28844" y="745"/>
                    <a:pt x="26098" y="2373"/>
                    <a:pt x="23302" y="3755"/>
                  </a:cubicBezTo>
                  <a:cubicBezTo>
                    <a:pt x="20901" y="4940"/>
                    <a:pt x="18293" y="5978"/>
                    <a:pt x="15649" y="5978"/>
                  </a:cubicBezTo>
                  <a:cubicBezTo>
                    <a:pt x="15212" y="5978"/>
                    <a:pt x="14774" y="5950"/>
                    <a:pt x="14336" y="5889"/>
                  </a:cubicBezTo>
                  <a:cubicBezTo>
                    <a:pt x="12402" y="5620"/>
                    <a:pt x="10614" y="4740"/>
                    <a:pt x="8758" y="4131"/>
                  </a:cubicBezTo>
                  <a:cubicBezTo>
                    <a:pt x="7702" y="3785"/>
                    <a:pt x="6568" y="3532"/>
                    <a:pt x="5462" y="3532"/>
                  </a:cubicBezTo>
                  <a:cubicBezTo>
                    <a:pt x="4624" y="3532"/>
                    <a:pt x="3801" y="3677"/>
                    <a:pt x="3040" y="4037"/>
                  </a:cubicBezTo>
                  <a:cubicBezTo>
                    <a:pt x="0" y="5471"/>
                    <a:pt x="231" y="10497"/>
                    <a:pt x="2985" y="12156"/>
                  </a:cubicBezTo>
                  <a:cubicBezTo>
                    <a:pt x="3918" y="12717"/>
                    <a:pt x="5022" y="12854"/>
                    <a:pt x="6123" y="12854"/>
                  </a:cubicBezTo>
                  <a:cubicBezTo>
                    <a:pt x="6413" y="12854"/>
                    <a:pt x="6702" y="12844"/>
                    <a:pt x="6988" y="12830"/>
                  </a:cubicBezTo>
                  <a:cubicBezTo>
                    <a:pt x="7614" y="12800"/>
                    <a:pt x="8247" y="12755"/>
                    <a:pt x="8874" y="12755"/>
                  </a:cubicBezTo>
                  <a:cubicBezTo>
                    <a:pt x="9625" y="12755"/>
                    <a:pt x="10368" y="12820"/>
                    <a:pt x="11079" y="13052"/>
                  </a:cubicBezTo>
                  <a:cubicBezTo>
                    <a:pt x="13606" y="13878"/>
                    <a:pt x="14995" y="16516"/>
                    <a:pt x="16955" y="18311"/>
                  </a:cubicBezTo>
                  <a:cubicBezTo>
                    <a:pt x="19093" y="20270"/>
                    <a:pt x="22004" y="21207"/>
                    <a:pt x="24921" y="21207"/>
                  </a:cubicBezTo>
                  <a:cubicBezTo>
                    <a:pt x="25950" y="21207"/>
                    <a:pt x="26979" y="21090"/>
                    <a:pt x="27975" y="20861"/>
                  </a:cubicBezTo>
                  <a:cubicBezTo>
                    <a:pt x="31796" y="19981"/>
                    <a:pt x="35151" y="17604"/>
                    <a:pt x="37778" y="14693"/>
                  </a:cubicBezTo>
                  <a:cubicBezTo>
                    <a:pt x="39230" y="13084"/>
                    <a:pt x="40511" y="11258"/>
                    <a:pt x="41110" y="9177"/>
                  </a:cubicBezTo>
                  <a:cubicBezTo>
                    <a:pt x="41710" y="7093"/>
                    <a:pt x="41552" y="4718"/>
                    <a:pt x="40319" y="2936"/>
                  </a:cubicBezTo>
                  <a:cubicBezTo>
                    <a:pt x="38910" y="899"/>
                    <a:pt x="36374" y="0"/>
                    <a:pt x="33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 idx="8"/>
          </p:nvPr>
        </p:nvSpPr>
        <p:spPr>
          <a:xfrm>
            <a:off x="639949" y="550275"/>
            <a:ext cx="4437017" cy="855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 trình nghiên cứu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940850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5" name="Google Shape;895;p38"/>
          <p:cNvSpPr/>
          <p:nvPr/>
        </p:nvSpPr>
        <p:spPr>
          <a:xfrm>
            <a:off x="6596675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38"/>
          <p:cNvSpPr/>
          <p:nvPr/>
        </p:nvSpPr>
        <p:spPr>
          <a:xfrm>
            <a:off x="4711400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38"/>
          <p:cNvSpPr/>
          <p:nvPr/>
        </p:nvSpPr>
        <p:spPr>
          <a:xfrm>
            <a:off x="2826125" y="2063145"/>
            <a:ext cx="1606500" cy="774000"/>
          </a:xfrm>
          <a:prstGeom prst="roundRect">
            <a:avLst>
              <a:gd name="adj" fmla="val 30151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38"/>
          <p:cNvSpPr/>
          <p:nvPr/>
        </p:nvSpPr>
        <p:spPr>
          <a:xfrm rot="10800000">
            <a:off x="6596675" y="2979475"/>
            <a:ext cx="1606500" cy="158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38"/>
          <p:cNvSpPr/>
          <p:nvPr/>
        </p:nvSpPr>
        <p:spPr>
          <a:xfrm rot="10800000">
            <a:off x="4711400" y="2979475"/>
            <a:ext cx="1606500" cy="158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38"/>
          <p:cNvSpPr/>
          <p:nvPr/>
        </p:nvSpPr>
        <p:spPr>
          <a:xfrm rot="10800000">
            <a:off x="2826125" y="2979475"/>
            <a:ext cx="1606500" cy="158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1" name="Google Shape;901;p38"/>
          <p:cNvSpPr/>
          <p:nvPr/>
        </p:nvSpPr>
        <p:spPr>
          <a:xfrm rot="10800000">
            <a:off x="940850" y="2979475"/>
            <a:ext cx="1606500" cy="1581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FFFF">
                  <a:alpha val="11372"/>
                  <a:alpha val="11380"/>
                </a:srgbClr>
              </a:gs>
              <a:gs pos="66000">
                <a:srgbClr val="E354F7">
                  <a:alpha val="16078"/>
                  <a:alpha val="11380"/>
                </a:srgbClr>
              </a:gs>
              <a:gs pos="100000">
                <a:srgbClr val="10ECFF">
                  <a:alpha val="25490"/>
                  <a:alpha val="11380"/>
                </a:srgbClr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2" name="Google Shape;902;p38"/>
          <p:cNvSpPr txBox="1">
            <a:spLocks noGrp="1"/>
          </p:cNvSpPr>
          <p:nvPr>
            <p:ph type="title"/>
          </p:nvPr>
        </p:nvSpPr>
        <p:spPr>
          <a:xfrm>
            <a:off x="996725" y="2235011"/>
            <a:ext cx="1561800" cy="651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hiều Tài liệu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3" name="Google Shape;903;p38"/>
          <p:cNvSpPr txBox="1">
            <a:spLocks noGrp="1"/>
          </p:cNvSpPr>
          <p:nvPr>
            <p:ph type="subTitle" idx="1"/>
          </p:nvPr>
        </p:nvSpPr>
        <p:spPr>
          <a:xfrm>
            <a:off x="940850" y="339630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 tài liệu nghiên cứu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4" name="Google Shape;904;p38"/>
          <p:cNvSpPr txBox="1">
            <a:spLocks noGrp="1"/>
          </p:cNvSpPr>
          <p:nvPr>
            <p:ph type="title" idx="2"/>
          </p:nvPr>
        </p:nvSpPr>
        <p:spPr>
          <a:xfrm>
            <a:off x="2848475" y="2185375"/>
            <a:ext cx="1561800" cy="72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hỗ trợ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5" name="Google Shape;905;p38"/>
          <p:cNvSpPr txBox="1">
            <a:spLocks noGrp="1"/>
          </p:cNvSpPr>
          <p:nvPr>
            <p:ph type="subTitle" idx="3"/>
          </p:nvPr>
        </p:nvSpPr>
        <p:spPr>
          <a:xfrm>
            <a:off x="2858457" y="339630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6" name="Google Shape;906;p38"/>
          <p:cNvSpPr txBox="1">
            <a:spLocks noGrp="1"/>
          </p:cNvSpPr>
          <p:nvPr>
            <p:ph type="title" idx="4"/>
          </p:nvPr>
        </p:nvSpPr>
        <p:spPr>
          <a:xfrm>
            <a:off x="4711399" y="2205982"/>
            <a:ext cx="1561800" cy="72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sử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7" name="Google Shape;907;p38"/>
          <p:cNvSpPr txBox="1">
            <a:spLocks noGrp="1"/>
          </p:cNvSpPr>
          <p:nvPr>
            <p:ph type="subTitle" idx="5"/>
          </p:nvPr>
        </p:nvSpPr>
        <p:spPr>
          <a:xfrm>
            <a:off x="4733749" y="2849578"/>
            <a:ext cx="1561800" cy="1672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RFID</a:t>
            </a:r>
            <a:endParaRPr lang="en-GB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Nhẫn 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NFC</a:t>
            </a:r>
            <a:endParaRPr lang="en-GB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8" name="Google Shape;908;p38"/>
          <p:cNvSpPr txBox="1">
            <a:spLocks noGrp="1"/>
          </p:cNvSpPr>
          <p:nvPr>
            <p:ph type="title" idx="6"/>
          </p:nvPr>
        </p:nvSpPr>
        <p:spPr>
          <a:xfrm>
            <a:off x="6641375" y="2205982"/>
            <a:ext cx="1561800" cy="721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nối mạch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9" name="Google Shape;909;p38"/>
          <p:cNvSpPr txBox="1">
            <a:spLocks noGrp="1"/>
          </p:cNvSpPr>
          <p:nvPr>
            <p:ph type="subTitle" idx="7"/>
          </p:nvPr>
        </p:nvSpPr>
        <p:spPr>
          <a:xfrm>
            <a:off x="6634780" y="3396305"/>
            <a:ext cx="15618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 cứu và tìm hiểu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oogle Shape;1716;p52"/>
          <p:cNvGrpSpPr/>
          <p:nvPr/>
        </p:nvGrpSpPr>
        <p:grpSpPr>
          <a:xfrm>
            <a:off x="5451432" y="134021"/>
            <a:ext cx="2886680" cy="1798566"/>
            <a:chOff x="3119599" y="3057248"/>
            <a:chExt cx="2589879" cy="1613643"/>
          </a:xfrm>
        </p:grpSpPr>
        <p:sp>
          <p:nvSpPr>
            <p:cNvPr id="20" name="Google Shape;1717;p52"/>
            <p:cNvSpPr/>
            <p:nvPr/>
          </p:nvSpPr>
          <p:spPr>
            <a:xfrm>
              <a:off x="3126855" y="3175509"/>
              <a:ext cx="2579819" cy="1495382"/>
            </a:xfrm>
            <a:custGeom>
              <a:avLst/>
              <a:gdLst/>
              <a:ahLst/>
              <a:cxnLst/>
              <a:rect l="l" t="t" r="r" b="b"/>
              <a:pathLst>
                <a:path w="172074" h="99742" extrusionOk="0">
                  <a:moveTo>
                    <a:pt x="69983" y="0"/>
                  </a:moveTo>
                  <a:cubicBezTo>
                    <a:pt x="69073" y="0"/>
                    <a:pt x="68165" y="200"/>
                    <a:pt x="67471" y="601"/>
                  </a:cubicBezTo>
                  <a:lnTo>
                    <a:pt x="1338" y="38727"/>
                  </a:lnTo>
                  <a:lnTo>
                    <a:pt x="57" y="37988"/>
                  </a:lnTo>
                  <a:lnTo>
                    <a:pt x="21" y="40276"/>
                  </a:lnTo>
                  <a:lnTo>
                    <a:pt x="31" y="40282"/>
                  </a:lnTo>
                  <a:cubicBezTo>
                    <a:pt x="1" y="40834"/>
                    <a:pt x="343" y="41394"/>
                    <a:pt x="1073" y="41819"/>
                  </a:cubicBezTo>
                  <a:lnTo>
                    <a:pt x="99537" y="99125"/>
                  </a:lnTo>
                  <a:cubicBezTo>
                    <a:pt x="100244" y="99536"/>
                    <a:pt x="101170" y="99742"/>
                    <a:pt x="102094" y="99742"/>
                  </a:cubicBezTo>
                  <a:cubicBezTo>
                    <a:pt x="103004" y="99742"/>
                    <a:pt x="103912" y="99542"/>
                    <a:pt x="104607" y="99142"/>
                  </a:cubicBezTo>
                  <a:lnTo>
                    <a:pt x="171012" y="60860"/>
                  </a:lnTo>
                  <a:cubicBezTo>
                    <a:pt x="171692" y="60466"/>
                    <a:pt x="172024" y="59954"/>
                    <a:pt x="172042" y="59437"/>
                  </a:cubicBezTo>
                  <a:lnTo>
                    <a:pt x="172056" y="59445"/>
                  </a:lnTo>
                  <a:lnTo>
                    <a:pt x="172073" y="57132"/>
                  </a:lnTo>
                  <a:lnTo>
                    <a:pt x="170442" y="56190"/>
                  </a:lnTo>
                  <a:lnTo>
                    <a:pt x="170419" y="57583"/>
                  </a:lnTo>
                  <a:lnTo>
                    <a:pt x="72541" y="618"/>
                  </a:lnTo>
                  <a:cubicBezTo>
                    <a:pt x="71834" y="207"/>
                    <a:pt x="70907" y="0"/>
                    <a:pt x="69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718;p52"/>
            <p:cNvSpPr/>
            <p:nvPr/>
          </p:nvSpPr>
          <p:spPr>
            <a:xfrm>
              <a:off x="3119599" y="3135914"/>
              <a:ext cx="2589879" cy="1495367"/>
            </a:xfrm>
            <a:custGeom>
              <a:avLst/>
              <a:gdLst/>
              <a:ahLst/>
              <a:cxnLst/>
              <a:rect l="l" t="t" r="r" b="b"/>
              <a:pathLst>
                <a:path w="172745" h="99741" extrusionOk="0">
                  <a:moveTo>
                    <a:pt x="70317" y="1"/>
                  </a:moveTo>
                  <a:cubicBezTo>
                    <a:pt x="69407" y="1"/>
                    <a:pt x="68499" y="200"/>
                    <a:pt x="67805" y="600"/>
                  </a:cubicBezTo>
                  <a:lnTo>
                    <a:pt x="1401" y="38882"/>
                  </a:lnTo>
                  <a:cubicBezTo>
                    <a:pt x="1" y="39690"/>
                    <a:pt x="4" y="41003"/>
                    <a:pt x="1407" y="41819"/>
                  </a:cubicBezTo>
                  <a:lnTo>
                    <a:pt x="99872" y="99123"/>
                  </a:lnTo>
                  <a:cubicBezTo>
                    <a:pt x="100579" y="99535"/>
                    <a:pt x="101506" y="99741"/>
                    <a:pt x="102430" y="99741"/>
                  </a:cubicBezTo>
                  <a:cubicBezTo>
                    <a:pt x="103340" y="99741"/>
                    <a:pt x="104248" y="99541"/>
                    <a:pt x="104942" y="99141"/>
                  </a:cubicBezTo>
                  <a:lnTo>
                    <a:pt x="171346" y="60859"/>
                  </a:lnTo>
                  <a:cubicBezTo>
                    <a:pt x="172745" y="60052"/>
                    <a:pt x="172742" y="58739"/>
                    <a:pt x="171339" y="57923"/>
                  </a:cubicBezTo>
                  <a:lnTo>
                    <a:pt x="72875" y="619"/>
                  </a:lnTo>
                  <a:cubicBezTo>
                    <a:pt x="72168" y="207"/>
                    <a:pt x="71241" y="1"/>
                    <a:pt x="70317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719;p52"/>
            <p:cNvSpPr/>
            <p:nvPr/>
          </p:nvSpPr>
          <p:spPr>
            <a:xfrm>
              <a:off x="3266196" y="3221281"/>
              <a:ext cx="2296626" cy="1324707"/>
            </a:xfrm>
            <a:custGeom>
              <a:avLst/>
              <a:gdLst/>
              <a:ahLst/>
              <a:cxnLst/>
              <a:rect l="l" t="t" r="r" b="b"/>
              <a:pathLst>
                <a:path w="153185" h="88358" extrusionOk="0">
                  <a:moveTo>
                    <a:pt x="57049" y="0"/>
                  </a:moveTo>
                  <a:cubicBezTo>
                    <a:pt x="55989" y="0"/>
                    <a:pt x="54933" y="232"/>
                    <a:pt x="54127" y="698"/>
                  </a:cubicBezTo>
                  <a:lnTo>
                    <a:pt x="1639" y="30959"/>
                  </a:lnTo>
                  <a:cubicBezTo>
                    <a:pt x="0" y="31898"/>
                    <a:pt x="12" y="33436"/>
                    <a:pt x="1642" y="34388"/>
                  </a:cubicBezTo>
                  <a:lnTo>
                    <a:pt x="48049" y="61393"/>
                  </a:lnTo>
                  <a:lnTo>
                    <a:pt x="93145" y="87639"/>
                  </a:lnTo>
                  <a:cubicBezTo>
                    <a:pt x="93970" y="88117"/>
                    <a:pt x="95051" y="88358"/>
                    <a:pt x="96129" y="88358"/>
                  </a:cubicBezTo>
                  <a:cubicBezTo>
                    <a:pt x="97191" y="88358"/>
                    <a:pt x="98252" y="88124"/>
                    <a:pt x="99064" y="87655"/>
                  </a:cubicBezTo>
                  <a:lnTo>
                    <a:pt x="151554" y="57400"/>
                  </a:lnTo>
                  <a:cubicBezTo>
                    <a:pt x="153185" y="56458"/>
                    <a:pt x="153182" y="54923"/>
                    <a:pt x="151546" y="53974"/>
                  </a:cubicBezTo>
                  <a:lnTo>
                    <a:pt x="115567" y="33039"/>
                  </a:lnTo>
                  <a:lnTo>
                    <a:pt x="60042" y="723"/>
                  </a:lnTo>
                  <a:cubicBezTo>
                    <a:pt x="59217" y="242"/>
                    <a:pt x="58131" y="0"/>
                    <a:pt x="57049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137"/>
                  </a:srgbClr>
                </a:gs>
                <a:gs pos="50000">
                  <a:srgbClr val="E354F7">
                    <a:alpha val="56862"/>
                  </a:srgbClr>
                </a:gs>
                <a:gs pos="100000">
                  <a:srgbClr val="10ECFF">
                    <a:alpha val="58823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720;p52"/>
            <p:cNvSpPr/>
            <p:nvPr/>
          </p:nvSpPr>
          <p:spPr>
            <a:xfrm>
              <a:off x="3983512" y="3668463"/>
              <a:ext cx="526791" cy="296087"/>
            </a:xfrm>
            <a:custGeom>
              <a:avLst/>
              <a:gdLst/>
              <a:ahLst/>
              <a:cxnLst/>
              <a:rect l="l" t="t" r="r" b="b"/>
              <a:pathLst>
                <a:path w="35137" h="19749" extrusionOk="0">
                  <a:moveTo>
                    <a:pt x="18483" y="0"/>
                  </a:moveTo>
                  <a:cubicBezTo>
                    <a:pt x="12767" y="0"/>
                    <a:pt x="0" y="799"/>
                    <a:pt x="3102" y="8119"/>
                  </a:cubicBezTo>
                  <a:cubicBezTo>
                    <a:pt x="6218" y="15471"/>
                    <a:pt x="29320" y="19408"/>
                    <a:pt x="29320" y="19408"/>
                  </a:cubicBezTo>
                  <a:cubicBezTo>
                    <a:pt x="29601" y="19644"/>
                    <a:pt x="29864" y="19749"/>
                    <a:pt x="30104" y="19749"/>
                  </a:cubicBezTo>
                  <a:cubicBezTo>
                    <a:pt x="31751" y="19749"/>
                    <a:pt x="32389" y="14864"/>
                    <a:pt x="31028" y="13763"/>
                  </a:cubicBezTo>
                  <a:lnTo>
                    <a:pt x="14762" y="8044"/>
                  </a:lnTo>
                  <a:lnTo>
                    <a:pt x="14762" y="8044"/>
                  </a:lnTo>
                  <a:cubicBezTo>
                    <a:pt x="14763" y="8044"/>
                    <a:pt x="18358" y="8226"/>
                    <a:pt x="24762" y="9071"/>
                  </a:cubicBezTo>
                  <a:cubicBezTo>
                    <a:pt x="25714" y="9197"/>
                    <a:pt x="26669" y="9277"/>
                    <a:pt x="27584" y="9277"/>
                  </a:cubicBezTo>
                  <a:cubicBezTo>
                    <a:pt x="31781" y="9277"/>
                    <a:pt x="35137" y="7588"/>
                    <a:pt x="33524" y="833"/>
                  </a:cubicBezTo>
                  <a:lnTo>
                    <a:pt x="21124" y="62"/>
                  </a:lnTo>
                  <a:cubicBezTo>
                    <a:pt x="21124" y="62"/>
                    <a:pt x="20078" y="0"/>
                    <a:pt x="18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721;p52"/>
            <p:cNvSpPr/>
            <p:nvPr/>
          </p:nvSpPr>
          <p:spPr>
            <a:xfrm>
              <a:off x="3937200" y="3736558"/>
              <a:ext cx="205112" cy="114468"/>
            </a:xfrm>
            <a:custGeom>
              <a:avLst/>
              <a:gdLst/>
              <a:ahLst/>
              <a:cxnLst/>
              <a:rect l="l" t="t" r="r" b="b"/>
              <a:pathLst>
                <a:path w="13681" h="7635" extrusionOk="0">
                  <a:moveTo>
                    <a:pt x="9481" y="0"/>
                  </a:moveTo>
                  <a:lnTo>
                    <a:pt x="0" y="3255"/>
                  </a:lnTo>
                  <a:lnTo>
                    <a:pt x="7653" y="4971"/>
                  </a:lnTo>
                  <a:cubicBezTo>
                    <a:pt x="7653" y="4971"/>
                    <a:pt x="9367" y="7080"/>
                    <a:pt x="10684" y="7634"/>
                  </a:cubicBezTo>
                  <a:lnTo>
                    <a:pt x="13681" y="3233"/>
                  </a:lnTo>
                  <a:lnTo>
                    <a:pt x="12855" y="2473"/>
                  </a:lnTo>
                  <a:cubicBezTo>
                    <a:pt x="11917" y="2111"/>
                    <a:pt x="9481" y="0"/>
                    <a:pt x="9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722;p52"/>
            <p:cNvSpPr/>
            <p:nvPr/>
          </p:nvSpPr>
          <p:spPr>
            <a:xfrm>
              <a:off x="4071173" y="3729602"/>
              <a:ext cx="607286" cy="318336"/>
            </a:xfrm>
            <a:custGeom>
              <a:avLst/>
              <a:gdLst/>
              <a:ahLst/>
              <a:cxnLst/>
              <a:rect l="l" t="t" r="r" b="b"/>
              <a:pathLst>
                <a:path w="40506" h="21233" extrusionOk="0">
                  <a:moveTo>
                    <a:pt x="19769" y="0"/>
                  </a:moveTo>
                  <a:lnTo>
                    <a:pt x="25181" y="9685"/>
                  </a:lnTo>
                  <a:lnTo>
                    <a:pt x="25181" y="9685"/>
                  </a:lnTo>
                  <a:lnTo>
                    <a:pt x="5067" y="2748"/>
                  </a:lnTo>
                  <a:cubicBezTo>
                    <a:pt x="4999" y="2742"/>
                    <a:pt x="4932" y="2739"/>
                    <a:pt x="4865" y="2739"/>
                  </a:cubicBezTo>
                  <a:cubicBezTo>
                    <a:pt x="2186" y="2739"/>
                    <a:pt x="1" y="7491"/>
                    <a:pt x="1812" y="8927"/>
                  </a:cubicBezTo>
                  <a:cubicBezTo>
                    <a:pt x="1812" y="8927"/>
                    <a:pt x="20315" y="21232"/>
                    <a:pt x="29273" y="21232"/>
                  </a:cubicBezTo>
                  <a:cubicBezTo>
                    <a:pt x="29989" y="21232"/>
                    <a:pt x="30644" y="21154"/>
                    <a:pt x="31223" y="20984"/>
                  </a:cubicBezTo>
                  <a:cubicBezTo>
                    <a:pt x="38988" y="18710"/>
                    <a:pt x="40505" y="12878"/>
                    <a:pt x="32881" y="748"/>
                  </a:cubicBezTo>
                  <a:lnTo>
                    <a:pt x="19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723;p52"/>
            <p:cNvSpPr/>
            <p:nvPr/>
          </p:nvSpPr>
          <p:spPr>
            <a:xfrm>
              <a:off x="4251728" y="3271011"/>
              <a:ext cx="383388" cy="546657"/>
            </a:xfrm>
            <a:custGeom>
              <a:avLst/>
              <a:gdLst/>
              <a:ahLst/>
              <a:cxnLst/>
              <a:rect l="l" t="t" r="r" b="b"/>
              <a:pathLst>
                <a:path w="25572" h="36462" extrusionOk="0">
                  <a:moveTo>
                    <a:pt x="11361" y="0"/>
                  </a:moveTo>
                  <a:cubicBezTo>
                    <a:pt x="9729" y="0"/>
                    <a:pt x="8013" y="306"/>
                    <a:pt x="6726" y="1265"/>
                  </a:cubicBezTo>
                  <a:cubicBezTo>
                    <a:pt x="3563" y="3623"/>
                    <a:pt x="3162" y="12099"/>
                    <a:pt x="4376" y="18197"/>
                  </a:cubicBezTo>
                  <a:cubicBezTo>
                    <a:pt x="6256" y="27639"/>
                    <a:pt x="1" y="26552"/>
                    <a:pt x="6" y="28782"/>
                  </a:cubicBezTo>
                  <a:lnTo>
                    <a:pt x="1682" y="31886"/>
                  </a:lnTo>
                  <a:cubicBezTo>
                    <a:pt x="5328" y="35364"/>
                    <a:pt x="9586" y="36462"/>
                    <a:pt x="13352" y="36462"/>
                  </a:cubicBezTo>
                  <a:cubicBezTo>
                    <a:pt x="18575" y="36462"/>
                    <a:pt x="22850" y="34350"/>
                    <a:pt x="23232" y="33552"/>
                  </a:cubicBezTo>
                  <a:cubicBezTo>
                    <a:pt x="25572" y="28667"/>
                    <a:pt x="25534" y="19567"/>
                    <a:pt x="22227" y="8554"/>
                  </a:cubicBezTo>
                  <a:cubicBezTo>
                    <a:pt x="20475" y="2712"/>
                    <a:pt x="20361" y="1992"/>
                    <a:pt x="15680" y="621"/>
                  </a:cubicBezTo>
                  <a:cubicBezTo>
                    <a:pt x="14751" y="348"/>
                    <a:pt x="13104" y="0"/>
                    <a:pt x="1136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724;p52"/>
            <p:cNvSpPr/>
            <p:nvPr/>
          </p:nvSpPr>
          <p:spPr>
            <a:xfrm>
              <a:off x="4120334" y="3668492"/>
              <a:ext cx="445367" cy="260840"/>
            </a:xfrm>
            <a:custGeom>
              <a:avLst/>
              <a:gdLst/>
              <a:ahLst/>
              <a:cxnLst/>
              <a:rect l="l" t="t" r="r" b="b"/>
              <a:pathLst>
                <a:path w="29706" h="17398" extrusionOk="0">
                  <a:moveTo>
                    <a:pt x="10544" y="1"/>
                  </a:moveTo>
                  <a:cubicBezTo>
                    <a:pt x="10510" y="1"/>
                    <a:pt x="10475" y="10"/>
                    <a:pt x="10444" y="27"/>
                  </a:cubicBezTo>
                  <a:lnTo>
                    <a:pt x="134" y="6026"/>
                  </a:lnTo>
                  <a:cubicBezTo>
                    <a:pt x="1" y="6104"/>
                    <a:pt x="1" y="6296"/>
                    <a:pt x="134" y="6373"/>
                  </a:cubicBezTo>
                  <a:lnTo>
                    <a:pt x="19053" y="17367"/>
                  </a:lnTo>
                  <a:cubicBezTo>
                    <a:pt x="19084" y="17387"/>
                    <a:pt x="19120" y="17397"/>
                    <a:pt x="19155" y="17397"/>
                  </a:cubicBezTo>
                  <a:cubicBezTo>
                    <a:pt x="19187" y="17397"/>
                    <a:pt x="19218" y="17389"/>
                    <a:pt x="19246" y="17373"/>
                  </a:cubicBezTo>
                  <a:cubicBezTo>
                    <a:pt x="20178" y="16830"/>
                    <a:pt x="27961" y="12303"/>
                    <a:pt x="29572" y="11365"/>
                  </a:cubicBezTo>
                  <a:cubicBezTo>
                    <a:pt x="29705" y="11288"/>
                    <a:pt x="29700" y="11101"/>
                    <a:pt x="29566" y="11023"/>
                  </a:cubicBezTo>
                  <a:lnTo>
                    <a:pt x="10646" y="27"/>
                  </a:lnTo>
                  <a:cubicBezTo>
                    <a:pt x="10614" y="10"/>
                    <a:pt x="10579" y="1"/>
                    <a:pt x="10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725;p52"/>
            <p:cNvSpPr/>
            <p:nvPr/>
          </p:nvSpPr>
          <p:spPr>
            <a:xfrm>
              <a:off x="4120963" y="3660591"/>
              <a:ext cx="444003" cy="260555"/>
            </a:xfrm>
            <a:custGeom>
              <a:avLst/>
              <a:gdLst/>
              <a:ahLst/>
              <a:cxnLst/>
              <a:rect l="l" t="t" r="r" b="b"/>
              <a:pathLst>
                <a:path w="29615" h="17379" extrusionOk="0">
                  <a:moveTo>
                    <a:pt x="10503" y="0"/>
                  </a:moveTo>
                  <a:cubicBezTo>
                    <a:pt x="10459" y="0"/>
                    <a:pt x="10416" y="11"/>
                    <a:pt x="10376" y="33"/>
                  </a:cubicBezTo>
                  <a:lnTo>
                    <a:pt x="168" y="5975"/>
                  </a:lnTo>
                  <a:cubicBezTo>
                    <a:pt x="0" y="6071"/>
                    <a:pt x="0" y="6312"/>
                    <a:pt x="168" y="6407"/>
                  </a:cubicBezTo>
                  <a:lnTo>
                    <a:pt x="18988" y="17345"/>
                  </a:lnTo>
                  <a:cubicBezTo>
                    <a:pt x="19027" y="17367"/>
                    <a:pt x="19070" y="17379"/>
                    <a:pt x="19114" y="17379"/>
                  </a:cubicBezTo>
                  <a:cubicBezTo>
                    <a:pt x="19157" y="17379"/>
                    <a:pt x="19201" y="17367"/>
                    <a:pt x="19240" y="17345"/>
                  </a:cubicBezTo>
                  <a:lnTo>
                    <a:pt x="29449" y="11404"/>
                  </a:lnTo>
                  <a:cubicBezTo>
                    <a:pt x="29615" y="11308"/>
                    <a:pt x="29615" y="11068"/>
                    <a:pt x="29449" y="10972"/>
                  </a:cubicBezTo>
                  <a:lnTo>
                    <a:pt x="10628" y="33"/>
                  </a:lnTo>
                  <a:cubicBezTo>
                    <a:pt x="10590" y="11"/>
                    <a:pt x="10546" y="0"/>
                    <a:pt x="10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726;p52"/>
            <p:cNvSpPr/>
            <p:nvPr/>
          </p:nvSpPr>
          <p:spPr>
            <a:xfrm>
              <a:off x="4142642" y="3668463"/>
              <a:ext cx="120465" cy="68111"/>
            </a:xfrm>
            <a:custGeom>
              <a:avLst/>
              <a:gdLst/>
              <a:ahLst/>
              <a:cxnLst/>
              <a:rect l="l" t="t" r="r" b="b"/>
              <a:pathLst>
                <a:path w="8035" h="4543" extrusionOk="0">
                  <a:moveTo>
                    <a:pt x="7181" y="1"/>
                  </a:moveTo>
                  <a:cubicBezTo>
                    <a:pt x="6381" y="1"/>
                    <a:pt x="4873" y="608"/>
                    <a:pt x="4873" y="608"/>
                  </a:cubicBezTo>
                  <a:cubicBezTo>
                    <a:pt x="3159" y="982"/>
                    <a:pt x="1" y="3102"/>
                    <a:pt x="321" y="3713"/>
                  </a:cubicBezTo>
                  <a:cubicBezTo>
                    <a:pt x="481" y="4017"/>
                    <a:pt x="973" y="4542"/>
                    <a:pt x="1908" y="4542"/>
                  </a:cubicBezTo>
                  <a:cubicBezTo>
                    <a:pt x="2853" y="4542"/>
                    <a:pt x="4252" y="4005"/>
                    <a:pt x="6219" y="2160"/>
                  </a:cubicBezTo>
                  <a:cubicBezTo>
                    <a:pt x="8035" y="457"/>
                    <a:pt x="7874" y="1"/>
                    <a:pt x="7181" y="1"/>
                  </a:cubicBezTo>
                  <a:close/>
                </a:path>
              </a:pathLst>
            </a:custGeom>
            <a:solidFill>
              <a:srgbClr val="FE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727;p52"/>
            <p:cNvSpPr/>
            <p:nvPr/>
          </p:nvSpPr>
          <p:spPr>
            <a:xfrm>
              <a:off x="4181278" y="3289947"/>
              <a:ext cx="171289" cy="412579"/>
            </a:xfrm>
            <a:custGeom>
              <a:avLst/>
              <a:gdLst/>
              <a:ahLst/>
              <a:cxnLst/>
              <a:rect l="l" t="t" r="r" b="b"/>
              <a:pathLst>
                <a:path w="11425" h="27519" extrusionOk="0">
                  <a:moveTo>
                    <a:pt x="11425" y="0"/>
                  </a:moveTo>
                  <a:lnTo>
                    <a:pt x="11425" y="0"/>
                  </a:lnTo>
                  <a:cubicBezTo>
                    <a:pt x="10180" y="725"/>
                    <a:pt x="8180" y="2483"/>
                    <a:pt x="7237" y="5425"/>
                  </a:cubicBezTo>
                  <a:cubicBezTo>
                    <a:pt x="5675" y="10295"/>
                    <a:pt x="6014" y="17810"/>
                    <a:pt x="6014" y="17810"/>
                  </a:cubicBezTo>
                  <a:lnTo>
                    <a:pt x="1" y="25859"/>
                  </a:lnTo>
                  <a:cubicBezTo>
                    <a:pt x="269" y="25819"/>
                    <a:pt x="537" y="25799"/>
                    <a:pt x="799" y="25799"/>
                  </a:cubicBezTo>
                  <a:cubicBezTo>
                    <a:pt x="2124" y="25799"/>
                    <a:pt x="3298" y="26323"/>
                    <a:pt x="3609" y="27519"/>
                  </a:cubicBezTo>
                  <a:cubicBezTo>
                    <a:pt x="3609" y="27519"/>
                    <a:pt x="10023" y="22525"/>
                    <a:pt x="9704" y="19823"/>
                  </a:cubicBezTo>
                  <a:cubicBezTo>
                    <a:pt x="9540" y="18441"/>
                    <a:pt x="9473" y="14155"/>
                    <a:pt x="9084" y="9557"/>
                  </a:cubicBezTo>
                  <a:cubicBezTo>
                    <a:pt x="8457" y="2136"/>
                    <a:pt x="11424" y="1"/>
                    <a:pt x="11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728;p52"/>
            <p:cNvSpPr/>
            <p:nvPr/>
          </p:nvSpPr>
          <p:spPr>
            <a:xfrm>
              <a:off x="4416765" y="3198822"/>
              <a:ext cx="66837" cy="117556"/>
            </a:xfrm>
            <a:custGeom>
              <a:avLst/>
              <a:gdLst/>
              <a:ahLst/>
              <a:cxnLst/>
              <a:rect l="l" t="t" r="r" b="b"/>
              <a:pathLst>
                <a:path w="4458" h="7841" extrusionOk="0">
                  <a:moveTo>
                    <a:pt x="2498" y="1"/>
                  </a:moveTo>
                  <a:cubicBezTo>
                    <a:pt x="1841" y="1"/>
                    <a:pt x="1014" y="462"/>
                    <a:pt x="517" y="1395"/>
                  </a:cubicBezTo>
                  <a:cubicBezTo>
                    <a:pt x="288" y="1825"/>
                    <a:pt x="269" y="2332"/>
                    <a:pt x="256" y="2818"/>
                  </a:cubicBezTo>
                  <a:cubicBezTo>
                    <a:pt x="215" y="4286"/>
                    <a:pt x="175" y="5753"/>
                    <a:pt x="133" y="7221"/>
                  </a:cubicBezTo>
                  <a:cubicBezTo>
                    <a:pt x="0" y="7649"/>
                    <a:pt x="582" y="7841"/>
                    <a:pt x="1357" y="7841"/>
                  </a:cubicBezTo>
                  <a:cubicBezTo>
                    <a:pt x="2642" y="7841"/>
                    <a:pt x="4457" y="7313"/>
                    <a:pt x="4420" y="6462"/>
                  </a:cubicBezTo>
                  <a:cubicBezTo>
                    <a:pt x="4332" y="4472"/>
                    <a:pt x="3840" y="2492"/>
                    <a:pt x="3473" y="738"/>
                  </a:cubicBezTo>
                  <a:cubicBezTo>
                    <a:pt x="3370" y="248"/>
                    <a:pt x="2980" y="1"/>
                    <a:pt x="2498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729;p52"/>
            <p:cNvSpPr/>
            <p:nvPr/>
          </p:nvSpPr>
          <p:spPr>
            <a:xfrm>
              <a:off x="4359179" y="3075479"/>
              <a:ext cx="138965" cy="179040"/>
            </a:xfrm>
            <a:custGeom>
              <a:avLst/>
              <a:gdLst/>
              <a:ahLst/>
              <a:cxnLst/>
              <a:rect l="l" t="t" r="r" b="b"/>
              <a:pathLst>
                <a:path w="9269" h="11942" extrusionOk="0">
                  <a:moveTo>
                    <a:pt x="3979" y="0"/>
                  </a:moveTo>
                  <a:cubicBezTo>
                    <a:pt x="3791" y="0"/>
                    <a:pt x="3603" y="16"/>
                    <a:pt x="3414" y="50"/>
                  </a:cubicBezTo>
                  <a:cubicBezTo>
                    <a:pt x="1887" y="319"/>
                    <a:pt x="701" y="1686"/>
                    <a:pt x="352" y="3197"/>
                  </a:cubicBezTo>
                  <a:cubicBezTo>
                    <a:pt x="1" y="4707"/>
                    <a:pt x="380" y="6312"/>
                    <a:pt x="1088" y="7692"/>
                  </a:cubicBezTo>
                  <a:cubicBezTo>
                    <a:pt x="1942" y="9362"/>
                    <a:pt x="3431" y="11942"/>
                    <a:pt x="5216" y="11942"/>
                  </a:cubicBezTo>
                  <a:cubicBezTo>
                    <a:pt x="5851" y="11942"/>
                    <a:pt x="6523" y="11616"/>
                    <a:pt x="7217" y="10808"/>
                  </a:cubicBezTo>
                  <a:cubicBezTo>
                    <a:pt x="8115" y="9763"/>
                    <a:pt x="9084" y="7916"/>
                    <a:pt x="9168" y="6541"/>
                  </a:cubicBezTo>
                  <a:cubicBezTo>
                    <a:pt x="9269" y="4895"/>
                    <a:pt x="8418" y="3583"/>
                    <a:pt x="7558" y="2176"/>
                  </a:cubicBezTo>
                  <a:cubicBezTo>
                    <a:pt x="6798" y="930"/>
                    <a:pt x="5413" y="0"/>
                    <a:pt x="3979" y="0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730;p52"/>
            <p:cNvSpPr/>
            <p:nvPr/>
          </p:nvSpPr>
          <p:spPr>
            <a:xfrm>
              <a:off x="4345131" y="3057248"/>
              <a:ext cx="179760" cy="172864"/>
            </a:xfrm>
            <a:custGeom>
              <a:avLst/>
              <a:gdLst/>
              <a:ahLst/>
              <a:cxnLst/>
              <a:rect l="l" t="t" r="r" b="b"/>
              <a:pathLst>
                <a:path w="11990" h="11530" extrusionOk="0">
                  <a:moveTo>
                    <a:pt x="8313" y="8078"/>
                  </a:move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3" y="8078"/>
                    <a:pt x="8313" y="8078"/>
                    <a:pt x="8313" y="8078"/>
                  </a:cubicBezTo>
                  <a:close/>
                  <a:moveTo>
                    <a:pt x="5139" y="1"/>
                  </a:moveTo>
                  <a:cubicBezTo>
                    <a:pt x="3533" y="1"/>
                    <a:pt x="1742" y="903"/>
                    <a:pt x="1091" y="1851"/>
                  </a:cubicBezTo>
                  <a:cubicBezTo>
                    <a:pt x="722" y="2388"/>
                    <a:pt x="470" y="3001"/>
                    <a:pt x="298" y="3629"/>
                  </a:cubicBezTo>
                  <a:cubicBezTo>
                    <a:pt x="136" y="4221"/>
                    <a:pt x="43" y="4829"/>
                    <a:pt x="23" y="5442"/>
                  </a:cubicBezTo>
                  <a:cubicBezTo>
                    <a:pt x="0" y="6068"/>
                    <a:pt x="57" y="6713"/>
                    <a:pt x="341" y="7270"/>
                  </a:cubicBezTo>
                  <a:cubicBezTo>
                    <a:pt x="623" y="7829"/>
                    <a:pt x="1167" y="8284"/>
                    <a:pt x="1791" y="8324"/>
                  </a:cubicBezTo>
                  <a:cubicBezTo>
                    <a:pt x="1816" y="8326"/>
                    <a:pt x="1841" y="8326"/>
                    <a:pt x="1866" y="8326"/>
                  </a:cubicBezTo>
                  <a:cubicBezTo>
                    <a:pt x="2467" y="8326"/>
                    <a:pt x="3071" y="7868"/>
                    <a:pt x="3108" y="7269"/>
                  </a:cubicBezTo>
                  <a:cubicBezTo>
                    <a:pt x="3330" y="7634"/>
                    <a:pt x="3757" y="7853"/>
                    <a:pt x="4181" y="7853"/>
                  </a:cubicBezTo>
                  <a:cubicBezTo>
                    <a:pt x="4313" y="7853"/>
                    <a:pt x="4445" y="7832"/>
                    <a:pt x="4570" y="7787"/>
                  </a:cubicBezTo>
                  <a:cubicBezTo>
                    <a:pt x="5097" y="7598"/>
                    <a:pt x="5449" y="7013"/>
                    <a:pt x="5369" y="6457"/>
                  </a:cubicBezTo>
                  <a:lnTo>
                    <a:pt x="5369" y="6457"/>
                  </a:lnTo>
                  <a:cubicBezTo>
                    <a:pt x="5633" y="6783"/>
                    <a:pt x="5909" y="6907"/>
                    <a:pt x="6180" y="6907"/>
                  </a:cubicBezTo>
                  <a:cubicBezTo>
                    <a:pt x="6746" y="6907"/>
                    <a:pt x="7291" y="6368"/>
                    <a:pt x="7666" y="5985"/>
                  </a:cubicBezTo>
                  <a:cubicBezTo>
                    <a:pt x="7752" y="6088"/>
                    <a:pt x="8332" y="8078"/>
                    <a:pt x="8313" y="8078"/>
                  </a:cubicBezTo>
                  <a:cubicBezTo>
                    <a:pt x="8313" y="8078"/>
                    <a:pt x="8313" y="8078"/>
                    <a:pt x="8313" y="8078"/>
                  </a:cubicBezTo>
                  <a:lnTo>
                    <a:pt x="8313" y="8078"/>
                  </a:lnTo>
                  <a:cubicBezTo>
                    <a:pt x="8318" y="8079"/>
                    <a:pt x="8323" y="8079"/>
                    <a:pt x="8327" y="8079"/>
                  </a:cubicBezTo>
                  <a:cubicBezTo>
                    <a:pt x="8607" y="8079"/>
                    <a:pt x="9063" y="6614"/>
                    <a:pt x="9400" y="6614"/>
                  </a:cubicBezTo>
                  <a:cubicBezTo>
                    <a:pt x="9471" y="6614"/>
                    <a:pt x="9536" y="6677"/>
                    <a:pt x="9593" y="6829"/>
                  </a:cubicBezTo>
                  <a:cubicBezTo>
                    <a:pt x="10244" y="8562"/>
                    <a:pt x="7855" y="11530"/>
                    <a:pt x="8539" y="11530"/>
                  </a:cubicBezTo>
                  <a:cubicBezTo>
                    <a:pt x="8539" y="11530"/>
                    <a:pt x="8540" y="11530"/>
                    <a:pt x="8540" y="11530"/>
                  </a:cubicBezTo>
                  <a:cubicBezTo>
                    <a:pt x="9352" y="11524"/>
                    <a:pt x="10259" y="10662"/>
                    <a:pt x="10880" y="9064"/>
                  </a:cubicBezTo>
                  <a:cubicBezTo>
                    <a:pt x="11411" y="7698"/>
                    <a:pt x="11990" y="6377"/>
                    <a:pt x="11553" y="4978"/>
                  </a:cubicBezTo>
                  <a:cubicBezTo>
                    <a:pt x="11171" y="2729"/>
                    <a:pt x="10212" y="267"/>
                    <a:pt x="7910" y="267"/>
                  </a:cubicBezTo>
                  <a:cubicBezTo>
                    <a:pt x="7573" y="267"/>
                    <a:pt x="7207" y="320"/>
                    <a:pt x="6810" y="434"/>
                  </a:cubicBezTo>
                  <a:cubicBezTo>
                    <a:pt x="6327" y="130"/>
                    <a:pt x="5747" y="1"/>
                    <a:pt x="51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731;p52"/>
            <p:cNvSpPr/>
            <p:nvPr/>
          </p:nvSpPr>
          <p:spPr>
            <a:xfrm>
              <a:off x="4347035" y="3758897"/>
              <a:ext cx="120465" cy="68096"/>
            </a:xfrm>
            <a:custGeom>
              <a:avLst/>
              <a:gdLst/>
              <a:ahLst/>
              <a:cxnLst/>
              <a:rect l="l" t="t" r="r" b="b"/>
              <a:pathLst>
                <a:path w="8035" h="4542" extrusionOk="0">
                  <a:moveTo>
                    <a:pt x="7180" y="1"/>
                  </a:moveTo>
                  <a:cubicBezTo>
                    <a:pt x="6380" y="1"/>
                    <a:pt x="4871" y="608"/>
                    <a:pt x="4871" y="608"/>
                  </a:cubicBezTo>
                  <a:cubicBezTo>
                    <a:pt x="3158" y="982"/>
                    <a:pt x="1" y="3102"/>
                    <a:pt x="321" y="3713"/>
                  </a:cubicBezTo>
                  <a:cubicBezTo>
                    <a:pt x="480" y="4017"/>
                    <a:pt x="972" y="4542"/>
                    <a:pt x="1907" y="4542"/>
                  </a:cubicBezTo>
                  <a:cubicBezTo>
                    <a:pt x="2852" y="4542"/>
                    <a:pt x="4252" y="4005"/>
                    <a:pt x="6219" y="2160"/>
                  </a:cubicBezTo>
                  <a:cubicBezTo>
                    <a:pt x="8034" y="457"/>
                    <a:pt x="7873" y="1"/>
                    <a:pt x="7180" y="1"/>
                  </a:cubicBezTo>
                  <a:close/>
                </a:path>
              </a:pathLst>
            </a:custGeom>
            <a:solidFill>
              <a:srgbClr val="FFD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732;p52"/>
            <p:cNvSpPr/>
            <p:nvPr/>
          </p:nvSpPr>
          <p:spPr>
            <a:xfrm>
              <a:off x="4398190" y="3304310"/>
              <a:ext cx="280060" cy="501214"/>
            </a:xfrm>
            <a:custGeom>
              <a:avLst/>
              <a:gdLst/>
              <a:ahLst/>
              <a:cxnLst/>
              <a:rect l="l" t="t" r="r" b="b"/>
              <a:pathLst>
                <a:path w="18680" h="33431" extrusionOk="0">
                  <a:moveTo>
                    <a:pt x="9757" y="1"/>
                  </a:moveTo>
                  <a:cubicBezTo>
                    <a:pt x="9711" y="1"/>
                    <a:pt x="9664" y="3"/>
                    <a:pt x="9617" y="6"/>
                  </a:cubicBezTo>
                  <a:cubicBezTo>
                    <a:pt x="6890" y="208"/>
                    <a:pt x="8501" y="7908"/>
                    <a:pt x="8856" y="9834"/>
                  </a:cubicBezTo>
                  <a:cubicBezTo>
                    <a:pt x="9377" y="12653"/>
                    <a:pt x="12322" y="20341"/>
                    <a:pt x="12322" y="20341"/>
                  </a:cubicBezTo>
                  <a:lnTo>
                    <a:pt x="0" y="31108"/>
                  </a:lnTo>
                  <a:cubicBezTo>
                    <a:pt x="1174" y="31119"/>
                    <a:pt x="2139" y="31858"/>
                    <a:pt x="2868" y="33430"/>
                  </a:cubicBezTo>
                  <a:cubicBezTo>
                    <a:pt x="2868" y="33430"/>
                    <a:pt x="16414" y="26658"/>
                    <a:pt x="17552" y="22791"/>
                  </a:cubicBezTo>
                  <a:cubicBezTo>
                    <a:pt x="18680" y="18960"/>
                    <a:pt x="14633" y="1"/>
                    <a:pt x="9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733;p52"/>
            <p:cNvSpPr/>
            <p:nvPr/>
          </p:nvSpPr>
          <p:spPr>
            <a:xfrm>
              <a:off x="4072792" y="3578987"/>
              <a:ext cx="339655" cy="342219"/>
            </a:xfrm>
            <a:custGeom>
              <a:avLst/>
              <a:gdLst/>
              <a:ahLst/>
              <a:cxnLst/>
              <a:rect l="l" t="t" r="r" b="b"/>
              <a:pathLst>
                <a:path w="22655" h="22826" extrusionOk="0">
                  <a:moveTo>
                    <a:pt x="354" y="0"/>
                  </a:moveTo>
                  <a:cubicBezTo>
                    <a:pt x="164" y="0"/>
                    <a:pt x="0" y="185"/>
                    <a:pt x="62" y="394"/>
                  </a:cubicBezTo>
                  <a:lnTo>
                    <a:pt x="3430" y="11730"/>
                  </a:lnTo>
                  <a:cubicBezTo>
                    <a:pt x="3470" y="11866"/>
                    <a:pt x="3560" y="11982"/>
                    <a:pt x="3683" y="12052"/>
                  </a:cubicBezTo>
                  <a:lnTo>
                    <a:pt x="22147" y="22783"/>
                  </a:lnTo>
                  <a:cubicBezTo>
                    <a:pt x="22197" y="22812"/>
                    <a:pt x="22250" y="22826"/>
                    <a:pt x="22301" y="22826"/>
                  </a:cubicBezTo>
                  <a:cubicBezTo>
                    <a:pt x="22490" y="22826"/>
                    <a:pt x="22654" y="22646"/>
                    <a:pt x="22592" y="22438"/>
                  </a:cubicBezTo>
                  <a:cubicBezTo>
                    <a:pt x="21879" y="20031"/>
                    <a:pt x="19626" y="12442"/>
                    <a:pt x="19225" y="11092"/>
                  </a:cubicBezTo>
                  <a:cubicBezTo>
                    <a:pt x="19185" y="10957"/>
                    <a:pt x="19094" y="10842"/>
                    <a:pt x="18971" y="10774"/>
                  </a:cubicBezTo>
                  <a:lnTo>
                    <a:pt x="508" y="43"/>
                  </a:lnTo>
                  <a:cubicBezTo>
                    <a:pt x="457" y="14"/>
                    <a:pt x="405" y="0"/>
                    <a:pt x="3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734;p52"/>
            <p:cNvSpPr/>
            <p:nvPr/>
          </p:nvSpPr>
          <p:spPr>
            <a:xfrm>
              <a:off x="4065551" y="3582226"/>
              <a:ext cx="339655" cy="342204"/>
            </a:xfrm>
            <a:custGeom>
              <a:avLst/>
              <a:gdLst/>
              <a:ahLst/>
              <a:cxnLst/>
              <a:rect l="l" t="t" r="r" b="b"/>
              <a:pathLst>
                <a:path w="22655" h="22825" extrusionOk="0">
                  <a:moveTo>
                    <a:pt x="355" y="1"/>
                  </a:moveTo>
                  <a:cubicBezTo>
                    <a:pt x="165" y="1"/>
                    <a:pt x="1" y="184"/>
                    <a:pt x="63" y="392"/>
                  </a:cubicBezTo>
                  <a:lnTo>
                    <a:pt x="3430" y="11730"/>
                  </a:lnTo>
                  <a:cubicBezTo>
                    <a:pt x="3470" y="11866"/>
                    <a:pt x="3562" y="11981"/>
                    <a:pt x="3684" y="12052"/>
                  </a:cubicBezTo>
                  <a:lnTo>
                    <a:pt x="22147" y="22782"/>
                  </a:lnTo>
                  <a:cubicBezTo>
                    <a:pt x="22198" y="22812"/>
                    <a:pt x="22251" y="22825"/>
                    <a:pt x="22302" y="22825"/>
                  </a:cubicBezTo>
                  <a:cubicBezTo>
                    <a:pt x="22491" y="22825"/>
                    <a:pt x="22655" y="22644"/>
                    <a:pt x="22594" y="22437"/>
                  </a:cubicBezTo>
                  <a:cubicBezTo>
                    <a:pt x="21880" y="20032"/>
                    <a:pt x="19626" y="12441"/>
                    <a:pt x="19225" y="11090"/>
                  </a:cubicBezTo>
                  <a:cubicBezTo>
                    <a:pt x="19185" y="10956"/>
                    <a:pt x="19095" y="10843"/>
                    <a:pt x="18972" y="10774"/>
                  </a:cubicBezTo>
                  <a:lnTo>
                    <a:pt x="508" y="43"/>
                  </a:lnTo>
                  <a:cubicBezTo>
                    <a:pt x="458" y="14"/>
                    <a:pt x="405" y="1"/>
                    <a:pt x="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0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3366599" cy="814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sử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2" name="Picture 2" descr="Mạch Arduino Uno R3 | Arduinokit.v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" y="2147365"/>
            <a:ext cx="2531661" cy="25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6" descr="RFID RC522 – Thế Giới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79" y="2147365"/>
            <a:ext cx="3279480" cy="25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https://quasarelectronics.co.uk/media/ecom/prodlg/quasar-8803-5v-4-phase-stepper-motor-plus-uln2003-driver-board-module-se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397" y="2147365"/>
            <a:ext cx="2893325" cy="259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oogle Shape;1946;p52"/>
          <p:cNvGrpSpPr/>
          <p:nvPr/>
        </p:nvGrpSpPr>
        <p:grpSpPr>
          <a:xfrm>
            <a:off x="4694831" y="177420"/>
            <a:ext cx="3077570" cy="1785699"/>
            <a:chOff x="4295674" y="2528435"/>
            <a:chExt cx="3189652" cy="2310323"/>
          </a:xfrm>
        </p:grpSpPr>
        <p:grpSp>
          <p:nvGrpSpPr>
            <p:cNvPr id="146" name="Google Shape;1947;p52"/>
            <p:cNvGrpSpPr/>
            <p:nvPr/>
          </p:nvGrpSpPr>
          <p:grpSpPr>
            <a:xfrm>
              <a:off x="4295674" y="2548959"/>
              <a:ext cx="3189652" cy="2289799"/>
              <a:chOff x="342525" y="498725"/>
              <a:chExt cx="6934025" cy="4977825"/>
            </a:xfrm>
          </p:grpSpPr>
          <p:sp>
            <p:nvSpPr>
              <p:cNvPr id="148" name="Google Shape;1948;p52"/>
              <p:cNvSpPr/>
              <p:nvPr/>
            </p:nvSpPr>
            <p:spPr>
              <a:xfrm>
                <a:off x="5470400" y="4284775"/>
                <a:ext cx="1089125" cy="1191775"/>
              </a:xfrm>
              <a:custGeom>
                <a:avLst/>
                <a:gdLst/>
                <a:ahLst/>
                <a:cxnLst/>
                <a:rect l="l" t="t" r="r" b="b"/>
                <a:pathLst>
                  <a:path w="43565" h="47671" extrusionOk="0">
                    <a:moveTo>
                      <a:pt x="43564" y="47671"/>
                    </a:moveTo>
                    <a:lnTo>
                      <a:pt x="42462" y="24082"/>
                    </a:lnTo>
                    <a:lnTo>
                      <a:pt x="42489" y="24063"/>
                    </a:lnTo>
                    <a:lnTo>
                      <a:pt x="42461" y="24048"/>
                    </a:lnTo>
                    <a:lnTo>
                      <a:pt x="42461" y="24024"/>
                    </a:lnTo>
                    <a:lnTo>
                      <a:pt x="41656" y="23579"/>
                    </a:lnTo>
                    <a:lnTo>
                      <a:pt x="1052" y="1"/>
                    </a:lnTo>
                    <a:lnTo>
                      <a:pt x="0" y="571"/>
                    </a:lnTo>
                    <a:lnTo>
                      <a:pt x="41469" y="24816"/>
                    </a:lnTo>
                    <a:lnTo>
                      <a:pt x="41469" y="24816"/>
                    </a:lnTo>
                    <a:lnTo>
                      <a:pt x="42382" y="4704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949;p52"/>
              <p:cNvSpPr/>
              <p:nvPr/>
            </p:nvSpPr>
            <p:spPr>
              <a:xfrm>
                <a:off x="5380250" y="4328800"/>
                <a:ext cx="738825" cy="988975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39559" extrusionOk="0">
                    <a:moveTo>
                      <a:pt x="29553" y="39559"/>
                    </a:moveTo>
                    <a:lnTo>
                      <a:pt x="28451" y="15970"/>
                    </a:lnTo>
                    <a:lnTo>
                      <a:pt x="28478" y="15951"/>
                    </a:lnTo>
                    <a:lnTo>
                      <a:pt x="28449" y="15934"/>
                    </a:lnTo>
                    <a:lnTo>
                      <a:pt x="28448" y="15912"/>
                    </a:lnTo>
                    <a:lnTo>
                      <a:pt x="27680" y="15488"/>
                    </a:lnTo>
                    <a:lnTo>
                      <a:pt x="1052" y="1"/>
                    </a:lnTo>
                    <a:lnTo>
                      <a:pt x="1" y="568"/>
                    </a:lnTo>
                    <a:lnTo>
                      <a:pt x="27458" y="16692"/>
                    </a:lnTo>
                    <a:lnTo>
                      <a:pt x="27458" y="16692"/>
                    </a:lnTo>
                    <a:lnTo>
                      <a:pt x="28371" y="389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950;p52"/>
              <p:cNvSpPr/>
              <p:nvPr/>
            </p:nvSpPr>
            <p:spPr>
              <a:xfrm>
                <a:off x="4983000" y="4582250"/>
                <a:ext cx="329875" cy="384000"/>
              </a:xfrm>
              <a:custGeom>
                <a:avLst/>
                <a:gdLst/>
                <a:ahLst/>
                <a:cxnLst/>
                <a:rect l="l" t="t" r="r" b="b"/>
                <a:pathLst>
                  <a:path w="13195" h="15360" extrusionOk="0">
                    <a:moveTo>
                      <a:pt x="13194" y="15360"/>
                    </a:moveTo>
                    <a:lnTo>
                      <a:pt x="13007" y="7128"/>
                    </a:lnTo>
                    <a:lnTo>
                      <a:pt x="13034" y="7109"/>
                    </a:lnTo>
                    <a:lnTo>
                      <a:pt x="13006" y="7093"/>
                    </a:lnTo>
                    <a:lnTo>
                      <a:pt x="13004" y="7071"/>
                    </a:lnTo>
                    <a:lnTo>
                      <a:pt x="12236" y="6646"/>
                    </a:lnTo>
                    <a:lnTo>
                      <a:pt x="1052" y="1"/>
                    </a:lnTo>
                    <a:lnTo>
                      <a:pt x="1" y="569"/>
                    </a:lnTo>
                    <a:lnTo>
                      <a:pt x="12014" y="7850"/>
                    </a:lnTo>
                    <a:lnTo>
                      <a:pt x="12014" y="7850"/>
                    </a:lnTo>
                    <a:lnTo>
                      <a:pt x="12014" y="147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951;p52"/>
              <p:cNvSpPr/>
              <p:nvPr/>
            </p:nvSpPr>
            <p:spPr>
              <a:xfrm>
                <a:off x="5303650" y="4378450"/>
                <a:ext cx="726700" cy="636475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25459" extrusionOk="0">
                    <a:moveTo>
                      <a:pt x="29068" y="25458"/>
                    </a:moveTo>
                    <a:lnTo>
                      <a:pt x="28452" y="15971"/>
                    </a:lnTo>
                    <a:lnTo>
                      <a:pt x="28477" y="15952"/>
                    </a:lnTo>
                    <a:lnTo>
                      <a:pt x="28449" y="15935"/>
                    </a:lnTo>
                    <a:lnTo>
                      <a:pt x="28449" y="15926"/>
                    </a:lnTo>
                    <a:lnTo>
                      <a:pt x="28190" y="15784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27458" y="16724"/>
                    </a:lnTo>
                    <a:lnTo>
                      <a:pt x="27471" y="16713"/>
                    </a:lnTo>
                    <a:lnTo>
                      <a:pt x="27886" y="2483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952;p52"/>
              <p:cNvSpPr/>
              <p:nvPr/>
            </p:nvSpPr>
            <p:spPr>
              <a:xfrm>
                <a:off x="5088550" y="4486950"/>
                <a:ext cx="637175" cy="9353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37415" extrusionOk="0">
                    <a:moveTo>
                      <a:pt x="24304" y="36790"/>
                    </a:moveTo>
                    <a:lnTo>
                      <a:pt x="25486" y="37414"/>
                    </a:lnTo>
                    <a:lnTo>
                      <a:pt x="24869" y="24782"/>
                    </a:lnTo>
                    <a:lnTo>
                      <a:pt x="24895" y="24761"/>
                    </a:lnTo>
                    <a:lnTo>
                      <a:pt x="24867" y="24745"/>
                    </a:lnTo>
                    <a:lnTo>
                      <a:pt x="24866" y="24737"/>
                    </a:lnTo>
                    <a:lnTo>
                      <a:pt x="24396" y="24477"/>
                    </a:lnTo>
                    <a:lnTo>
                      <a:pt x="13277" y="18144"/>
                    </a:lnTo>
                    <a:lnTo>
                      <a:pt x="12717" y="6680"/>
                    </a:lnTo>
                    <a:lnTo>
                      <a:pt x="12744" y="6659"/>
                    </a:lnTo>
                    <a:lnTo>
                      <a:pt x="12716" y="6643"/>
                    </a:lnTo>
                    <a:lnTo>
                      <a:pt x="12714" y="6636"/>
                    </a:lnTo>
                    <a:lnTo>
                      <a:pt x="12245" y="6376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1721" y="7430"/>
                    </a:lnTo>
                    <a:lnTo>
                      <a:pt x="12153" y="18689"/>
                    </a:lnTo>
                    <a:lnTo>
                      <a:pt x="12462" y="18852"/>
                    </a:lnTo>
                    <a:lnTo>
                      <a:pt x="23872" y="255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953;p52"/>
              <p:cNvSpPr/>
              <p:nvPr/>
            </p:nvSpPr>
            <p:spPr>
              <a:xfrm>
                <a:off x="5522925" y="4253000"/>
                <a:ext cx="1004150" cy="284475"/>
              </a:xfrm>
              <a:custGeom>
                <a:avLst/>
                <a:gdLst/>
                <a:ahLst/>
                <a:cxnLst/>
                <a:rect l="l" t="t" r="r" b="b"/>
                <a:pathLst>
                  <a:path w="40166" h="11379" extrusionOk="0">
                    <a:moveTo>
                      <a:pt x="40165" y="11378"/>
                    </a:moveTo>
                    <a:lnTo>
                      <a:pt x="39540" y="10195"/>
                    </a:lnTo>
                    <a:lnTo>
                      <a:pt x="17140" y="9276"/>
                    </a:lnTo>
                    <a:lnTo>
                      <a:pt x="1053" y="1"/>
                    </a:lnTo>
                    <a:lnTo>
                      <a:pt x="1" y="569"/>
                    </a:lnTo>
                    <a:lnTo>
                      <a:pt x="16562" y="10302"/>
                    </a:lnTo>
                    <a:lnTo>
                      <a:pt x="16595" y="1027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954;p52"/>
              <p:cNvSpPr/>
              <p:nvPr/>
            </p:nvSpPr>
            <p:spPr>
              <a:xfrm>
                <a:off x="5599550" y="4203325"/>
                <a:ext cx="1677000" cy="257125"/>
              </a:xfrm>
              <a:custGeom>
                <a:avLst/>
                <a:gdLst/>
                <a:ahLst/>
                <a:cxnLst/>
                <a:rect l="l" t="t" r="r" b="b"/>
                <a:pathLst>
                  <a:path w="67080" h="10285" extrusionOk="0">
                    <a:moveTo>
                      <a:pt x="67080" y="10284"/>
                    </a:moveTo>
                    <a:lnTo>
                      <a:pt x="66455" y="9102"/>
                    </a:lnTo>
                    <a:lnTo>
                      <a:pt x="17079" y="9240"/>
                    </a:lnTo>
                    <a:lnTo>
                      <a:pt x="1053" y="1"/>
                    </a:lnTo>
                    <a:lnTo>
                      <a:pt x="0" y="570"/>
                    </a:lnTo>
                    <a:lnTo>
                      <a:pt x="16559" y="10271"/>
                    </a:lnTo>
                    <a:lnTo>
                      <a:pt x="16596" y="1024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955;p52"/>
              <p:cNvSpPr/>
              <p:nvPr/>
            </p:nvSpPr>
            <p:spPr>
              <a:xfrm>
                <a:off x="5725700" y="4142975"/>
                <a:ext cx="345900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13836" h="5122" extrusionOk="0">
                    <a:moveTo>
                      <a:pt x="13836" y="5122"/>
                    </a:moveTo>
                    <a:lnTo>
                      <a:pt x="13212" y="3938"/>
                    </a:lnTo>
                    <a:lnTo>
                      <a:pt x="7323" y="3682"/>
                    </a:lnTo>
                    <a:lnTo>
                      <a:pt x="1053" y="0"/>
                    </a:lnTo>
                    <a:lnTo>
                      <a:pt x="0" y="571"/>
                    </a:lnTo>
                    <a:lnTo>
                      <a:pt x="6803" y="4712"/>
                    </a:lnTo>
                    <a:lnTo>
                      <a:pt x="6840" y="468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956;p52"/>
              <p:cNvSpPr/>
              <p:nvPr/>
            </p:nvSpPr>
            <p:spPr>
              <a:xfrm>
                <a:off x="2847100" y="4386025"/>
                <a:ext cx="767150" cy="1000400"/>
              </a:xfrm>
              <a:custGeom>
                <a:avLst/>
                <a:gdLst/>
                <a:ahLst/>
                <a:cxnLst/>
                <a:rect l="l" t="t" r="r" b="b"/>
                <a:pathLst>
                  <a:path w="30686" h="40016" extrusionOk="0">
                    <a:moveTo>
                      <a:pt x="0" y="40015"/>
                    </a:moveTo>
                    <a:lnTo>
                      <a:pt x="1089" y="16713"/>
                    </a:lnTo>
                    <a:lnTo>
                      <a:pt x="1063" y="16694"/>
                    </a:lnTo>
                    <a:lnTo>
                      <a:pt x="1090" y="16678"/>
                    </a:lnTo>
                    <a:lnTo>
                      <a:pt x="1092" y="16655"/>
                    </a:lnTo>
                    <a:lnTo>
                      <a:pt x="1886" y="16216"/>
                    </a:lnTo>
                    <a:lnTo>
                      <a:pt x="29647" y="0"/>
                    </a:lnTo>
                    <a:lnTo>
                      <a:pt x="30685" y="563"/>
                    </a:lnTo>
                    <a:lnTo>
                      <a:pt x="2070" y="17438"/>
                    </a:lnTo>
                    <a:lnTo>
                      <a:pt x="2070" y="17438"/>
                    </a:lnTo>
                    <a:lnTo>
                      <a:pt x="1167" y="393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957;p52"/>
              <p:cNvSpPr/>
              <p:nvPr/>
            </p:nvSpPr>
            <p:spPr>
              <a:xfrm>
                <a:off x="3318125" y="4456100"/>
                <a:ext cx="445475" cy="812625"/>
              </a:xfrm>
              <a:custGeom>
                <a:avLst/>
                <a:gdLst/>
                <a:ahLst/>
                <a:cxnLst/>
                <a:rect l="l" t="t" r="r" b="b"/>
                <a:pathLst>
                  <a:path w="17819" h="32505" extrusionOk="0">
                    <a:moveTo>
                      <a:pt x="0" y="32505"/>
                    </a:moveTo>
                    <a:lnTo>
                      <a:pt x="1089" y="9202"/>
                    </a:lnTo>
                    <a:lnTo>
                      <a:pt x="1063" y="9182"/>
                    </a:lnTo>
                    <a:lnTo>
                      <a:pt x="1092" y="9166"/>
                    </a:lnTo>
                    <a:lnTo>
                      <a:pt x="1092" y="9144"/>
                    </a:lnTo>
                    <a:lnTo>
                      <a:pt x="1852" y="8725"/>
                    </a:lnTo>
                    <a:lnTo>
                      <a:pt x="16779" y="1"/>
                    </a:lnTo>
                    <a:lnTo>
                      <a:pt x="17818" y="564"/>
                    </a:lnTo>
                    <a:lnTo>
                      <a:pt x="2072" y="9914"/>
                    </a:lnTo>
                    <a:lnTo>
                      <a:pt x="2072" y="9914"/>
                    </a:lnTo>
                    <a:lnTo>
                      <a:pt x="1169" y="3188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958;p52"/>
              <p:cNvSpPr/>
              <p:nvPr/>
            </p:nvSpPr>
            <p:spPr>
              <a:xfrm>
                <a:off x="2959175" y="4428050"/>
                <a:ext cx="717950" cy="628775"/>
              </a:xfrm>
              <a:custGeom>
                <a:avLst/>
                <a:gdLst/>
                <a:ahLst/>
                <a:cxnLst/>
                <a:rect l="l" t="t" r="r" b="b"/>
                <a:pathLst>
                  <a:path w="28718" h="25151" extrusionOk="0">
                    <a:moveTo>
                      <a:pt x="0" y="25151"/>
                    </a:moveTo>
                    <a:lnTo>
                      <a:pt x="611" y="15776"/>
                    </a:lnTo>
                    <a:lnTo>
                      <a:pt x="584" y="15759"/>
                    </a:lnTo>
                    <a:lnTo>
                      <a:pt x="612" y="15741"/>
                    </a:lnTo>
                    <a:lnTo>
                      <a:pt x="612" y="15733"/>
                    </a:lnTo>
                    <a:lnTo>
                      <a:pt x="869" y="15594"/>
                    </a:lnTo>
                    <a:lnTo>
                      <a:pt x="27678" y="0"/>
                    </a:lnTo>
                    <a:lnTo>
                      <a:pt x="28718" y="563"/>
                    </a:lnTo>
                    <a:lnTo>
                      <a:pt x="1591" y="16520"/>
                    </a:lnTo>
                    <a:lnTo>
                      <a:pt x="1579" y="16511"/>
                    </a:lnTo>
                    <a:lnTo>
                      <a:pt x="1169" y="2453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959;p52"/>
              <p:cNvSpPr/>
              <p:nvPr/>
            </p:nvSpPr>
            <p:spPr>
              <a:xfrm>
                <a:off x="3923900" y="4700525"/>
                <a:ext cx="285700" cy="373600"/>
              </a:xfrm>
              <a:custGeom>
                <a:avLst/>
                <a:gdLst/>
                <a:ahLst/>
                <a:cxnLst/>
                <a:rect l="l" t="t" r="r" b="b"/>
                <a:pathLst>
                  <a:path w="11428" h="14944" extrusionOk="0">
                    <a:moveTo>
                      <a:pt x="1" y="14944"/>
                    </a:moveTo>
                    <a:lnTo>
                      <a:pt x="609" y="5571"/>
                    </a:lnTo>
                    <a:lnTo>
                      <a:pt x="584" y="5552"/>
                    </a:lnTo>
                    <a:lnTo>
                      <a:pt x="612" y="5535"/>
                    </a:lnTo>
                    <a:lnTo>
                      <a:pt x="612" y="5528"/>
                    </a:lnTo>
                    <a:lnTo>
                      <a:pt x="868" y="5387"/>
                    </a:lnTo>
                    <a:lnTo>
                      <a:pt x="10388" y="1"/>
                    </a:lnTo>
                    <a:lnTo>
                      <a:pt x="11427" y="564"/>
                    </a:lnTo>
                    <a:lnTo>
                      <a:pt x="1591" y="6315"/>
                    </a:lnTo>
                    <a:lnTo>
                      <a:pt x="1579" y="6304"/>
                    </a:lnTo>
                    <a:lnTo>
                      <a:pt x="1169" y="1432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960;p52"/>
              <p:cNvSpPr/>
              <p:nvPr/>
            </p:nvSpPr>
            <p:spPr>
              <a:xfrm>
                <a:off x="342525" y="4345000"/>
                <a:ext cx="3203925" cy="570425"/>
              </a:xfrm>
              <a:custGeom>
                <a:avLst/>
                <a:gdLst/>
                <a:ahLst/>
                <a:cxnLst/>
                <a:rect l="l" t="t" r="r" b="b"/>
                <a:pathLst>
                  <a:path w="128157" h="22817" extrusionOk="0">
                    <a:moveTo>
                      <a:pt x="0" y="22817"/>
                    </a:moveTo>
                    <a:lnTo>
                      <a:pt x="618" y="21649"/>
                    </a:lnTo>
                    <a:lnTo>
                      <a:pt x="90295" y="21739"/>
                    </a:lnTo>
                    <a:lnTo>
                      <a:pt x="127117" y="0"/>
                    </a:lnTo>
                    <a:lnTo>
                      <a:pt x="128157" y="562"/>
                    </a:lnTo>
                    <a:lnTo>
                      <a:pt x="90867" y="22753"/>
                    </a:lnTo>
                    <a:lnTo>
                      <a:pt x="90834" y="2272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961;p52"/>
              <p:cNvSpPr/>
              <p:nvPr/>
            </p:nvSpPr>
            <p:spPr>
              <a:xfrm>
                <a:off x="2491000" y="4316000"/>
                <a:ext cx="1000650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40026" h="10252" extrusionOk="0">
                    <a:moveTo>
                      <a:pt x="1" y="10251"/>
                    </a:moveTo>
                    <a:lnTo>
                      <a:pt x="618" y="9083"/>
                    </a:lnTo>
                    <a:lnTo>
                      <a:pt x="23154" y="9129"/>
                    </a:lnTo>
                    <a:lnTo>
                      <a:pt x="38986" y="1"/>
                    </a:lnTo>
                    <a:lnTo>
                      <a:pt x="40026" y="562"/>
                    </a:lnTo>
                    <a:lnTo>
                      <a:pt x="23666" y="10146"/>
                    </a:lnTo>
                    <a:lnTo>
                      <a:pt x="23631" y="1012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962;p52"/>
              <p:cNvSpPr/>
              <p:nvPr/>
            </p:nvSpPr>
            <p:spPr>
              <a:xfrm>
                <a:off x="1113900" y="4130900"/>
                <a:ext cx="2116825" cy="139575"/>
              </a:xfrm>
              <a:custGeom>
                <a:avLst/>
                <a:gdLst/>
                <a:ahLst/>
                <a:cxnLst/>
                <a:rect l="l" t="t" r="r" b="b"/>
                <a:pathLst>
                  <a:path w="84673" h="5583" extrusionOk="0">
                    <a:moveTo>
                      <a:pt x="1" y="5535"/>
                    </a:moveTo>
                    <a:lnTo>
                      <a:pt x="618" y="4368"/>
                    </a:lnTo>
                    <a:lnTo>
                      <a:pt x="75979" y="4564"/>
                    </a:lnTo>
                    <a:lnTo>
                      <a:pt x="83631" y="1"/>
                    </a:lnTo>
                    <a:lnTo>
                      <a:pt x="84672" y="562"/>
                    </a:lnTo>
                    <a:lnTo>
                      <a:pt x="76492" y="5583"/>
                    </a:lnTo>
                    <a:lnTo>
                      <a:pt x="76455" y="555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50000">
                    <a:schemeClr val="accent2"/>
                  </a:gs>
                  <a:gs pos="100000">
                    <a:schemeClr val="accent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963;p52"/>
              <p:cNvSpPr/>
              <p:nvPr/>
            </p:nvSpPr>
            <p:spPr>
              <a:xfrm>
                <a:off x="3101400" y="2565150"/>
                <a:ext cx="2735325" cy="2310900"/>
              </a:xfrm>
              <a:custGeom>
                <a:avLst/>
                <a:gdLst/>
                <a:ahLst/>
                <a:cxnLst/>
                <a:rect l="l" t="t" r="r" b="b"/>
                <a:pathLst>
                  <a:path w="109413" h="92436" extrusionOk="0">
                    <a:moveTo>
                      <a:pt x="109412" y="32200"/>
                    </a:moveTo>
                    <a:lnTo>
                      <a:pt x="109412" y="60225"/>
                    </a:lnTo>
                    <a:cubicBezTo>
                      <a:pt x="109412" y="61144"/>
                      <a:pt x="108817" y="62075"/>
                      <a:pt x="107614" y="62772"/>
                    </a:cubicBezTo>
                    <a:lnTo>
                      <a:pt x="59073" y="91039"/>
                    </a:lnTo>
                    <a:cubicBezTo>
                      <a:pt x="56667" y="92435"/>
                      <a:pt x="52747" y="92435"/>
                      <a:pt x="50341" y="91039"/>
                    </a:cubicBezTo>
                    <a:lnTo>
                      <a:pt x="1800" y="62772"/>
                    </a:lnTo>
                    <a:cubicBezTo>
                      <a:pt x="597" y="62075"/>
                      <a:pt x="0" y="61144"/>
                      <a:pt x="0" y="60225"/>
                    </a:cubicBezTo>
                    <a:lnTo>
                      <a:pt x="0" y="32200"/>
                    </a:lnTo>
                    <a:cubicBezTo>
                      <a:pt x="0" y="31279"/>
                      <a:pt x="597" y="30360"/>
                      <a:pt x="1800" y="29663"/>
                    </a:cubicBezTo>
                    <a:lnTo>
                      <a:pt x="50341" y="1396"/>
                    </a:lnTo>
                    <a:cubicBezTo>
                      <a:pt x="52747" y="0"/>
                      <a:pt x="56667" y="0"/>
                      <a:pt x="59073" y="1396"/>
                    </a:cubicBezTo>
                    <a:lnTo>
                      <a:pt x="107614" y="29662"/>
                    </a:lnTo>
                    <a:cubicBezTo>
                      <a:pt x="108817" y="30360"/>
                      <a:pt x="109412" y="31279"/>
                      <a:pt x="109412" y="3220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964;p52"/>
              <p:cNvSpPr/>
              <p:nvPr/>
            </p:nvSpPr>
            <p:spPr>
              <a:xfrm>
                <a:off x="3086425" y="2565100"/>
                <a:ext cx="2765250" cy="1610375"/>
              </a:xfrm>
              <a:custGeom>
                <a:avLst/>
                <a:gdLst/>
                <a:ahLst/>
                <a:cxnLst/>
                <a:rect l="l" t="t" r="r" b="b"/>
                <a:pathLst>
                  <a:path w="110610" h="64415" extrusionOk="0">
                    <a:moveTo>
                      <a:pt x="108209" y="34751"/>
                    </a:moveTo>
                    <a:cubicBezTo>
                      <a:pt x="110610" y="33351"/>
                      <a:pt x="110610" y="31063"/>
                      <a:pt x="108209" y="29665"/>
                    </a:cubicBezTo>
                    <a:lnTo>
                      <a:pt x="59672" y="1401"/>
                    </a:lnTo>
                    <a:cubicBezTo>
                      <a:pt x="57271" y="1"/>
                      <a:pt x="53340" y="1"/>
                      <a:pt x="50939" y="1401"/>
                    </a:cubicBezTo>
                    <a:lnTo>
                      <a:pt x="2402" y="29664"/>
                    </a:lnTo>
                    <a:cubicBezTo>
                      <a:pt x="1" y="31063"/>
                      <a:pt x="1" y="33351"/>
                      <a:pt x="2402" y="34750"/>
                    </a:cubicBezTo>
                    <a:lnTo>
                      <a:pt x="50939" y="63016"/>
                    </a:lnTo>
                    <a:cubicBezTo>
                      <a:pt x="53340" y="64415"/>
                      <a:pt x="57271" y="64415"/>
                      <a:pt x="59673" y="630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965;p52"/>
              <p:cNvSpPr/>
              <p:nvPr/>
            </p:nvSpPr>
            <p:spPr>
              <a:xfrm>
                <a:off x="4288075" y="1654750"/>
                <a:ext cx="1657575" cy="1011600"/>
              </a:xfrm>
              <a:custGeom>
                <a:avLst/>
                <a:gdLst/>
                <a:ahLst/>
                <a:cxnLst/>
                <a:rect l="l" t="t" r="r" b="b"/>
                <a:pathLst>
                  <a:path w="66303" h="40464" extrusionOk="0">
                    <a:moveTo>
                      <a:pt x="1" y="22991"/>
                    </a:moveTo>
                    <a:lnTo>
                      <a:pt x="1" y="24508"/>
                    </a:lnTo>
                    <a:cubicBezTo>
                      <a:pt x="1" y="24964"/>
                      <a:pt x="296" y="25426"/>
                      <a:pt x="892" y="25772"/>
                    </a:cubicBezTo>
                    <a:lnTo>
                      <a:pt x="24938" y="39775"/>
                    </a:lnTo>
                    <a:cubicBezTo>
                      <a:pt x="26130" y="40464"/>
                      <a:pt x="28071" y="40464"/>
                      <a:pt x="29263" y="39775"/>
                    </a:cubicBezTo>
                    <a:lnTo>
                      <a:pt x="65411" y="18729"/>
                    </a:lnTo>
                    <a:cubicBezTo>
                      <a:pt x="66007" y="18384"/>
                      <a:pt x="66302" y="17922"/>
                      <a:pt x="66302" y="17467"/>
                    </a:cubicBezTo>
                    <a:lnTo>
                      <a:pt x="66302" y="15950"/>
                    </a:lnTo>
                    <a:cubicBezTo>
                      <a:pt x="66302" y="15495"/>
                      <a:pt x="66007" y="15039"/>
                      <a:pt x="65411" y="14691"/>
                    </a:cubicBezTo>
                    <a:lnTo>
                      <a:pt x="41365" y="691"/>
                    </a:lnTo>
                    <a:cubicBezTo>
                      <a:pt x="40176" y="1"/>
                      <a:pt x="38232" y="1"/>
                      <a:pt x="37041" y="691"/>
                    </a:cubicBezTo>
                    <a:lnTo>
                      <a:pt x="890" y="21736"/>
                    </a:lnTo>
                    <a:cubicBezTo>
                      <a:pt x="296" y="22080"/>
                      <a:pt x="1" y="22536"/>
                      <a:pt x="1" y="2299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966;p52"/>
              <p:cNvSpPr/>
              <p:nvPr/>
            </p:nvSpPr>
            <p:spPr>
              <a:xfrm>
                <a:off x="4280650" y="1654675"/>
                <a:ext cx="1672425" cy="973825"/>
              </a:xfrm>
              <a:custGeom>
                <a:avLst/>
                <a:gdLst/>
                <a:ahLst/>
                <a:cxnLst/>
                <a:rect l="l" t="t" r="r" b="b"/>
                <a:pathLst>
                  <a:path w="66897" h="38953" extrusionOk="0">
                    <a:moveTo>
                      <a:pt x="1190" y="24257"/>
                    </a:moveTo>
                    <a:cubicBezTo>
                      <a:pt x="1" y="23565"/>
                      <a:pt x="1" y="22432"/>
                      <a:pt x="1190" y="21739"/>
                    </a:cubicBezTo>
                    <a:lnTo>
                      <a:pt x="37337" y="696"/>
                    </a:lnTo>
                    <a:cubicBezTo>
                      <a:pt x="38526" y="1"/>
                      <a:pt x="40475" y="1"/>
                      <a:pt x="41664" y="696"/>
                    </a:cubicBezTo>
                    <a:lnTo>
                      <a:pt x="65707" y="14696"/>
                    </a:lnTo>
                    <a:cubicBezTo>
                      <a:pt x="66896" y="15391"/>
                      <a:pt x="66896" y="16524"/>
                      <a:pt x="65707" y="17217"/>
                    </a:cubicBezTo>
                    <a:lnTo>
                      <a:pt x="29560" y="38259"/>
                    </a:lnTo>
                    <a:cubicBezTo>
                      <a:pt x="28369" y="38952"/>
                      <a:pt x="26422" y="38952"/>
                      <a:pt x="25233" y="382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967;p52"/>
              <p:cNvSpPr/>
              <p:nvPr/>
            </p:nvSpPr>
            <p:spPr>
              <a:xfrm>
                <a:off x="4212975" y="829300"/>
                <a:ext cx="1053000" cy="1384150"/>
              </a:xfrm>
              <a:custGeom>
                <a:avLst/>
                <a:gdLst/>
                <a:ahLst/>
                <a:cxnLst/>
                <a:rect l="l" t="t" r="r" b="b"/>
                <a:pathLst>
                  <a:path w="42120" h="55366" extrusionOk="0">
                    <a:moveTo>
                      <a:pt x="2280" y="55141"/>
                    </a:moveTo>
                    <a:lnTo>
                      <a:pt x="963" y="54392"/>
                    </a:lnTo>
                    <a:cubicBezTo>
                      <a:pt x="567" y="54167"/>
                      <a:pt x="313" y="53682"/>
                      <a:pt x="307" y="52994"/>
                    </a:cubicBezTo>
                    <a:lnTo>
                      <a:pt x="14" y="25169"/>
                    </a:lnTo>
                    <a:cubicBezTo>
                      <a:pt x="1" y="23793"/>
                      <a:pt x="962" y="22101"/>
                      <a:pt x="2150" y="21409"/>
                    </a:cubicBezTo>
                    <a:lnTo>
                      <a:pt x="38308" y="376"/>
                    </a:lnTo>
                    <a:cubicBezTo>
                      <a:pt x="38903" y="31"/>
                      <a:pt x="39450" y="1"/>
                      <a:pt x="39845" y="228"/>
                    </a:cubicBezTo>
                    <a:lnTo>
                      <a:pt x="41163" y="976"/>
                    </a:lnTo>
                    <a:cubicBezTo>
                      <a:pt x="41560" y="1201"/>
                      <a:pt x="41809" y="1683"/>
                      <a:pt x="41815" y="2372"/>
                    </a:cubicBezTo>
                    <a:lnTo>
                      <a:pt x="42108" y="30197"/>
                    </a:lnTo>
                    <a:cubicBezTo>
                      <a:pt x="42120" y="31574"/>
                      <a:pt x="41161" y="33262"/>
                      <a:pt x="39971" y="33956"/>
                    </a:cubicBezTo>
                    <a:lnTo>
                      <a:pt x="3813" y="54987"/>
                    </a:lnTo>
                    <a:cubicBezTo>
                      <a:pt x="3219" y="55334"/>
                      <a:pt x="2677" y="55366"/>
                      <a:pt x="2280" y="551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968;p52"/>
              <p:cNvSpPr/>
              <p:nvPr/>
            </p:nvSpPr>
            <p:spPr>
              <a:xfrm>
                <a:off x="4245875" y="840225"/>
                <a:ext cx="1020175" cy="1381050"/>
              </a:xfrm>
              <a:custGeom>
                <a:avLst/>
                <a:gdLst/>
                <a:ahLst/>
                <a:cxnLst/>
                <a:rect l="l" t="t" r="r" b="b"/>
                <a:pathLst>
                  <a:path w="40807" h="55242" extrusionOk="0">
                    <a:moveTo>
                      <a:pt x="309" y="53304"/>
                    </a:moveTo>
                    <a:cubicBezTo>
                      <a:pt x="324" y="54681"/>
                      <a:pt x="1309" y="55242"/>
                      <a:pt x="2500" y="54548"/>
                    </a:cubicBezTo>
                    <a:lnTo>
                      <a:pt x="38654" y="33519"/>
                    </a:lnTo>
                    <a:cubicBezTo>
                      <a:pt x="39845" y="32828"/>
                      <a:pt x="40807" y="31135"/>
                      <a:pt x="40792" y="29757"/>
                    </a:cubicBezTo>
                    <a:lnTo>
                      <a:pt x="40499" y="1937"/>
                    </a:lnTo>
                    <a:cubicBezTo>
                      <a:pt x="40483" y="560"/>
                      <a:pt x="39499" y="0"/>
                      <a:pt x="38309" y="692"/>
                    </a:cubicBezTo>
                    <a:lnTo>
                      <a:pt x="2154" y="21721"/>
                    </a:lnTo>
                    <a:cubicBezTo>
                      <a:pt x="963" y="22413"/>
                      <a:pt x="0" y="24106"/>
                      <a:pt x="17" y="254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969;p52"/>
              <p:cNvSpPr/>
              <p:nvPr/>
            </p:nvSpPr>
            <p:spPr>
              <a:xfrm>
                <a:off x="4308700" y="934225"/>
                <a:ext cx="894550" cy="1193100"/>
              </a:xfrm>
              <a:custGeom>
                <a:avLst/>
                <a:gdLst/>
                <a:ahLst/>
                <a:cxnLst/>
                <a:rect l="l" t="t" r="r" b="b"/>
                <a:pathLst>
                  <a:path w="35782" h="47724" extrusionOk="0">
                    <a:moveTo>
                      <a:pt x="34883" y="27597"/>
                    </a:moveTo>
                    <a:cubicBezTo>
                      <a:pt x="35297" y="27356"/>
                      <a:pt x="35781" y="26504"/>
                      <a:pt x="35775" y="26024"/>
                    </a:cubicBezTo>
                    <a:lnTo>
                      <a:pt x="35502" y="0"/>
                    </a:lnTo>
                    <a:lnTo>
                      <a:pt x="898" y="20124"/>
                    </a:lnTo>
                    <a:cubicBezTo>
                      <a:pt x="484" y="20368"/>
                      <a:pt x="0" y="21219"/>
                      <a:pt x="6" y="21695"/>
                    </a:cubicBezTo>
                    <a:lnTo>
                      <a:pt x="279" y="4772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970;p52"/>
              <p:cNvSpPr/>
              <p:nvPr/>
            </p:nvSpPr>
            <p:spPr>
              <a:xfrm>
                <a:off x="5266950" y="1745750"/>
                <a:ext cx="92500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2164" extrusionOk="0">
                    <a:moveTo>
                      <a:pt x="1" y="977"/>
                    </a:moveTo>
                    <a:lnTo>
                      <a:pt x="2019" y="2164"/>
                    </a:lnTo>
                    <a:lnTo>
                      <a:pt x="3700" y="1187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971;p52"/>
              <p:cNvSpPr/>
              <p:nvPr/>
            </p:nvSpPr>
            <p:spPr>
              <a:xfrm>
                <a:off x="5204150" y="1777550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0" y="1167"/>
                    </a:moveTo>
                    <a:lnTo>
                      <a:pt x="2023" y="2353"/>
                    </a:lnTo>
                    <a:lnTo>
                      <a:pt x="4025" y="1186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972;p52"/>
              <p:cNvSpPr/>
              <p:nvPr/>
            </p:nvSpPr>
            <p:spPr>
              <a:xfrm>
                <a:off x="5141525" y="1814050"/>
                <a:ext cx="10055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2356" extrusionOk="0">
                    <a:moveTo>
                      <a:pt x="0" y="1163"/>
                    </a:moveTo>
                    <a:lnTo>
                      <a:pt x="2018" y="2356"/>
                    </a:lnTo>
                    <a:lnTo>
                      <a:pt x="4021" y="1187"/>
                    </a:lnTo>
                    <a:lnTo>
                      <a:pt x="199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973;p52"/>
              <p:cNvSpPr/>
              <p:nvPr/>
            </p:nvSpPr>
            <p:spPr>
              <a:xfrm>
                <a:off x="5078850" y="1850625"/>
                <a:ext cx="1005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50" extrusionOk="0">
                    <a:moveTo>
                      <a:pt x="1" y="1163"/>
                    </a:moveTo>
                    <a:lnTo>
                      <a:pt x="2019" y="2349"/>
                    </a:lnTo>
                    <a:lnTo>
                      <a:pt x="4020" y="1182"/>
                    </a:lnTo>
                    <a:lnTo>
                      <a:pt x="199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974;p52"/>
              <p:cNvSpPr/>
              <p:nvPr/>
            </p:nvSpPr>
            <p:spPr>
              <a:xfrm>
                <a:off x="5016050" y="1887025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4" y="1187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975;p52"/>
              <p:cNvSpPr/>
              <p:nvPr/>
            </p:nvSpPr>
            <p:spPr>
              <a:xfrm>
                <a:off x="4953450" y="1923600"/>
                <a:ext cx="1005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53" extrusionOk="0">
                    <a:moveTo>
                      <a:pt x="1" y="1168"/>
                    </a:moveTo>
                    <a:lnTo>
                      <a:pt x="2019" y="2353"/>
                    </a:lnTo>
                    <a:lnTo>
                      <a:pt x="4020" y="1187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976;p52"/>
              <p:cNvSpPr/>
              <p:nvPr/>
            </p:nvSpPr>
            <p:spPr>
              <a:xfrm>
                <a:off x="4890700" y="1960125"/>
                <a:ext cx="1005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2349" extrusionOk="0">
                    <a:moveTo>
                      <a:pt x="1" y="1164"/>
                    </a:moveTo>
                    <a:lnTo>
                      <a:pt x="2019" y="2349"/>
                    </a:lnTo>
                    <a:lnTo>
                      <a:pt x="4022" y="1184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977;p52"/>
              <p:cNvSpPr/>
              <p:nvPr/>
            </p:nvSpPr>
            <p:spPr>
              <a:xfrm>
                <a:off x="4827900" y="1996525"/>
                <a:ext cx="100625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6" extrusionOk="0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5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978;p52"/>
              <p:cNvSpPr/>
              <p:nvPr/>
            </p:nvSpPr>
            <p:spPr>
              <a:xfrm>
                <a:off x="4765200" y="2033075"/>
                <a:ext cx="10067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5" extrusionOk="0">
                    <a:moveTo>
                      <a:pt x="0" y="1168"/>
                    </a:moveTo>
                    <a:lnTo>
                      <a:pt x="2023" y="2354"/>
                    </a:lnTo>
                    <a:lnTo>
                      <a:pt x="4026" y="1189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979;p52"/>
              <p:cNvSpPr/>
              <p:nvPr/>
            </p:nvSpPr>
            <p:spPr>
              <a:xfrm>
                <a:off x="4702500" y="2069650"/>
                <a:ext cx="1006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0" extrusionOk="0">
                    <a:moveTo>
                      <a:pt x="0" y="1166"/>
                    </a:moveTo>
                    <a:lnTo>
                      <a:pt x="2023" y="2350"/>
                    </a:lnTo>
                    <a:lnTo>
                      <a:pt x="4024" y="1182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980;p52"/>
              <p:cNvSpPr/>
              <p:nvPr/>
            </p:nvSpPr>
            <p:spPr>
              <a:xfrm>
                <a:off x="4639800" y="2106075"/>
                <a:ext cx="100650" cy="5890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56" extrusionOk="0">
                    <a:moveTo>
                      <a:pt x="0" y="1169"/>
                    </a:moveTo>
                    <a:lnTo>
                      <a:pt x="2023" y="2355"/>
                    </a:lnTo>
                    <a:lnTo>
                      <a:pt x="4026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981;p52"/>
              <p:cNvSpPr/>
              <p:nvPr/>
            </p:nvSpPr>
            <p:spPr>
              <a:xfrm>
                <a:off x="4577100" y="2142625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7"/>
                    </a:moveTo>
                    <a:lnTo>
                      <a:pt x="2023" y="2354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982;p52"/>
              <p:cNvSpPr/>
              <p:nvPr/>
            </p:nvSpPr>
            <p:spPr>
              <a:xfrm>
                <a:off x="4453050" y="2179175"/>
                <a:ext cx="174625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6985" h="3780" extrusionOk="0">
                    <a:moveTo>
                      <a:pt x="1" y="2593"/>
                    </a:moveTo>
                    <a:lnTo>
                      <a:pt x="2034" y="3779"/>
                    </a:lnTo>
                    <a:lnTo>
                      <a:pt x="6985" y="892"/>
                    </a:lnTo>
                    <a:lnTo>
                      <a:pt x="6478" y="1181"/>
                    </a:lnTo>
                    <a:lnTo>
                      <a:pt x="4451" y="0"/>
                    </a:lnTo>
                    <a:lnTo>
                      <a:pt x="2454" y="1166"/>
                    </a:lnTo>
                    <a:lnTo>
                      <a:pt x="4477" y="2348"/>
                    </a:lnTo>
                    <a:lnTo>
                      <a:pt x="3970" y="2643"/>
                    </a:lnTo>
                    <a:lnTo>
                      <a:pt x="1948" y="1463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983;p52"/>
              <p:cNvSpPr/>
              <p:nvPr/>
            </p:nvSpPr>
            <p:spPr>
              <a:xfrm>
                <a:off x="5331400" y="1804075"/>
                <a:ext cx="124100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4964" h="2933" extrusionOk="0">
                    <a:moveTo>
                      <a:pt x="1" y="1745"/>
                    </a:moveTo>
                    <a:lnTo>
                      <a:pt x="2022" y="2933"/>
                    </a:lnTo>
                    <a:lnTo>
                      <a:pt x="4963" y="1193"/>
                    </a:lnTo>
                    <a:lnTo>
                      <a:pt x="293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984;p52"/>
              <p:cNvSpPr/>
              <p:nvPr/>
            </p:nvSpPr>
            <p:spPr>
              <a:xfrm>
                <a:off x="5242675" y="1869400"/>
                <a:ext cx="10062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0" extrusionOk="0">
                    <a:moveTo>
                      <a:pt x="1" y="1162"/>
                    </a:moveTo>
                    <a:lnTo>
                      <a:pt x="2023" y="2350"/>
                    </a:lnTo>
                    <a:lnTo>
                      <a:pt x="4025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985;p52"/>
              <p:cNvSpPr/>
              <p:nvPr/>
            </p:nvSpPr>
            <p:spPr>
              <a:xfrm>
                <a:off x="5179975" y="1905825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1" y="1166"/>
                    </a:moveTo>
                    <a:lnTo>
                      <a:pt x="2023" y="2354"/>
                    </a:lnTo>
                    <a:lnTo>
                      <a:pt x="4025" y="1187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986;p52"/>
              <p:cNvSpPr/>
              <p:nvPr/>
            </p:nvSpPr>
            <p:spPr>
              <a:xfrm>
                <a:off x="5117250" y="1942400"/>
                <a:ext cx="1007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2353" extrusionOk="0">
                    <a:moveTo>
                      <a:pt x="0" y="1166"/>
                    </a:moveTo>
                    <a:lnTo>
                      <a:pt x="2024" y="2352"/>
                    </a:lnTo>
                    <a:lnTo>
                      <a:pt x="4027" y="1185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987;p52"/>
              <p:cNvSpPr/>
              <p:nvPr/>
            </p:nvSpPr>
            <p:spPr>
              <a:xfrm>
                <a:off x="5054575" y="1978925"/>
                <a:ext cx="100625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48" extrusionOk="0">
                    <a:moveTo>
                      <a:pt x="1" y="1163"/>
                    </a:moveTo>
                    <a:lnTo>
                      <a:pt x="2023" y="2348"/>
                    </a:lnTo>
                    <a:lnTo>
                      <a:pt x="4025" y="1182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988;p52"/>
              <p:cNvSpPr/>
              <p:nvPr/>
            </p:nvSpPr>
            <p:spPr>
              <a:xfrm>
                <a:off x="4991875" y="2015300"/>
                <a:ext cx="10062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5" extrusionOk="0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5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989;p52"/>
              <p:cNvSpPr/>
              <p:nvPr/>
            </p:nvSpPr>
            <p:spPr>
              <a:xfrm>
                <a:off x="4929125" y="2051875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7"/>
                    </a:moveTo>
                    <a:lnTo>
                      <a:pt x="2025" y="2354"/>
                    </a:lnTo>
                    <a:lnTo>
                      <a:pt x="4027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90;p52"/>
              <p:cNvSpPr/>
              <p:nvPr/>
            </p:nvSpPr>
            <p:spPr>
              <a:xfrm>
                <a:off x="4866425" y="2088425"/>
                <a:ext cx="100675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0" extrusionOk="0">
                    <a:moveTo>
                      <a:pt x="1" y="1164"/>
                    </a:moveTo>
                    <a:lnTo>
                      <a:pt x="2025" y="2350"/>
                    </a:lnTo>
                    <a:lnTo>
                      <a:pt x="4026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91;p52"/>
              <p:cNvSpPr/>
              <p:nvPr/>
            </p:nvSpPr>
            <p:spPr>
              <a:xfrm>
                <a:off x="4803775" y="2124850"/>
                <a:ext cx="1006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3" extrusionOk="0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4" y="1187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92;p52"/>
              <p:cNvSpPr/>
              <p:nvPr/>
            </p:nvSpPr>
            <p:spPr>
              <a:xfrm>
                <a:off x="4741175" y="2161450"/>
                <a:ext cx="100525" cy="585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2341" extrusionOk="0">
                    <a:moveTo>
                      <a:pt x="1" y="1160"/>
                    </a:moveTo>
                    <a:lnTo>
                      <a:pt x="2038" y="2341"/>
                    </a:lnTo>
                    <a:lnTo>
                      <a:pt x="4020" y="1184"/>
                    </a:lnTo>
                    <a:lnTo>
                      <a:pt x="199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93;p52"/>
              <p:cNvSpPr/>
              <p:nvPr/>
            </p:nvSpPr>
            <p:spPr>
              <a:xfrm>
                <a:off x="4678325" y="2197825"/>
                <a:ext cx="101200" cy="59000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2360" extrusionOk="0">
                    <a:moveTo>
                      <a:pt x="1" y="1167"/>
                    </a:moveTo>
                    <a:lnTo>
                      <a:pt x="2029" y="2359"/>
                    </a:lnTo>
                    <a:lnTo>
                      <a:pt x="4047" y="1181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94;p52"/>
              <p:cNvSpPr/>
              <p:nvPr/>
            </p:nvSpPr>
            <p:spPr>
              <a:xfrm>
                <a:off x="4638800" y="2234375"/>
                <a:ext cx="776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1812" extrusionOk="0">
                    <a:moveTo>
                      <a:pt x="0" y="625"/>
                    </a:moveTo>
                    <a:lnTo>
                      <a:pt x="2032" y="1812"/>
                    </a:lnTo>
                    <a:lnTo>
                      <a:pt x="3104" y="1191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95;p52"/>
              <p:cNvSpPr/>
              <p:nvPr/>
            </p:nvSpPr>
            <p:spPr>
              <a:xfrm>
                <a:off x="4549075" y="2257375"/>
                <a:ext cx="127900" cy="7462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2985" extrusionOk="0">
                    <a:moveTo>
                      <a:pt x="0" y="1798"/>
                    </a:moveTo>
                    <a:lnTo>
                      <a:pt x="2027" y="2984"/>
                    </a:lnTo>
                    <a:lnTo>
                      <a:pt x="5116" y="1187"/>
                    </a:lnTo>
                    <a:lnTo>
                      <a:pt x="308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96;p52"/>
              <p:cNvSpPr/>
              <p:nvPr/>
            </p:nvSpPr>
            <p:spPr>
              <a:xfrm>
                <a:off x="5412600" y="1862500"/>
                <a:ext cx="138850" cy="81425"/>
              </a:xfrm>
              <a:custGeom>
                <a:avLst/>
                <a:gdLst/>
                <a:ahLst/>
                <a:cxnLst/>
                <a:rect l="l" t="t" r="r" b="b"/>
                <a:pathLst>
                  <a:path w="5554" h="3257" extrusionOk="0">
                    <a:moveTo>
                      <a:pt x="0" y="2063"/>
                    </a:moveTo>
                    <a:lnTo>
                      <a:pt x="2008" y="3257"/>
                    </a:lnTo>
                    <a:lnTo>
                      <a:pt x="5554" y="1187"/>
                    </a:lnTo>
                    <a:lnTo>
                      <a:pt x="352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97;p52"/>
              <p:cNvSpPr/>
              <p:nvPr/>
            </p:nvSpPr>
            <p:spPr>
              <a:xfrm>
                <a:off x="5337050" y="1928975"/>
                <a:ext cx="100675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45" extrusionOk="0">
                    <a:moveTo>
                      <a:pt x="0" y="1156"/>
                    </a:moveTo>
                    <a:lnTo>
                      <a:pt x="2023" y="2344"/>
                    </a:lnTo>
                    <a:lnTo>
                      <a:pt x="4026" y="117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98;p52"/>
              <p:cNvSpPr/>
              <p:nvPr/>
            </p:nvSpPr>
            <p:spPr>
              <a:xfrm>
                <a:off x="5274350" y="1965250"/>
                <a:ext cx="1006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3" extrusionOk="0">
                    <a:moveTo>
                      <a:pt x="0" y="1168"/>
                    </a:moveTo>
                    <a:lnTo>
                      <a:pt x="2023" y="2353"/>
                    </a:lnTo>
                    <a:lnTo>
                      <a:pt x="4025" y="1187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9;p52"/>
              <p:cNvSpPr/>
              <p:nvPr/>
            </p:nvSpPr>
            <p:spPr>
              <a:xfrm>
                <a:off x="5211650" y="2001775"/>
                <a:ext cx="100650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55" extrusionOk="0">
                    <a:moveTo>
                      <a:pt x="0" y="1168"/>
                    </a:moveTo>
                    <a:lnTo>
                      <a:pt x="2023" y="2355"/>
                    </a:lnTo>
                    <a:lnTo>
                      <a:pt x="4026" y="1189"/>
                    </a:lnTo>
                    <a:lnTo>
                      <a:pt x="2003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0;p52"/>
              <p:cNvSpPr/>
              <p:nvPr/>
            </p:nvSpPr>
            <p:spPr>
              <a:xfrm>
                <a:off x="5148950" y="2038350"/>
                <a:ext cx="10062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49" extrusionOk="0">
                    <a:moveTo>
                      <a:pt x="0" y="1163"/>
                    </a:moveTo>
                    <a:lnTo>
                      <a:pt x="2023" y="2348"/>
                    </a:lnTo>
                    <a:lnTo>
                      <a:pt x="4024" y="1183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01;p52"/>
              <p:cNvSpPr/>
              <p:nvPr/>
            </p:nvSpPr>
            <p:spPr>
              <a:xfrm>
                <a:off x="5086250" y="2074775"/>
                <a:ext cx="10062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2354" extrusionOk="0">
                    <a:moveTo>
                      <a:pt x="0" y="1169"/>
                    </a:moveTo>
                    <a:lnTo>
                      <a:pt x="2023" y="2354"/>
                    </a:lnTo>
                    <a:lnTo>
                      <a:pt x="4024" y="1188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02;p52"/>
              <p:cNvSpPr/>
              <p:nvPr/>
            </p:nvSpPr>
            <p:spPr>
              <a:xfrm>
                <a:off x="5023800" y="2111300"/>
                <a:ext cx="100375" cy="59275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371" extrusionOk="0">
                    <a:moveTo>
                      <a:pt x="0" y="1163"/>
                    </a:moveTo>
                    <a:lnTo>
                      <a:pt x="1983" y="2371"/>
                    </a:lnTo>
                    <a:lnTo>
                      <a:pt x="2013" y="2353"/>
                    </a:lnTo>
                    <a:lnTo>
                      <a:pt x="4014" y="1188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03;p52"/>
              <p:cNvSpPr/>
              <p:nvPr/>
            </p:nvSpPr>
            <p:spPr>
              <a:xfrm>
                <a:off x="4960700" y="2147750"/>
                <a:ext cx="99875" cy="58875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2355" extrusionOk="0">
                    <a:moveTo>
                      <a:pt x="0" y="1168"/>
                    </a:moveTo>
                    <a:lnTo>
                      <a:pt x="2029" y="2354"/>
                    </a:lnTo>
                    <a:lnTo>
                      <a:pt x="3995" y="1207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04;p52"/>
              <p:cNvSpPr/>
              <p:nvPr/>
            </p:nvSpPr>
            <p:spPr>
              <a:xfrm>
                <a:off x="4898000" y="2184325"/>
                <a:ext cx="10077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2353" extrusionOk="0">
                    <a:moveTo>
                      <a:pt x="0" y="1166"/>
                    </a:moveTo>
                    <a:lnTo>
                      <a:pt x="2027" y="2353"/>
                    </a:lnTo>
                    <a:lnTo>
                      <a:pt x="4030" y="1185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05;p52"/>
              <p:cNvSpPr/>
              <p:nvPr/>
            </p:nvSpPr>
            <p:spPr>
              <a:xfrm>
                <a:off x="4835275" y="2220850"/>
                <a:ext cx="100800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4032" h="2353" extrusionOk="0">
                    <a:moveTo>
                      <a:pt x="1" y="1166"/>
                    </a:moveTo>
                    <a:lnTo>
                      <a:pt x="2028" y="2353"/>
                    </a:lnTo>
                    <a:lnTo>
                      <a:pt x="4031" y="1189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06;p52"/>
              <p:cNvSpPr/>
              <p:nvPr/>
            </p:nvSpPr>
            <p:spPr>
              <a:xfrm>
                <a:off x="4772575" y="2257375"/>
                <a:ext cx="1007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31" h="2349" extrusionOk="0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31" y="1183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07;p52"/>
              <p:cNvSpPr/>
              <p:nvPr/>
            </p:nvSpPr>
            <p:spPr>
              <a:xfrm>
                <a:off x="4709875" y="2298025"/>
                <a:ext cx="939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2186" extrusionOk="0">
                    <a:moveTo>
                      <a:pt x="1" y="999"/>
                    </a:moveTo>
                    <a:lnTo>
                      <a:pt x="2023" y="2185"/>
                    </a:lnTo>
                    <a:lnTo>
                      <a:pt x="3756" y="1186"/>
                    </a:lnTo>
                    <a:lnTo>
                      <a:pt x="173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08;p52"/>
              <p:cNvSpPr/>
              <p:nvPr/>
            </p:nvSpPr>
            <p:spPr>
              <a:xfrm>
                <a:off x="4644925" y="2330375"/>
                <a:ext cx="102875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2403" extrusionOk="0">
                    <a:moveTo>
                      <a:pt x="0" y="1216"/>
                    </a:moveTo>
                    <a:lnTo>
                      <a:pt x="2033" y="2403"/>
                    </a:lnTo>
                    <a:lnTo>
                      <a:pt x="4115" y="1187"/>
                    </a:lnTo>
                    <a:lnTo>
                      <a:pt x="209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09;p52"/>
              <p:cNvSpPr/>
              <p:nvPr/>
            </p:nvSpPr>
            <p:spPr>
              <a:xfrm>
                <a:off x="5556550" y="1920975"/>
                <a:ext cx="9077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2124" extrusionOk="0">
                    <a:moveTo>
                      <a:pt x="1" y="937"/>
                    </a:moveTo>
                    <a:lnTo>
                      <a:pt x="2025" y="2124"/>
                    </a:lnTo>
                    <a:lnTo>
                      <a:pt x="3630" y="1188"/>
                    </a:lnTo>
                    <a:lnTo>
                      <a:pt x="160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010;p52"/>
              <p:cNvSpPr/>
              <p:nvPr/>
            </p:nvSpPr>
            <p:spPr>
              <a:xfrm>
                <a:off x="5493850" y="1951750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9"/>
                    </a:moveTo>
                    <a:lnTo>
                      <a:pt x="2023" y="2354"/>
                    </a:lnTo>
                    <a:lnTo>
                      <a:pt x="4027" y="1188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011;p52"/>
              <p:cNvSpPr/>
              <p:nvPr/>
            </p:nvSpPr>
            <p:spPr>
              <a:xfrm>
                <a:off x="5431150" y="1988300"/>
                <a:ext cx="100675" cy="5872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49" extrusionOk="0">
                    <a:moveTo>
                      <a:pt x="1" y="1162"/>
                    </a:moveTo>
                    <a:lnTo>
                      <a:pt x="2023" y="2349"/>
                    </a:lnTo>
                    <a:lnTo>
                      <a:pt x="4026" y="1181"/>
                    </a:lnTo>
                    <a:lnTo>
                      <a:pt x="2004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012;p52"/>
              <p:cNvSpPr/>
              <p:nvPr/>
            </p:nvSpPr>
            <p:spPr>
              <a:xfrm>
                <a:off x="5368450" y="2024700"/>
                <a:ext cx="100675" cy="58850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2354" extrusionOk="0">
                    <a:moveTo>
                      <a:pt x="1" y="1167"/>
                    </a:moveTo>
                    <a:lnTo>
                      <a:pt x="2023" y="2354"/>
                    </a:lnTo>
                    <a:lnTo>
                      <a:pt x="4026" y="1188"/>
                    </a:lnTo>
                    <a:lnTo>
                      <a:pt x="2004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013;p52"/>
              <p:cNvSpPr/>
              <p:nvPr/>
            </p:nvSpPr>
            <p:spPr>
              <a:xfrm>
                <a:off x="5116950" y="2068750"/>
                <a:ext cx="276800" cy="160750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430" extrusionOk="0">
                    <a:moveTo>
                      <a:pt x="0" y="5243"/>
                    </a:moveTo>
                    <a:lnTo>
                      <a:pt x="2023" y="6429"/>
                    </a:lnTo>
                    <a:lnTo>
                      <a:pt x="11072" y="1186"/>
                    </a:lnTo>
                    <a:lnTo>
                      <a:pt x="9049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014;p52"/>
              <p:cNvSpPr/>
              <p:nvPr/>
            </p:nvSpPr>
            <p:spPr>
              <a:xfrm>
                <a:off x="5056175" y="2213725"/>
                <a:ext cx="885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001" extrusionOk="0">
                    <a:moveTo>
                      <a:pt x="0" y="813"/>
                    </a:moveTo>
                    <a:lnTo>
                      <a:pt x="2027" y="2001"/>
                    </a:lnTo>
                    <a:lnTo>
                      <a:pt x="3540" y="1185"/>
                    </a:lnTo>
                    <a:lnTo>
                      <a:pt x="1518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015;p52"/>
              <p:cNvSpPr/>
              <p:nvPr/>
            </p:nvSpPr>
            <p:spPr>
              <a:xfrm>
                <a:off x="5010000" y="2239700"/>
                <a:ext cx="880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2073" extrusionOk="0">
                    <a:moveTo>
                      <a:pt x="0" y="886"/>
                    </a:moveTo>
                    <a:lnTo>
                      <a:pt x="2029" y="2072"/>
                    </a:lnTo>
                    <a:lnTo>
                      <a:pt x="3519" y="1180"/>
                    </a:lnTo>
                    <a:lnTo>
                      <a:pt x="1497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016;p52"/>
              <p:cNvSpPr/>
              <p:nvPr/>
            </p:nvSpPr>
            <p:spPr>
              <a:xfrm>
                <a:off x="4970225" y="2267525"/>
                <a:ext cx="82300" cy="47975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1919" extrusionOk="0">
                    <a:moveTo>
                      <a:pt x="1" y="732"/>
                    </a:moveTo>
                    <a:lnTo>
                      <a:pt x="2026" y="1919"/>
                    </a:lnTo>
                    <a:lnTo>
                      <a:pt x="3291" y="1187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017;p52"/>
              <p:cNvSpPr/>
              <p:nvPr/>
            </p:nvSpPr>
            <p:spPr>
              <a:xfrm>
                <a:off x="4929400" y="2291675"/>
                <a:ext cx="80625" cy="47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904" extrusionOk="0">
                    <a:moveTo>
                      <a:pt x="0" y="712"/>
                    </a:moveTo>
                    <a:lnTo>
                      <a:pt x="2029" y="1903"/>
                    </a:lnTo>
                    <a:lnTo>
                      <a:pt x="3224" y="1189"/>
                    </a:lnTo>
                    <a:lnTo>
                      <a:pt x="1202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018;p52"/>
              <p:cNvSpPr/>
              <p:nvPr/>
            </p:nvSpPr>
            <p:spPr>
              <a:xfrm>
                <a:off x="4892050" y="2330375"/>
                <a:ext cx="75425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2" extrusionOk="0">
                    <a:moveTo>
                      <a:pt x="0" y="1161"/>
                    </a:moveTo>
                    <a:lnTo>
                      <a:pt x="1019" y="1812"/>
                    </a:lnTo>
                    <a:lnTo>
                      <a:pt x="3016" y="646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019;p52"/>
              <p:cNvSpPr/>
              <p:nvPr/>
            </p:nvSpPr>
            <p:spPr>
              <a:xfrm>
                <a:off x="4860300" y="2309325"/>
                <a:ext cx="75425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4" extrusionOk="0">
                    <a:moveTo>
                      <a:pt x="1" y="1161"/>
                    </a:moveTo>
                    <a:lnTo>
                      <a:pt x="1019" y="1813"/>
                    </a:lnTo>
                    <a:lnTo>
                      <a:pt x="3017" y="646"/>
                    </a:lnTo>
                    <a:lnTo>
                      <a:pt x="2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020;p52"/>
              <p:cNvSpPr/>
              <p:nvPr/>
            </p:nvSpPr>
            <p:spPr>
              <a:xfrm>
                <a:off x="4829000" y="2353275"/>
                <a:ext cx="75875" cy="42875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1715" extrusionOk="0">
                    <a:moveTo>
                      <a:pt x="1" y="528"/>
                    </a:moveTo>
                    <a:lnTo>
                      <a:pt x="2034" y="1714"/>
                    </a:lnTo>
                    <a:lnTo>
                      <a:pt x="3035" y="1187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021;p52"/>
              <p:cNvSpPr/>
              <p:nvPr/>
            </p:nvSpPr>
            <p:spPr>
              <a:xfrm>
                <a:off x="4740925" y="2396125"/>
                <a:ext cx="90125" cy="52775"/>
              </a:xfrm>
              <a:custGeom>
                <a:avLst/>
                <a:gdLst/>
                <a:ahLst/>
                <a:cxnLst/>
                <a:rect l="l" t="t" r="r" b="b"/>
                <a:pathLst>
                  <a:path w="3605" h="2111" extrusionOk="0">
                    <a:moveTo>
                      <a:pt x="0" y="919"/>
                    </a:moveTo>
                    <a:lnTo>
                      <a:pt x="2033" y="2110"/>
                    </a:lnTo>
                    <a:lnTo>
                      <a:pt x="3604" y="1187"/>
                    </a:lnTo>
                    <a:lnTo>
                      <a:pt x="1567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022;p52"/>
              <p:cNvSpPr/>
              <p:nvPr/>
            </p:nvSpPr>
            <p:spPr>
              <a:xfrm>
                <a:off x="4787500" y="2369200"/>
                <a:ext cx="884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2041" extrusionOk="0">
                    <a:moveTo>
                      <a:pt x="1" y="850"/>
                    </a:moveTo>
                    <a:lnTo>
                      <a:pt x="2032" y="2041"/>
                    </a:lnTo>
                    <a:lnTo>
                      <a:pt x="3538" y="1187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023;p52"/>
              <p:cNvSpPr/>
              <p:nvPr/>
            </p:nvSpPr>
            <p:spPr>
              <a:xfrm>
                <a:off x="5218850" y="2144600"/>
                <a:ext cx="305700" cy="178625"/>
              </a:xfrm>
              <a:custGeom>
                <a:avLst/>
                <a:gdLst/>
                <a:ahLst/>
                <a:cxnLst/>
                <a:rect l="l" t="t" r="r" b="b"/>
                <a:pathLst>
                  <a:path w="12228" h="7145" extrusionOk="0">
                    <a:moveTo>
                      <a:pt x="0" y="5097"/>
                    </a:moveTo>
                    <a:lnTo>
                      <a:pt x="3483" y="7145"/>
                    </a:lnTo>
                    <a:lnTo>
                      <a:pt x="12227" y="2048"/>
                    </a:lnTo>
                    <a:lnTo>
                      <a:pt x="8750" y="1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024;p52"/>
              <p:cNvSpPr/>
              <p:nvPr/>
            </p:nvSpPr>
            <p:spPr>
              <a:xfrm>
                <a:off x="5305800" y="2195875"/>
                <a:ext cx="250075" cy="145800"/>
              </a:xfrm>
              <a:custGeom>
                <a:avLst/>
                <a:gdLst/>
                <a:ahLst/>
                <a:cxnLst/>
                <a:rect l="l" t="t" r="r" b="b"/>
                <a:pathLst>
                  <a:path w="10003" h="5832" extrusionOk="0">
                    <a:moveTo>
                      <a:pt x="0" y="5095"/>
                    </a:moveTo>
                    <a:lnTo>
                      <a:pt x="1261" y="5832"/>
                    </a:lnTo>
                    <a:lnTo>
                      <a:pt x="10003" y="737"/>
                    </a:lnTo>
                    <a:lnTo>
                      <a:pt x="8749" y="0"/>
                    </a:lnTo>
                    <a:close/>
                  </a:path>
                </a:pathLst>
              </a:custGeom>
              <a:solidFill>
                <a:srgbClr val="4D41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025;p52"/>
              <p:cNvSpPr/>
              <p:nvPr/>
            </p:nvSpPr>
            <p:spPr>
              <a:xfrm>
                <a:off x="4581200" y="1217100"/>
                <a:ext cx="622075" cy="407600"/>
              </a:xfrm>
              <a:custGeom>
                <a:avLst/>
                <a:gdLst/>
                <a:ahLst/>
                <a:cxnLst/>
                <a:rect l="l" t="t" r="r" b="b"/>
                <a:pathLst>
                  <a:path w="24883" h="16304" extrusionOk="0">
                    <a:moveTo>
                      <a:pt x="1" y="2996"/>
                    </a:moveTo>
                    <a:lnTo>
                      <a:pt x="23946" y="16304"/>
                    </a:lnTo>
                    <a:lnTo>
                      <a:pt x="23981" y="16283"/>
                    </a:lnTo>
                    <a:cubicBezTo>
                      <a:pt x="24397" y="16042"/>
                      <a:pt x="24883" y="15192"/>
                      <a:pt x="24878" y="14710"/>
                    </a:cubicBezTo>
                    <a:lnTo>
                      <a:pt x="24838" y="10957"/>
                    </a:lnTo>
                    <a:lnTo>
                      <a:pt x="51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026;p52"/>
              <p:cNvSpPr/>
              <p:nvPr/>
            </p:nvSpPr>
            <p:spPr>
              <a:xfrm>
                <a:off x="4308725" y="1437275"/>
                <a:ext cx="621225" cy="407425"/>
              </a:xfrm>
              <a:custGeom>
                <a:avLst/>
                <a:gdLst/>
                <a:ahLst/>
                <a:cxnLst/>
                <a:rect l="l" t="t" r="r" b="b"/>
                <a:pathLst>
                  <a:path w="24849" h="16297" extrusionOk="0">
                    <a:moveTo>
                      <a:pt x="6" y="1573"/>
                    </a:moveTo>
                    <a:lnTo>
                      <a:pt x="47" y="5367"/>
                    </a:lnTo>
                    <a:lnTo>
                      <a:pt x="19706" y="16297"/>
                    </a:lnTo>
                    <a:lnTo>
                      <a:pt x="19712" y="16297"/>
                    </a:lnTo>
                    <a:lnTo>
                      <a:pt x="24848" y="13307"/>
                    </a:lnTo>
                    <a:lnTo>
                      <a:pt x="906" y="1"/>
                    </a:lnTo>
                    <a:lnTo>
                      <a:pt x="897" y="5"/>
                    </a:lnTo>
                    <a:cubicBezTo>
                      <a:pt x="483" y="246"/>
                      <a:pt x="0" y="1097"/>
                      <a:pt x="6" y="15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027;p52"/>
              <p:cNvSpPr/>
              <p:nvPr/>
            </p:nvSpPr>
            <p:spPr>
              <a:xfrm>
                <a:off x="4514025" y="1313625"/>
                <a:ext cx="628550" cy="350175"/>
              </a:xfrm>
              <a:custGeom>
                <a:avLst/>
                <a:gdLst/>
                <a:ahLst/>
                <a:cxnLst/>
                <a:rect l="l" t="t" r="r" b="b"/>
                <a:pathLst>
                  <a:path w="25142" h="14007" extrusionOk="0">
                    <a:moveTo>
                      <a:pt x="0" y="695"/>
                    </a:moveTo>
                    <a:lnTo>
                      <a:pt x="23941" y="14006"/>
                    </a:lnTo>
                    <a:lnTo>
                      <a:pt x="25142" y="13312"/>
                    </a:lnTo>
                    <a:lnTo>
                      <a:pt x="11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028;p52"/>
              <p:cNvSpPr/>
              <p:nvPr/>
            </p:nvSpPr>
            <p:spPr>
              <a:xfrm>
                <a:off x="3567150" y="498725"/>
                <a:ext cx="326925" cy="727050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29082" extrusionOk="0">
                    <a:moveTo>
                      <a:pt x="11072" y="28909"/>
                    </a:moveTo>
                    <a:lnTo>
                      <a:pt x="12074" y="28339"/>
                    </a:lnTo>
                    <a:cubicBezTo>
                      <a:pt x="12376" y="28168"/>
                      <a:pt x="12569" y="27799"/>
                      <a:pt x="12573" y="27276"/>
                    </a:cubicBezTo>
                    <a:lnTo>
                      <a:pt x="13066" y="8070"/>
                    </a:lnTo>
                    <a:cubicBezTo>
                      <a:pt x="13077" y="7021"/>
                      <a:pt x="12348" y="5740"/>
                      <a:pt x="11443" y="5211"/>
                    </a:cubicBezTo>
                    <a:lnTo>
                      <a:pt x="3169" y="287"/>
                    </a:lnTo>
                    <a:cubicBezTo>
                      <a:pt x="2718" y="23"/>
                      <a:pt x="2302" y="0"/>
                      <a:pt x="2002" y="173"/>
                    </a:cubicBezTo>
                    <a:lnTo>
                      <a:pt x="1000" y="741"/>
                    </a:lnTo>
                    <a:cubicBezTo>
                      <a:pt x="698" y="914"/>
                      <a:pt x="508" y="1279"/>
                      <a:pt x="502" y="1803"/>
                    </a:cubicBezTo>
                    <a:lnTo>
                      <a:pt x="9" y="21009"/>
                    </a:lnTo>
                    <a:cubicBezTo>
                      <a:pt x="0" y="22055"/>
                      <a:pt x="729" y="23339"/>
                      <a:pt x="1634" y="23868"/>
                    </a:cubicBezTo>
                    <a:lnTo>
                      <a:pt x="9906" y="28793"/>
                    </a:lnTo>
                    <a:cubicBezTo>
                      <a:pt x="10359" y="29056"/>
                      <a:pt x="10771" y="29082"/>
                      <a:pt x="11072" y="289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029;p52"/>
              <p:cNvSpPr/>
              <p:nvPr/>
            </p:nvSpPr>
            <p:spPr>
              <a:xfrm>
                <a:off x="3567025" y="507075"/>
                <a:ext cx="301775" cy="724575"/>
              </a:xfrm>
              <a:custGeom>
                <a:avLst/>
                <a:gdLst/>
                <a:ahLst/>
                <a:cxnLst/>
                <a:rect l="l" t="t" r="r" b="b"/>
                <a:pathLst>
                  <a:path w="12071" h="28983" extrusionOk="0">
                    <a:moveTo>
                      <a:pt x="12070" y="8309"/>
                    </a:moveTo>
                    <a:lnTo>
                      <a:pt x="12036" y="11406"/>
                    </a:lnTo>
                    <a:lnTo>
                      <a:pt x="12036" y="11414"/>
                    </a:lnTo>
                    <a:lnTo>
                      <a:pt x="11574" y="27512"/>
                    </a:lnTo>
                    <a:cubicBezTo>
                      <a:pt x="11564" y="28559"/>
                      <a:pt x="10814" y="28982"/>
                      <a:pt x="9908" y="28457"/>
                    </a:cubicBezTo>
                    <a:lnTo>
                      <a:pt x="4313" y="25089"/>
                    </a:lnTo>
                    <a:lnTo>
                      <a:pt x="1637" y="23531"/>
                    </a:lnTo>
                    <a:cubicBezTo>
                      <a:pt x="736" y="23007"/>
                      <a:pt x="1" y="21721"/>
                      <a:pt x="13" y="20672"/>
                    </a:cubicBezTo>
                    <a:lnTo>
                      <a:pt x="47" y="17594"/>
                    </a:lnTo>
                    <a:lnTo>
                      <a:pt x="507" y="1474"/>
                    </a:lnTo>
                    <a:cubicBezTo>
                      <a:pt x="519" y="422"/>
                      <a:pt x="1269" y="0"/>
                      <a:pt x="2170" y="526"/>
                    </a:cubicBezTo>
                    <a:lnTo>
                      <a:pt x="4344" y="1790"/>
                    </a:lnTo>
                    <a:lnTo>
                      <a:pt x="4344" y="2296"/>
                    </a:lnTo>
                    <a:lnTo>
                      <a:pt x="8477" y="4816"/>
                    </a:lnTo>
                    <a:lnTo>
                      <a:pt x="8477" y="4305"/>
                    </a:lnTo>
                    <a:lnTo>
                      <a:pt x="8599" y="4374"/>
                    </a:lnTo>
                    <a:lnTo>
                      <a:pt x="10444" y="5447"/>
                    </a:lnTo>
                    <a:cubicBezTo>
                      <a:pt x="10483" y="5468"/>
                      <a:pt x="10525" y="5496"/>
                      <a:pt x="10563" y="5523"/>
                    </a:cubicBezTo>
                    <a:lnTo>
                      <a:pt x="10612" y="5553"/>
                    </a:lnTo>
                    <a:cubicBezTo>
                      <a:pt x="11365" y="6081"/>
                      <a:pt x="11966" y="7121"/>
                      <a:pt x="12059" y="8044"/>
                    </a:cubicBezTo>
                    <a:cubicBezTo>
                      <a:pt x="12066" y="8132"/>
                      <a:pt x="12070" y="8221"/>
                      <a:pt x="12070" y="83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030;p52"/>
              <p:cNvSpPr/>
              <p:nvPr/>
            </p:nvSpPr>
            <p:spPr>
              <a:xfrm>
                <a:off x="3622050" y="859600"/>
                <a:ext cx="243975" cy="277850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11114" extrusionOk="0">
                    <a:moveTo>
                      <a:pt x="9758" y="1"/>
                    </a:moveTo>
                    <a:lnTo>
                      <a:pt x="9648" y="3787"/>
                    </a:lnTo>
                    <a:lnTo>
                      <a:pt x="2321" y="11114"/>
                    </a:lnTo>
                    <a:lnTo>
                      <a:pt x="2112" y="10988"/>
                    </a:lnTo>
                    <a:lnTo>
                      <a:pt x="0" y="9758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031;p52"/>
              <p:cNvSpPr/>
              <p:nvPr/>
            </p:nvSpPr>
            <p:spPr>
              <a:xfrm>
                <a:off x="3567325" y="630850"/>
                <a:ext cx="301475" cy="405450"/>
              </a:xfrm>
              <a:custGeom>
                <a:avLst/>
                <a:gdLst/>
                <a:ahLst/>
                <a:cxnLst/>
                <a:rect l="l" t="t" r="r" b="b"/>
                <a:pathLst>
                  <a:path w="12059" h="16218" extrusionOk="0">
                    <a:moveTo>
                      <a:pt x="12058" y="3358"/>
                    </a:moveTo>
                    <a:lnTo>
                      <a:pt x="12047" y="4222"/>
                    </a:lnTo>
                    <a:lnTo>
                      <a:pt x="50" y="16217"/>
                    </a:lnTo>
                    <a:cubicBezTo>
                      <a:pt x="17" y="16054"/>
                      <a:pt x="1" y="15888"/>
                      <a:pt x="1" y="15721"/>
                    </a:cubicBezTo>
                    <a:lnTo>
                      <a:pt x="35" y="12643"/>
                    </a:lnTo>
                    <a:lnTo>
                      <a:pt x="125" y="9458"/>
                    </a:lnTo>
                    <a:lnTo>
                      <a:pt x="9584" y="0"/>
                    </a:lnTo>
                    <a:lnTo>
                      <a:pt x="10432" y="496"/>
                    </a:lnTo>
                    <a:cubicBezTo>
                      <a:pt x="10471" y="517"/>
                      <a:pt x="10513" y="545"/>
                      <a:pt x="10551" y="572"/>
                    </a:cubicBezTo>
                    <a:lnTo>
                      <a:pt x="10600" y="602"/>
                    </a:lnTo>
                    <a:cubicBezTo>
                      <a:pt x="11353" y="1130"/>
                      <a:pt x="11954" y="2170"/>
                      <a:pt x="12047" y="3093"/>
                    </a:cubicBezTo>
                    <a:cubicBezTo>
                      <a:pt x="12054" y="3181"/>
                      <a:pt x="12058" y="3270"/>
                      <a:pt x="12058" y="33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032;p52"/>
              <p:cNvSpPr/>
              <p:nvPr/>
            </p:nvSpPr>
            <p:spPr>
              <a:xfrm>
                <a:off x="3688550" y="968225"/>
                <a:ext cx="174300" cy="180675"/>
              </a:xfrm>
              <a:custGeom>
                <a:avLst/>
                <a:gdLst/>
                <a:ahLst/>
                <a:cxnLst/>
                <a:rect l="l" t="t" r="r" b="b"/>
                <a:pathLst>
                  <a:path w="6972" h="7227" extrusionOk="0">
                    <a:moveTo>
                      <a:pt x="6972" y="0"/>
                    </a:moveTo>
                    <a:lnTo>
                      <a:pt x="6954" y="694"/>
                    </a:lnTo>
                    <a:lnTo>
                      <a:pt x="419" y="7226"/>
                    </a:lnTo>
                    <a:lnTo>
                      <a:pt x="0" y="6974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033;p52"/>
              <p:cNvSpPr/>
              <p:nvPr/>
            </p:nvSpPr>
            <p:spPr>
              <a:xfrm>
                <a:off x="3571300" y="614700"/>
                <a:ext cx="217350" cy="222825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8913" extrusionOk="0">
                    <a:moveTo>
                      <a:pt x="8693" y="220"/>
                    </a:moveTo>
                    <a:lnTo>
                      <a:pt x="1" y="8913"/>
                    </a:lnTo>
                    <a:lnTo>
                      <a:pt x="20" y="8224"/>
                    </a:lnTo>
                    <a:lnTo>
                      <a:pt x="7952" y="293"/>
                    </a:lnTo>
                    <a:lnTo>
                      <a:pt x="8306" y="510"/>
                    </a:lnTo>
                    <a:lnTo>
                      <a:pt x="8306" y="0"/>
                    </a:lnTo>
                    <a:lnTo>
                      <a:pt x="8428" y="69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chemeClr val="l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034;p52"/>
              <p:cNvSpPr/>
              <p:nvPr/>
            </p:nvSpPr>
            <p:spPr>
              <a:xfrm>
                <a:off x="3340625" y="2248925"/>
                <a:ext cx="867825" cy="1065025"/>
              </a:xfrm>
              <a:custGeom>
                <a:avLst/>
                <a:gdLst/>
                <a:ahLst/>
                <a:cxnLst/>
                <a:rect l="l" t="t" r="r" b="b"/>
                <a:pathLst>
                  <a:path w="34713" h="42601" extrusionOk="0">
                    <a:moveTo>
                      <a:pt x="32237" y="16896"/>
                    </a:moveTo>
                    <a:lnTo>
                      <a:pt x="4146" y="435"/>
                    </a:lnTo>
                    <a:cubicBezTo>
                      <a:pt x="3462" y="33"/>
                      <a:pt x="2832" y="0"/>
                      <a:pt x="2376" y="260"/>
                    </a:cubicBezTo>
                    <a:lnTo>
                      <a:pt x="858" y="1123"/>
                    </a:lnTo>
                    <a:cubicBezTo>
                      <a:pt x="400" y="1383"/>
                      <a:pt x="113" y="1937"/>
                      <a:pt x="106" y="2731"/>
                    </a:cubicBezTo>
                    <a:lnTo>
                      <a:pt x="0" y="7176"/>
                    </a:lnTo>
                    <a:lnTo>
                      <a:pt x="0" y="23015"/>
                    </a:lnTo>
                    <a:cubicBezTo>
                      <a:pt x="425" y="24123"/>
                      <a:pt x="1212" y="25167"/>
                      <a:pt x="2127" y="25702"/>
                    </a:cubicBezTo>
                    <a:lnTo>
                      <a:pt x="30214" y="42164"/>
                    </a:lnTo>
                    <a:cubicBezTo>
                      <a:pt x="30900" y="42563"/>
                      <a:pt x="31525" y="42600"/>
                      <a:pt x="31981" y="42341"/>
                    </a:cubicBezTo>
                    <a:lnTo>
                      <a:pt x="33500" y="41476"/>
                    </a:lnTo>
                    <a:cubicBezTo>
                      <a:pt x="33956" y="41216"/>
                      <a:pt x="34250" y="40660"/>
                      <a:pt x="34256" y="39867"/>
                    </a:cubicBezTo>
                    <a:lnTo>
                      <a:pt x="34699" y="21229"/>
                    </a:lnTo>
                    <a:cubicBezTo>
                      <a:pt x="34712" y="19640"/>
                      <a:pt x="33606" y="17696"/>
                      <a:pt x="32237" y="1689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035;p52"/>
              <p:cNvSpPr/>
              <p:nvPr/>
            </p:nvSpPr>
            <p:spPr>
              <a:xfrm>
                <a:off x="3340575" y="2261475"/>
                <a:ext cx="829475" cy="1061450"/>
              </a:xfrm>
              <a:custGeom>
                <a:avLst/>
                <a:gdLst/>
                <a:ahLst/>
                <a:cxnLst/>
                <a:rect l="l" t="t" r="r" b="b"/>
                <a:pathLst>
                  <a:path w="33179" h="42458" extrusionOk="0">
                    <a:moveTo>
                      <a:pt x="33161" y="21195"/>
                    </a:moveTo>
                    <a:cubicBezTo>
                      <a:pt x="33023" y="19793"/>
                      <a:pt x="32111" y="18219"/>
                      <a:pt x="30969" y="17417"/>
                    </a:cubicBezTo>
                    <a:lnTo>
                      <a:pt x="30895" y="17370"/>
                    </a:lnTo>
                    <a:cubicBezTo>
                      <a:pt x="30837" y="17331"/>
                      <a:pt x="30773" y="17291"/>
                      <a:pt x="30715" y="17255"/>
                    </a:cubicBezTo>
                    <a:lnTo>
                      <a:pt x="27918" y="15629"/>
                    </a:lnTo>
                    <a:lnTo>
                      <a:pt x="15909" y="8530"/>
                    </a:lnTo>
                    <a:lnTo>
                      <a:pt x="5980" y="2747"/>
                    </a:lnTo>
                    <a:lnTo>
                      <a:pt x="2629" y="796"/>
                    </a:lnTo>
                    <a:cubicBezTo>
                      <a:pt x="1261" y="0"/>
                      <a:pt x="125" y="642"/>
                      <a:pt x="109" y="2234"/>
                    </a:cubicBezTo>
                    <a:lnTo>
                      <a:pt x="1" y="6042"/>
                    </a:lnTo>
                    <a:lnTo>
                      <a:pt x="1" y="22522"/>
                    </a:lnTo>
                    <a:cubicBezTo>
                      <a:pt x="217" y="23923"/>
                      <a:pt x="1217" y="24670"/>
                      <a:pt x="2127" y="25200"/>
                    </a:cubicBezTo>
                    <a:lnTo>
                      <a:pt x="6182" y="27558"/>
                    </a:lnTo>
                    <a:lnTo>
                      <a:pt x="30213" y="41662"/>
                    </a:lnTo>
                    <a:cubicBezTo>
                      <a:pt x="31587" y="42458"/>
                      <a:pt x="32723" y="41812"/>
                      <a:pt x="32739" y="40226"/>
                    </a:cubicBezTo>
                    <a:lnTo>
                      <a:pt x="33127" y="26302"/>
                    </a:lnTo>
                    <a:lnTo>
                      <a:pt x="33127" y="26288"/>
                    </a:lnTo>
                    <a:lnTo>
                      <a:pt x="33179" y="21591"/>
                    </a:lnTo>
                    <a:cubicBezTo>
                      <a:pt x="33179" y="21461"/>
                      <a:pt x="33174" y="21327"/>
                      <a:pt x="33161" y="21195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036;p52"/>
              <p:cNvSpPr/>
              <p:nvPr/>
            </p:nvSpPr>
            <p:spPr>
              <a:xfrm>
                <a:off x="3369425" y="2301675"/>
                <a:ext cx="771775" cy="981050"/>
              </a:xfrm>
              <a:custGeom>
                <a:avLst/>
                <a:gdLst/>
                <a:ahLst/>
                <a:cxnLst/>
                <a:rect l="l" t="t" r="r" b="b"/>
                <a:pathLst>
                  <a:path w="30871" h="39242" extrusionOk="0">
                    <a:moveTo>
                      <a:pt x="30176" y="39242"/>
                    </a:moveTo>
                    <a:cubicBezTo>
                      <a:pt x="30109" y="39242"/>
                      <a:pt x="29927" y="39222"/>
                      <a:pt x="29637" y="39056"/>
                    </a:cubicBezTo>
                    <a:lnTo>
                      <a:pt x="5612" y="24955"/>
                    </a:lnTo>
                    <a:lnTo>
                      <a:pt x="1552" y="22594"/>
                    </a:lnTo>
                    <a:cubicBezTo>
                      <a:pt x="735" y="22117"/>
                      <a:pt x="156" y="21629"/>
                      <a:pt x="0" y="20816"/>
                    </a:cubicBezTo>
                    <a:lnTo>
                      <a:pt x="0" y="4434"/>
                    </a:lnTo>
                    <a:lnTo>
                      <a:pt x="107" y="658"/>
                    </a:lnTo>
                    <a:cubicBezTo>
                      <a:pt x="109" y="530"/>
                      <a:pt x="127" y="0"/>
                      <a:pt x="360" y="0"/>
                    </a:cubicBezTo>
                    <a:cubicBezTo>
                      <a:pt x="425" y="0"/>
                      <a:pt x="608" y="20"/>
                      <a:pt x="894" y="186"/>
                    </a:cubicBezTo>
                    <a:lnTo>
                      <a:pt x="14176" y="7920"/>
                    </a:lnTo>
                    <a:lnTo>
                      <a:pt x="26177" y="15013"/>
                    </a:lnTo>
                    <a:lnTo>
                      <a:pt x="28982" y="16644"/>
                    </a:lnTo>
                    <a:cubicBezTo>
                      <a:pt x="29001" y="16656"/>
                      <a:pt x="29178" y="16771"/>
                      <a:pt x="29178" y="16771"/>
                    </a:cubicBezTo>
                    <a:cubicBezTo>
                      <a:pt x="30035" y="17386"/>
                      <a:pt x="30754" y="18639"/>
                      <a:pt x="30859" y="19700"/>
                    </a:cubicBezTo>
                    <a:cubicBezTo>
                      <a:pt x="30866" y="19786"/>
                      <a:pt x="30871" y="19885"/>
                      <a:pt x="30871" y="19985"/>
                    </a:cubicBezTo>
                    <a:lnTo>
                      <a:pt x="30819" y="24667"/>
                    </a:lnTo>
                    <a:lnTo>
                      <a:pt x="30433" y="38585"/>
                    </a:lnTo>
                    <a:cubicBezTo>
                      <a:pt x="30431" y="38713"/>
                      <a:pt x="30414" y="39242"/>
                      <a:pt x="30176" y="3924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037;p52"/>
              <p:cNvSpPr/>
              <p:nvPr/>
            </p:nvSpPr>
            <p:spPr>
              <a:xfrm>
                <a:off x="3369425" y="2449100"/>
                <a:ext cx="403675" cy="427450"/>
              </a:xfrm>
              <a:custGeom>
                <a:avLst/>
                <a:gdLst/>
                <a:ahLst/>
                <a:cxnLst/>
                <a:rect l="l" t="t" r="r" b="b"/>
                <a:pathLst>
                  <a:path w="16147" h="17098" extrusionOk="0">
                    <a:moveTo>
                      <a:pt x="16146" y="3188"/>
                    </a:moveTo>
                    <a:lnTo>
                      <a:pt x="2240" y="17098"/>
                    </a:lnTo>
                    <a:lnTo>
                      <a:pt x="1552" y="16694"/>
                    </a:lnTo>
                    <a:cubicBezTo>
                      <a:pt x="734" y="16220"/>
                      <a:pt x="156" y="15732"/>
                      <a:pt x="0" y="14916"/>
                    </a:cubicBezTo>
                    <a:lnTo>
                      <a:pt x="0" y="10693"/>
                    </a:lnTo>
                    <a:lnTo>
                      <a:pt x="10696" y="0"/>
                    </a:lnTo>
                    <a:lnTo>
                      <a:pt x="14174" y="2024"/>
                    </a:ln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038;p52"/>
              <p:cNvSpPr/>
              <p:nvPr/>
            </p:nvSpPr>
            <p:spPr>
              <a:xfrm>
                <a:off x="3506850" y="2576725"/>
                <a:ext cx="626500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25060" h="20820" extrusionOk="0">
                    <a:moveTo>
                      <a:pt x="25059" y="7575"/>
                    </a:moveTo>
                    <a:lnTo>
                      <a:pt x="11809" y="20819"/>
                    </a:lnTo>
                    <a:lnTo>
                      <a:pt x="117" y="13954"/>
                    </a:lnTo>
                    <a:lnTo>
                      <a:pt x="1" y="13885"/>
                    </a:lnTo>
                    <a:lnTo>
                      <a:pt x="13886" y="0"/>
                    </a:lnTo>
                    <a:lnTo>
                      <a:pt x="20680" y="4010"/>
                    </a:lnTo>
                    <a:lnTo>
                      <a:pt x="23485" y="5643"/>
                    </a:lnTo>
                    <a:lnTo>
                      <a:pt x="23680" y="5768"/>
                    </a:lnTo>
                    <a:cubicBezTo>
                      <a:pt x="24245" y="6173"/>
                      <a:pt x="24749" y="6853"/>
                      <a:pt x="25059" y="7575"/>
                    </a:cubicBezTo>
                    <a:close/>
                  </a:path>
                </a:pathLst>
              </a:custGeom>
              <a:gradFill>
                <a:gsLst>
                  <a:gs pos="0">
                    <a:srgbClr val="3E22BC">
                      <a:alpha val="11372"/>
                    </a:srgbClr>
                  </a:gs>
                  <a:gs pos="100000">
                    <a:srgbClr val="80E0FF">
                      <a:alpha val="34901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039;p52"/>
              <p:cNvSpPr/>
              <p:nvPr/>
            </p:nvSpPr>
            <p:spPr>
              <a:xfrm>
                <a:off x="3002000" y="979350"/>
                <a:ext cx="353275" cy="475550"/>
              </a:xfrm>
              <a:custGeom>
                <a:avLst/>
                <a:gdLst/>
                <a:ahLst/>
                <a:cxnLst/>
                <a:rect l="l" t="t" r="r" b="b"/>
                <a:pathLst>
                  <a:path w="14131" h="19022" extrusionOk="0">
                    <a:moveTo>
                      <a:pt x="11754" y="4889"/>
                    </a:moveTo>
                    <a:lnTo>
                      <a:pt x="13374" y="11396"/>
                    </a:lnTo>
                    <a:cubicBezTo>
                      <a:pt x="14130" y="14433"/>
                      <a:pt x="12281" y="17509"/>
                      <a:pt x="9245" y="18264"/>
                    </a:cubicBezTo>
                    <a:cubicBezTo>
                      <a:pt x="6208" y="19022"/>
                      <a:pt x="3133" y="17171"/>
                      <a:pt x="2378" y="14135"/>
                    </a:cubicBezTo>
                    <a:lnTo>
                      <a:pt x="757" y="7626"/>
                    </a:lnTo>
                    <a:cubicBezTo>
                      <a:pt x="1" y="4589"/>
                      <a:pt x="1851" y="1514"/>
                      <a:pt x="4886" y="758"/>
                    </a:cubicBezTo>
                    <a:cubicBezTo>
                      <a:pt x="7923" y="1"/>
                      <a:pt x="10998" y="1851"/>
                      <a:pt x="11754" y="48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040;p52"/>
              <p:cNvSpPr/>
              <p:nvPr/>
            </p:nvSpPr>
            <p:spPr>
              <a:xfrm>
                <a:off x="5331100" y="1039950"/>
                <a:ext cx="162525" cy="218575"/>
              </a:xfrm>
              <a:custGeom>
                <a:avLst/>
                <a:gdLst/>
                <a:ahLst/>
                <a:cxnLst/>
                <a:rect l="l" t="t" r="r" b="b"/>
                <a:pathLst>
                  <a:path w="6501" h="8743" extrusionOk="0">
                    <a:moveTo>
                      <a:pt x="1097" y="2223"/>
                    </a:moveTo>
                    <a:lnTo>
                      <a:pt x="350" y="5226"/>
                    </a:lnTo>
                    <a:cubicBezTo>
                      <a:pt x="1" y="6628"/>
                      <a:pt x="853" y="8046"/>
                      <a:pt x="2255" y="8393"/>
                    </a:cubicBezTo>
                    <a:cubicBezTo>
                      <a:pt x="3655" y="8742"/>
                      <a:pt x="5073" y="7890"/>
                      <a:pt x="5422" y="6488"/>
                    </a:cubicBezTo>
                    <a:lnTo>
                      <a:pt x="6171" y="3486"/>
                    </a:lnTo>
                    <a:cubicBezTo>
                      <a:pt x="6500" y="2091"/>
                      <a:pt x="5647" y="692"/>
                      <a:pt x="4257" y="346"/>
                    </a:cubicBezTo>
                    <a:cubicBezTo>
                      <a:pt x="2868" y="0"/>
                      <a:pt x="1459" y="838"/>
                      <a:pt x="1097" y="22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041;p52"/>
              <p:cNvSpPr/>
              <p:nvPr/>
            </p:nvSpPr>
            <p:spPr>
              <a:xfrm>
                <a:off x="5789575" y="862575"/>
                <a:ext cx="162850" cy="219150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8766" extrusionOk="0">
                    <a:moveTo>
                      <a:pt x="1092" y="2254"/>
                    </a:moveTo>
                    <a:lnTo>
                      <a:pt x="344" y="5257"/>
                    </a:lnTo>
                    <a:cubicBezTo>
                      <a:pt x="1" y="6656"/>
                      <a:pt x="853" y="8070"/>
                      <a:pt x="2251" y="8418"/>
                    </a:cubicBezTo>
                    <a:cubicBezTo>
                      <a:pt x="3649" y="8766"/>
                      <a:pt x="5065" y="7918"/>
                      <a:pt x="5418" y="6521"/>
                    </a:cubicBezTo>
                    <a:lnTo>
                      <a:pt x="6165" y="3518"/>
                    </a:lnTo>
                    <a:cubicBezTo>
                      <a:pt x="6514" y="2116"/>
                      <a:pt x="5660" y="698"/>
                      <a:pt x="4260" y="349"/>
                    </a:cubicBezTo>
                    <a:cubicBezTo>
                      <a:pt x="2858" y="0"/>
                      <a:pt x="1440" y="854"/>
                      <a:pt x="1092" y="22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042;p52"/>
              <p:cNvSpPr/>
              <p:nvPr/>
            </p:nvSpPr>
            <p:spPr>
              <a:xfrm>
                <a:off x="3812050" y="1986850"/>
                <a:ext cx="163550" cy="220375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815" extrusionOk="0">
                    <a:moveTo>
                      <a:pt x="5434" y="2276"/>
                    </a:moveTo>
                    <a:lnTo>
                      <a:pt x="6181" y="5278"/>
                    </a:lnTo>
                    <a:cubicBezTo>
                      <a:pt x="6542" y="6683"/>
                      <a:pt x="5689" y="8113"/>
                      <a:pt x="4280" y="8464"/>
                    </a:cubicBezTo>
                    <a:cubicBezTo>
                      <a:pt x="2872" y="8814"/>
                      <a:pt x="1448" y="7951"/>
                      <a:pt x="1108" y="6541"/>
                    </a:cubicBezTo>
                    <a:lnTo>
                      <a:pt x="361" y="3538"/>
                    </a:lnTo>
                    <a:cubicBezTo>
                      <a:pt x="0" y="2132"/>
                      <a:pt x="853" y="702"/>
                      <a:pt x="2262" y="351"/>
                    </a:cubicBezTo>
                    <a:cubicBezTo>
                      <a:pt x="3670" y="1"/>
                      <a:pt x="5094" y="865"/>
                      <a:pt x="5434" y="2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043;p52"/>
              <p:cNvSpPr/>
              <p:nvPr/>
            </p:nvSpPr>
            <p:spPr>
              <a:xfrm>
                <a:off x="3581575" y="1259275"/>
                <a:ext cx="81700" cy="110050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402" extrusionOk="0">
                    <a:moveTo>
                      <a:pt x="2701" y="1107"/>
                    </a:moveTo>
                    <a:lnTo>
                      <a:pt x="3073" y="2610"/>
                    </a:lnTo>
                    <a:cubicBezTo>
                      <a:pt x="3268" y="3316"/>
                      <a:pt x="2842" y="4045"/>
                      <a:pt x="2129" y="4224"/>
                    </a:cubicBezTo>
                    <a:cubicBezTo>
                      <a:pt x="1418" y="4402"/>
                      <a:pt x="697" y="3958"/>
                      <a:pt x="538" y="3241"/>
                    </a:cubicBezTo>
                    <a:lnTo>
                      <a:pt x="164" y="1739"/>
                    </a:lnTo>
                    <a:cubicBezTo>
                      <a:pt x="1" y="1043"/>
                      <a:pt x="427" y="346"/>
                      <a:pt x="1121" y="173"/>
                    </a:cubicBezTo>
                    <a:cubicBezTo>
                      <a:pt x="1814" y="0"/>
                      <a:pt x="2518" y="418"/>
                      <a:pt x="2701" y="110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044;p52"/>
              <p:cNvSpPr/>
              <p:nvPr/>
            </p:nvSpPr>
            <p:spPr>
              <a:xfrm>
                <a:off x="3136425" y="1510225"/>
                <a:ext cx="580425" cy="1728925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69157" extrusionOk="0">
                    <a:moveTo>
                      <a:pt x="11720" y="5087"/>
                    </a:moveTo>
                    <a:lnTo>
                      <a:pt x="22626" y="61935"/>
                    </a:lnTo>
                    <a:cubicBezTo>
                      <a:pt x="23217" y="65007"/>
                      <a:pt x="21203" y="67977"/>
                      <a:pt x="18129" y="68567"/>
                    </a:cubicBezTo>
                    <a:cubicBezTo>
                      <a:pt x="15055" y="69156"/>
                      <a:pt x="12087" y="67143"/>
                      <a:pt x="11497" y="64069"/>
                    </a:cubicBezTo>
                    <a:lnTo>
                      <a:pt x="590" y="7222"/>
                    </a:lnTo>
                    <a:cubicBezTo>
                      <a:pt x="1" y="4150"/>
                      <a:pt x="2015" y="1180"/>
                      <a:pt x="5087" y="590"/>
                    </a:cubicBezTo>
                    <a:cubicBezTo>
                      <a:pt x="8161" y="1"/>
                      <a:pt x="11131" y="2014"/>
                      <a:pt x="11720" y="5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045;p52"/>
              <p:cNvSpPr/>
              <p:nvPr/>
            </p:nvSpPr>
            <p:spPr>
              <a:xfrm>
                <a:off x="4812150" y="2570775"/>
                <a:ext cx="282350" cy="840700"/>
              </a:xfrm>
              <a:custGeom>
                <a:avLst/>
                <a:gdLst/>
                <a:ahLst/>
                <a:cxnLst/>
                <a:rect l="l" t="t" r="r" b="b"/>
                <a:pathLst>
                  <a:path w="11294" h="33628" extrusionOk="0">
                    <a:moveTo>
                      <a:pt x="5598" y="2473"/>
                    </a:moveTo>
                    <a:lnTo>
                      <a:pt x="298" y="30101"/>
                    </a:lnTo>
                    <a:cubicBezTo>
                      <a:pt x="1" y="31599"/>
                      <a:pt x="981" y="33051"/>
                      <a:pt x="2481" y="33339"/>
                    </a:cubicBezTo>
                    <a:cubicBezTo>
                      <a:pt x="3979" y="33627"/>
                      <a:pt x="5427" y="32640"/>
                      <a:pt x="5706" y="31139"/>
                    </a:cubicBezTo>
                    <a:lnTo>
                      <a:pt x="11007" y="3513"/>
                    </a:lnTo>
                    <a:cubicBezTo>
                      <a:pt x="11294" y="2019"/>
                      <a:pt x="10315" y="575"/>
                      <a:pt x="8821" y="289"/>
                    </a:cubicBezTo>
                    <a:cubicBezTo>
                      <a:pt x="7329" y="1"/>
                      <a:pt x="5884" y="979"/>
                      <a:pt x="5598" y="24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046;p52"/>
              <p:cNvSpPr/>
              <p:nvPr/>
            </p:nvSpPr>
            <p:spPr>
              <a:xfrm>
                <a:off x="5191450" y="1349400"/>
                <a:ext cx="659900" cy="1965650"/>
              </a:xfrm>
              <a:custGeom>
                <a:avLst/>
                <a:gdLst/>
                <a:ahLst/>
                <a:cxnLst/>
                <a:rect l="l" t="t" r="r" b="b"/>
                <a:pathLst>
                  <a:path w="26396" h="78626" extrusionOk="0">
                    <a:moveTo>
                      <a:pt x="13071" y="5783"/>
                    </a:moveTo>
                    <a:lnTo>
                      <a:pt x="672" y="70416"/>
                    </a:lnTo>
                    <a:cubicBezTo>
                      <a:pt x="0" y="73908"/>
                      <a:pt x="2290" y="77285"/>
                      <a:pt x="5784" y="77955"/>
                    </a:cubicBezTo>
                    <a:cubicBezTo>
                      <a:pt x="9278" y="78626"/>
                      <a:pt x="12655" y="76336"/>
                      <a:pt x="13325" y="72842"/>
                    </a:cubicBezTo>
                    <a:lnTo>
                      <a:pt x="25724" y="8211"/>
                    </a:lnTo>
                    <a:cubicBezTo>
                      <a:pt x="26395" y="4719"/>
                      <a:pt x="24106" y="1340"/>
                      <a:pt x="20612" y="671"/>
                    </a:cubicBezTo>
                    <a:cubicBezTo>
                      <a:pt x="17119" y="1"/>
                      <a:pt x="13741" y="2289"/>
                      <a:pt x="13071" y="57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8823"/>
                    </a:srgbClr>
                  </a:gs>
                  <a:gs pos="66000">
                    <a:srgbClr val="E354F7">
                      <a:alpha val="22352"/>
                    </a:srgbClr>
                  </a:gs>
                  <a:gs pos="100000">
                    <a:srgbClr val="10ECFF">
                      <a:alpha val="33725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7" name="Google Shape;2047;p52"/>
            <p:cNvSpPr/>
            <p:nvPr/>
          </p:nvSpPr>
          <p:spPr>
            <a:xfrm>
              <a:off x="5439544" y="2528435"/>
              <a:ext cx="1514044" cy="1714443"/>
            </a:xfrm>
            <a:custGeom>
              <a:avLst/>
              <a:gdLst/>
              <a:ahLst/>
              <a:cxnLst/>
              <a:rect l="l" t="t" r="r" b="b"/>
              <a:pathLst>
                <a:path w="131656" h="149082" extrusionOk="0">
                  <a:moveTo>
                    <a:pt x="131656" y="31068"/>
                  </a:moveTo>
                  <a:lnTo>
                    <a:pt x="111475" y="122205"/>
                  </a:lnTo>
                  <a:cubicBezTo>
                    <a:pt x="111475" y="122973"/>
                    <a:pt x="110979" y="123750"/>
                    <a:pt x="109975" y="124329"/>
                  </a:cubicBezTo>
                  <a:lnTo>
                    <a:pt x="69471" y="147917"/>
                  </a:lnTo>
                  <a:cubicBezTo>
                    <a:pt x="67463" y="149082"/>
                    <a:pt x="64192" y="149082"/>
                    <a:pt x="62185" y="147917"/>
                  </a:cubicBezTo>
                  <a:lnTo>
                    <a:pt x="21681" y="124329"/>
                  </a:lnTo>
                  <a:cubicBezTo>
                    <a:pt x="20677" y="123750"/>
                    <a:pt x="20179" y="122973"/>
                    <a:pt x="20179" y="122205"/>
                  </a:cubicBezTo>
                  <a:lnTo>
                    <a:pt x="0" y="31068"/>
                  </a:lnTo>
                  <a:cubicBezTo>
                    <a:pt x="0" y="30302"/>
                    <a:pt x="496" y="29533"/>
                    <a:pt x="1500" y="28951"/>
                  </a:cubicBezTo>
                  <a:lnTo>
                    <a:pt x="42005" y="5364"/>
                  </a:lnTo>
                  <a:cubicBezTo>
                    <a:pt x="51136" y="0"/>
                    <a:pt x="80159" y="0"/>
                    <a:pt x="89649" y="5364"/>
                  </a:cubicBezTo>
                  <a:lnTo>
                    <a:pt x="130156" y="28951"/>
                  </a:lnTo>
                  <a:cubicBezTo>
                    <a:pt x="131158" y="29533"/>
                    <a:pt x="131656" y="30302"/>
                    <a:pt x="131656" y="310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8823"/>
                  </a:srgbClr>
                </a:gs>
                <a:gs pos="66000">
                  <a:srgbClr val="E354F7">
                    <a:alpha val="22352"/>
                  </a:srgbClr>
                </a:gs>
                <a:gs pos="100000">
                  <a:srgbClr val="10ECFF">
                    <a:alpha val="33725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639949" y="550275"/>
            <a:ext cx="3311077" cy="780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nối mạch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2" descr="https://f14.photo.talk.zdn.vn/5621341715061702077/65d8a5b0f6b507eb5ea4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26" y="2278582"/>
            <a:ext cx="4122440" cy="259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Google Shape;1823;p52"/>
          <p:cNvSpPr/>
          <p:nvPr/>
        </p:nvSpPr>
        <p:spPr>
          <a:xfrm>
            <a:off x="4244452" y="608563"/>
            <a:ext cx="743845" cy="663806"/>
          </a:xfrm>
          <a:custGeom>
            <a:avLst/>
            <a:gdLst/>
            <a:ahLst/>
            <a:cxnLst/>
            <a:rect l="l" t="t" r="r" b="b"/>
            <a:pathLst>
              <a:path w="53851" h="31092" extrusionOk="0">
                <a:moveTo>
                  <a:pt x="40203" y="7880"/>
                </a:moveTo>
                <a:cubicBezTo>
                  <a:pt x="39261" y="7337"/>
                  <a:pt x="38243" y="6863"/>
                  <a:pt x="37169" y="6459"/>
                </a:cubicBezTo>
                <a:lnTo>
                  <a:pt x="39360" y="1740"/>
                </a:lnTo>
                <a:lnTo>
                  <a:pt x="28113" y="1"/>
                </a:lnTo>
                <a:lnTo>
                  <a:pt x="25923" y="4721"/>
                </a:lnTo>
                <a:cubicBezTo>
                  <a:pt x="23339" y="4801"/>
                  <a:pt x="20779" y="5188"/>
                  <a:pt x="18419" y="5880"/>
                </a:cubicBezTo>
                <a:lnTo>
                  <a:pt x="12435" y="2426"/>
                </a:lnTo>
                <a:lnTo>
                  <a:pt x="4201" y="7179"/>
                </a:lnTo>
                <a:lnTo>
                  <a:pt x="10185" y="10634"/>
                </a:lnTo>
                <a:cubicBezTo>
                  <a:pt x="8985" y="11996"/>
                  <a:pt x="8314" y="13475"/>
                  <a:pt x="8176" y="14966"/>
                </a:cubicBezTo>
                <a:lnTo>
                  <a:pt x="0" y="16232"/>
                </a:lnTo>
                <a:lnTo>
                  <a:pt x="3014" y="22725"/>
                </a:lnTo>
                <a:lnTo>
                  <a:pt x="11187" y="21461"/>
                </a:lnTo>
                <a:cubicBezTo>
                  <a:pt x="11887" y="22080"/>
                  <a:pt x="12706" y="22667"/>
                  <a:pt x="13649" y="23211"/>
                </a:cubicBezTo>
                <a:cubicBezTo>
                  <a:pt x="14590" y="23756"/>
                  <a:pt x="15608" y="24228"/>
                  <a:pt x="16681" y="24632"/>
                </a:cubicBezTo>
                <a:lnTo>
                  <a:pt x="14492" y="29351"/>
                </a:lnTo>
                <a:lnTo>
                  <a:pt x="25738" y="31092"/>
                </a:lnTo>
                <a:lnTo>
                  <a:pt x="27929" y="26372"/>
                </a:lnTo>
                <a:cubicBezTo>
                  <a:pt x="30513" y="26291"/>
                  <a:pt x="33073" y="25904"/>
                  <a:pt x="35433" y="25212"/>
                </a:cubicBezTo>
                <a:lnTo>
                  <a:pt x="41417" y="28667"/>
                </a:lnTo>
                <a:lnTo>
                  <a:pt x="49649" y="23913"/>
                </a:lnTo>
                <a:lnTo>
                  <a:pt x="43665" y="20459"/>
                </a:lnTo>
                <a:cubicBezTo>
                  <a:pt x="44866" y="19096"/>
                  <a:pt x="45536" y="17617"/>
                  <a:pt x="45674" y="16126"/>
                </a:cubicBezTo>
                <a:lnTo>
                  <a:pt x="53850" y="14860"/>
                </a:lnTo>
                <a:lnTo>
                  <a:pt x="50838" y="8368"/>
                </a:lnTo>
                <a:lnTo>
                  <a:pt x="42664" y="9632"/>
                </a:lnTo>
                <a:cubicBezTo>
                  <a:pt x="41964" y="9011"/>
                  <a:pt x="41145" y="8425"/>
                  <a:pt x="40203" y="7880"/>
                </a:cubicBezTo>
                <a:close/>
                <a:moveTo>
                  <a:pt x="33598" y="19397"/>
                </a:moveTo>
                <a:cubicBezTo>
                  <a:pt x="29912" y="21524"/>
                  <a:pt x="23938" y="21524"/>
                  <a:pt x="20254" y="19397"/>
                </a:cubicBezTo>
                <a:cubicBezTo>
                  <a:pt x="16569" y="17270"/>
                  <a:pt x="16569" y="13820"/>
                  <a:pt x="20254" y="11693"/>
                </a:cubicBezTo>
                <a:cubicBezTo>
                  <a:pt x="23938" y="9567"/>
                  <a:pt x="29912" y="9567"/>
                  <a:pt x="33597" y="11693"/>
                </a:cubicBezTo>
                <a:cubicBezTo>
                  <a:pt x="37281" y="13820"/>
                  <a:pt x="37283" y="17270"/>
                  <a:pt x="33598" y="1939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" name="Google Shape;1284;p43"/>
          <p:cNvGrpSpPr/>
          <p:nvPr/>
        </p:nvGrpSpPr>
        <p:grpSpPr>
          <a:xfrm rot="923037">
            <a:off x="6918839" y="2555542"/>
            <a:ext cx="2337833" cy="2606034"/>
            <a:chOff x="5243062" y="3036439"/>
            <a:chExt cx="2073118" cy="2439205"/>
          </a:xfrm>
        </p:grpSpPr>
        <p:sp>
          <p:nvSpPr>
            <p:cNvPr id="6" name="Google Shape;1285;p43"/>
            <p:cNvSpPr/>
            <p:nvPr/>
          </p:nvSpPr>
          <p:spPr>
            <a:xfrm>
              <a:off x="6084591" y="3809137"/>
              <a:ext cx="407796" cy="198621"/>
            </a:xfrm>
            <a:custGeom>
              <a:avLst/>
              <a:gdLst/>
              <a:ahLst/>
              <a:cxnLst/>
              <a:rect l="l" t="t" r="r" b="b"/>
              <a:pathLst>
                <a:path w="27200" h="13248" extrusionOk="0">
                  <a:moveTo>
                    <a:pt x="11558" y="0"/>
                  </a:moveTo>
                  <a:cubicBezTo>
                    <a:pt x="3179" y="6493"/>
                    <a:pt x="1" y="11278"/>
                    <a:pt x="1" y="11278"/>
                  </a:cubicBezTo>
                  <a:cubicBezTo>
                    <a:pt x="1" y="11278"/>
                    <a:pt x="12900" y="13247"/>
                    <a:pt x="14494" y="13247"/>
                  </a:cubicBezTo>
                  <a:cubicBezTo>
                    <a:pt x="14593" y="13247"/>
                    <a:pt x="14649" y="13240"/>
                    <a:pt x="14655" y="13224"/>
                  </a:cubicBezTo>
                  <a:cubicBezTo>
                    <a:pt x="14755" y="12949"/>
                    <a:pt x="27199" y="3313"/>
                    <a:pt x="27199" y="3313"/>
                  </a:cubicBezTo>
                  <a:lnTo>
                    <a:pt x="1155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286;p43"/>
            <p:cNvSpPr/>
            <p:nvPr/>
          </p:nvSpPr>
          <p:spPr>
            <a:xfrm>
              <a:off x="6736180" y="4079617"/>
              <a:ext cx="245682" cy="1078650"/>
            </a:xfrm>
            <a:custGeom>
              <a:avLst/>
              <a:gdLst/>
              <a:ahLst/>
              <a:cxnLst/>
              <a:rect l="l" t="t" r="r" b="b"/>
              <a:pathLst>
                <a:path w="16387" h="71946" extrusionOk="0">
                  <a:moveTo>
                    <a:pt x="82" y="0"/>
                  </a:moveTo>
                  <a:cubicBezTo>
                    <a:pt x="37" y="0"/>
                    <a:pt x="0" y="36"/>
                    <a:pt x="0" y="82"/>
                  </a:cubicBezTo>
                  <a:lnTo>
                    <a:pt x="0" y="71810"/>
                  </a:lnTo>
                  <a:cubicBezTo>
                    <a:pt x="0" y="71884"/>
                    <a:pt x="62" y="71946"/>
                    <a:pt x="136" y="71946"/>
                  </a:cubicBezTo>
                  <a:lnTo>
                    <a:pt x="16250" y="71946"/>
                  </a:lnTo>
                  <a:cubicBezTo>
                    <a:pt x="16325" y="71946"/>
                    <a:pt x="16386" y="71884"/>
                    <a:pt x="16386" y="71810"/>
                  </a:cubicBezTo>
                  <a:lnTo>
                    <a:pt x="16386" y="82"/>
                  </a:lnTo>
                  <a:cubicBezTo>
                    <a:pt x="16386" y="38"/>
                    <a:pt x="16349" y="0"/>
                    <a:pt x="16305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287;p43"/>
            <p:cNvSpPr/>
            <p:nvPr/>
          </p:nvSpPr>
          <p:spPr>
            <a:xfrm>
              <a:off x="6533331" y="3809122"/>
              <a:ext cx="647886" cy="706027"/>
            </a:xfrm>
            <a:custGeom>
              <a:avLst/>
              <a:gdLst/>
              <a:ahLst/>
              <a:cxnLst/>
              <a:rect l="l" t="t" r="r" b="b"/>
              <a:pathLst>
                <a:path w="43214" h="47092" extrusionOk="0">
                  <a:moveTo>
                    <a:pt x="16749" y="0"/>
                  </a:moveTo>
                  <a:cubicBezTo>
                    <a:pt x="16010" y="0"/>
                    <a:pt x="15263" y="58"/>
                    <a:pt x="14508" y="179"/>
                  </a:cubicBezTo>
                  <a:lnTo>
                    <a:pt x="0" y="4684"/>
                  </a:lnTo>
                  <a:cubicBezTo>
                    <a:pt x="8960" y="10156"/>
                    <a:pt x="14600" y="22448"/>
                    <a:pt x="18222" y="31339"/>
                  </a:cubicBezTo>
                  <a:cubicBezTo>
                    <a:pt x="20301" y="36443"/>
                    <a:pt x="21919" y="41729"/>
                    <a:pt x="22960" y="47091"/>
                  </a:cubicBezTo>
                  <a:lnTo>
                    <a:pt x="34963" y="35586"/>
                  </a:lnTo>
                  <a:cubicBezTo>
                    <a:pt x="43213" y="24414"/>
                    <a:pt x="31904" y="0"/>
                    <a:pt x="16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288;p43"/>
            <p:cNvSpPr/>
            <p:nvPr/>
          </p:nvSpPr>
          <p:spPr>
            <a:xfrm>
              <a:off x="6620348" y="3838837"/>
              <a:ext cx="441904" cy="563778"/>
            </a:xfrm>
            <a:custGeom>
              <a:avLst/>
              <a:gdLst/>
              <a:ahLst/>
              <a:cxnLst/>
              <a:rect l="l" t="t" r="r" b="b"/>
              <a:pathLst>
                <a:path w="29475" h="37604" extrusionOk="0">
                  <a:moveTo>
                    <a:pt x="11290" y="1"/>
                  </a:moveTo>
                  <a:cubicBezTo>
                    <a:pt x="11120" y="1"/>
                    <a:pt x="10946" y="25"/>
                    <a:pt x="10774" y="75"/>
                  </a:cubicBezTo>
                  <a:lnTo>
                    <a:pt x="1404" y="2757"/>
                  </a:lnTo>
                  <a:cubicBezTo>
                    <a:pt x="560" y="2999"/>
                    <a:pt x="0" y="3798"/>
                    <a:pt x="61" y="4674"/>
                  </a:cubicBezTo>
                  <a:cubicBezTo>
                    <a:pt x="122" y="5549"/>
                    <a:pt x="787" y="6263"/>
                    <a:pt x="1656" y="6386"/>
                  </a:cubicBezTo>
                  <a:cubicBezTo>
                    <a:pt x="1742" y="6399"/>
                    <a:pt x="1830" y="6405"/>
                    <a:pt x="1917" y="6405"/>
                  </a:cubicBezTo>
                  <a:cubicBezTo>
                    <a:pt x="2090" y="6405"/>
                    <a:pt x="2262" y="6380"/>
                    <a:pt x="2429" y="6332"/>
                  </a:cubicBezTo>
                  <a:lnTo>
                    <a:pt x="11798" y="3652"/>
                  </a:lnTo>
                  <a:cubicBezTo>
                    <a:pt x="12786" y="3369"/>
                    <a:pt x="13357" y="2339"/>
                    <a:pt x="13074" y="1352"/>
                  </a:cubicBezTo>
                  <a:cubicBezTo>
                    <a:pt x="12841" y="536"/>
                    <a:pt x="12098" y="1"/>
                    <a:pt x="11290" y="1"/>
                  </a:cubicBezTo>
                  <a:close/>
                  <a:moveTo>
                    <a:pt x="21144" y="6508"/>
                  </a:moveTo>
                  <a:cubicBezTo>
                    <a:pt x="20871" y="6508"/>
                    <a:pt x="20593" y="6568"/>
                    <a:pt x="20330" y="6697"/>
                  </a:cubicBezTo>
                  <a:lnTo>
                    <a:pt x="7773" y="12402"/>
                  </a:lnTo>
                  <a:cubicBezTo>
                    <a:pt x="6869" y="12843"/>
                    <a:pt x="6479" y="13927"/>
                    <a:pt x="6896" y="14843"/>
                  </a:cubicBezTo>
                  <a:cubicBezTo>
                    <a:pt x="7207" y="15529"/>
                    <a:pt x="7883" y="15936"/>
                    <a:pt x="8592" y="15936"/>
                  </a:cubicBezTo>
                  <a:cubicBezTo>
                    <a:pt x="8833" y="15936"/>
                    <a:pt x="9077" y="15889"/>
                    <a:pt x="9313" y="15790"/>
                  </a:cubicBezTo>
                  <a:lnTo>
                    <a:pt x="21869" y="10084"/>
                  </a:lnTo>
                  <a:cubicBezTo>
                    <a:pt x="22834" y="9678"/>
                    <a:pt x="23273" y="8554"/>
                    <a:pt x="22841" y="7599"/>
                  </a:cubicBezTo>
                  <a:cubicBezTo>
                    <a:pt x="22528" y="6912"/>
                    <a:pt x="21851" y="6508"/>
                    <a:pt x="21144" y="6508"/>
                  </a:cubicBezTo>
                  <a:close/>
                  <a:moveTo>
                    <a:pt x="25914" y="16654"/>
                  </a:moveTo>
                  <a:cubicBezTo>
                    <a:pt x="25566" y="16654"/>
                    <a:pt x="25213" y="16752"/>
                    <a:pt x="24900" y="16957"/>
                  </a:cubicBezTo>
                  <a:lnTo>
                    <a:pt x="15893" y="22843"/>
                  </a:lnTo>
                  <a:cubicBezTo>
                    <a:pt x="15034" y="23404"/>
                    <a:pt x="14792" y="24556"/>
                    <a:pt x="15353" y="25417"/>
                  </a:cubicBezTo>
                  <a:cubicBezTo>
                    <a:pt x="15710" y="25963"/>
                    <a:pt x="16305" y="26259"/>
                    <a:pt x="16912" y="26259"/>
                  </a:cubicBezTo>
                  <a:cubicBezTo>
                    <a:pt x="17261" y="26259"/>
                    <a:pt x="17613" y="26161"/>
                    <a:pt x="17927" y="25957"/>
                  </a:cubicBezTo>
                  <a:lnTo>
                    <a:pt x="26933" y="20071"/>
                  </a:lnTo>
                  <a:cubicBezTo>
                    <a:pt x="27792" y="19510"/>
                    <a:pt x="28034" y="18357"/>
                    <a:pt x="27473" y="17496"/>
                  </a:cubicBezTo>
                  <a:cubicBezTo>
                    <a:pt x="27116" y="16951"/>
                    <a:pt x="26521" y="16654"/>
                    <a:pt x="25914" y="16654"/>
                  </a:cubicBezTo>
                  <a:close/>
                  <a:moveTo>
                    <a:pt x="27380" y="28650"/>
                  </a:moveTo>
                  <a:cubicBezTo>
                    <a:pt x="26975" y="28650"/>
                    <a:pt x="26567" y="28782"/>
                    <a:pt x="26224" y="29054"/>
                  </a:cubicBezTo>
                  <a:lnTo>
                    <a:pt x="19677" y="34281"/>
                  </a:lnTo>
                  <a:cubicBezTo>
                    <a:pt x="18865" y="34919"/>
                    <a:pt x="18728" y="36098"/>
                    <a:pt x="19373" y="36904"/>
                  </a:cubicBezTo>
                  <a:cubicBezTo>
                    <a:pt x="19741" y="37364"/>
                    <a:pt x="20282" y="37603"/>
                    <a:pt x="20828" y="37603"/>
                  </a:cubicBezTo>
                  <a:cubicBezTo>
                    <a:pt x="21240" y="37603"/>
                    <a:pt x="21654" y="37467"/>
                    <a:pt x="21999" y="37187"/>
                  </a:cubicBezTo>
                  <a:lnTo>
                    <a:pt x="28547" y="31960"/>
                  </a:lnTo>
                  <a:cubicBezTo>
                    <a:pt x="29345" y="31317"/>
                    <a:pt x="29474" y="30150"/>
                    <a:pt x="28834" y="29348"/>
                  </a:cubicBezTo>
                  <a:cubicBezTo>
                    <a:pt x="28467" y="28889"/>
                    <a:pt x="27926" y="28650"/>
                    <a:pt x="27380" y="2865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289;p43"/>
            <p:cNvSpPr/>
            <p:nvPr/>
          </p:nvSpPr>
          <p:spPr>
            <a:xfrm>
              <a:off x="5498654" y="3836094"/>
              <a:ext cx="1479625" cy="1474692"/>
            </a:xfrm>
            <a:custGeom>
              <a:avLst/>
              <a:gdLst/>
              <a:ahLst/>
              <a:cxnLst/>
              <a:rect l="l" t="t" r="r" b="b"/>
              <a:pathLst>
                <a:path w="98691" h="98362" extrusionOk="0">
                  <a:moveTo>
                    <a:pt x="98690" y="34435"/>
                  </a:moveTo>
                  <a:cubicBezTo>
                    <a:pt x="98690" y="22735"/>
                    <a:pt x="90475" y="8509"/>
                    <a:pt x="80343" y="2659"/>
                  </a:cubicBezTo>
                  <a:cubicBezTo>
                    <a:pt x="75738" y="0"/>
                    <a:pt x="71755" y="269"/>
                    <a:pt x="68312" y="911"/>
                  </a:cubicBezTo>
                  <a:cubicBezTo>
                    <a:pt x="48494" y="4601"/>
                    <a:pt x="0" y="14030"/>
                    <a:pt x="0" y="14030"/>
                  </a:cubicBezTo>
                  <a:lnTo>
                    <a:pt x="49211" y="98361"/>
                  </a:lnTo>
                  <a:cubicBezTo>
                    <a:pt x="49211" y="98361"/>
                    <a:pt x="79256" y="62815"/>
                    <a:pt x="93225" y="46360"/>
                  </a:cubicBezTo>
                  <a:cubicBezTo>
                    <a:pt x="95728" y="43411"/>
                    <a:pt x="98690" y="40337"/>
                    <a:pt x="98690" y="344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290;p43"/>
            <p:cNvSpPr/>
            <p:nvPr/>
          </p:nvSpPr>
          <p:spPr>
            <a:xfrm>
              <a:off x="5314366" y="3948702"/>
              <a:ext cx="1095937" cy="1497421"/>
            </a:xfrm>
            <a:custGeom>
              <a:avLst/>
              <a:gdLst/>
              <a:ahLst/>
              <a:cxnLst/>
              <a:rect l="l" t="t" r="r" b="b"/>
              <a:pathLst>
                <a:path w="73099" h="99878" extrusionOk="0">
                  <a:moveTo>
                    <a:pt x="22130" y="1"/>
                  </a:moveTo>
                  <a:cubicBezTo>
                    <a:pt x="19297" y="1"/>
                    <a:pt x="16615" y="563"/>
                    <a:pt x="14159" y="1703"/>
                  </a:cubicBezTo>
                  <a:cubicBezTo>
                    <a:pt x="6773" y="5132"/>
                    <a:pt x="2048" y="13502"/>
                    <a:pt x="1025" y="24971"/>
                  </a:cubicBezTo>
                  <a:cubicBezTo>
                    <a:pt x="1" y="36442"/>
                    <a:pt x="2763" y="50074"/>
                    <a:pt x="8702" y="62867"/>
                  </a:cubicBezTo>
                  <a:cubicBezTo>
                    <a:pt x="14639" y="75659"/>
                    <a:pt x="23268" y="86566"/>
                    <a:pt x="32690" y="93188"/>
                  </a:cubicBezTo>
                  <a:cubicBezTo>
                    <a:pt x="38981" y="97609"/>
                    <a:pt x="45280" y="99878"/>
                    <a:pt x="50971" y="99878"/>
                  </a:cubicBezTo>
                  <a:cubicBezTo>
                    <a:pt x="53804" y="99878"/>
                    <a:pt x="56485" y="99316"/>
                    <a:pt x="58940" y="98176"/>
                  </a:cubicBezTo>
                  <a:cubicBezTo>
                    <a:pt x="66326" y="94747"/>
                    <a:pt x="71051" y="86377"/>
                    <a:pt x="72075" y="74906"/>
                  </a:cubicBezTo>
                  <a:cubicBezTo>
                    <a:pt x="73098" y="63437"/>
                    <a:pt x="70338" y="49805"/>
                    <a:pt x="64399" y="37012"/>
                  </a:cubicBezTo>
                  <a:cubicBezTo>
                    <a:pt x="58460" y="24220"/>
                    <a:pt x="49831" y="13313"/>
                    <a:pt x="40410" y="6691"/>
                  </a:cubicBezTo>
                  <a:cubicBezTo>
                    <a:pt x="34120" y="2270"/>
                    <a:pt x="27820" y="1"/>
                    <a:pt x="221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91;p43"/>
            <p:cNvSpPr/>
            <p:nvPr/>
          </p:nvSpPr>
          <p:spPr>
            <a:xfrm>
              <a:off x="5243062" y="3978223"/>
              <a:ext cx="1095907" cy="1497421"/>
            </a:xfrm>
            <a:custGeom>
              <a:avLst/>
              <a:gdLst/>
              <a:ahLst/>
              <a:cxnLst/>
              <a:rect l="l" t="t" r="r" b="b"/>
              <a:pathLst>
                <a:path w="73097" h="99878" extrusionOk="0">
                  <a:moveTo>
                    <a:pt x="22128" y="1"/>
                  </a:moveTo>
                  <a:cubicBezTo>
                    <a:pt x="19295" y="1"/>
                    <a:pt x="16613" y="563"/>
                    <a:pt x="14158" y="1702"/>
                  </a:cubicBezTo>
                  <a:cubicBezTo>
                    <a:pt x="6771" y="5131"/>
                    <a:pt x="2048" y="13501"/>
                    <a:pt x="1024" y="24971"/>
                  </a:cubicBezTo>
                  <a:cubicBezTo>
                    <a:pt x="1" y="36442"/>
                    <a:pt x="2761" y="50074"/>
                    <a:pt x="8700" y="62866"/>
                  </a:cubicBezTo>
                  <a:cubicBezTo>
                    <a:pt x="14637" y="75659"/>
                    <a:pt x="23267" y="86566"/>
                    <a:pt x="32689" y="93188"/>
                  </a:cubicBezTo>
                  <a:cubicBezTo>
                    <a:pt x="38979" y="97609"/>
                    <a:pt x="45279" y="99878"/>
                    <a:pt x="50969" y="99878"/>
                  </a:cubicBezTo>
                  <a:cubicBezTo>
                    <a:pt x="53802" y="99878"/>
                    <a:pt x="56485" y="99315"/>
                    <a:pt x="58940" y="98176"/>
                  </a:cubicBezTo>
                  <a:cubicBezTo>
                    <a:pt x="66325" y="94747"/>
                    <a:pt x="71049" y="86377"/>
                    <a:pt x="72073" y="74906"/>
                  </a:cubicBezTo>
                  <a:cubicBezTo>
                    <a:pt x="73097" y="63436"/>
                    <a:pt x="70336" y="49805"/>
                    <a:pt x="64398" y="37012"/>
                  </a:cubicBezTo>
                  <a:cubicBezTo>
                    <a:pt x="58459" y="24219"/>
                    <a:pt x="49830" y="13312"/>
                    <a:pt x="40409" y="6690"/>
                  </a:cubicBezTo>
                  <a:cubicBezTo>
                    <a:pt x="34118" y="2270"/>
                    <a:pt x="27819" y="1"/>
                    <a:pt x="221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292;p43"/>
            <p:cNvSpPr/>
            <p:nvPr/>
          </p:nvSpPr>
          <p:spPr>
            <a:xfrm>
              <a:off x="5288399" y="4060456"/>
              <a:ext cx="1005112" cy="1333193"/>
            </a:xfrm>
            <a:custGeom>
              <a:avLst/>
              <a:gdLst/>
              <a:ahLst/>
              <a:cxnLst/>
              <a:rect l="l" t="t" r="r" b="b"/>
              <a:pathLst>
                <a:path w="67041" h="88924" extrusionOk="0">
                  <a:moveTo>
                    <a:pt x="20711" y="1"/>
                  </a:moveTo>
                  <a:cubicBezTo>
                    <a:pt x="19596" y="1"/>
                    <a:pt x="18513" y="100"/>
                    <a:pt x="17468" y="295"/>
                  </a:cubicBezTo>
                  <a:cubicBezTo>
                    <a:pt x="9059" y="1840"/>
                    <a:pt x="3014" y="9560"/>
                    <a:pt x="1898" y="22226"/>
                  </a:cubicBezTo>
                  <a:cubicBezTo>
                    <a:pt x="1" y="43488"/>
                    <a:pt x="12611" y="70684"/>
                    <a:pt x="30079" y="82961"/>
                  </a:cubicBezTo>
                  <a:cubicBezTo>
                    <a:pt x="35831" y="87002"/>
                    <a:pt x="41390" y="88924"/>
                    <a:pt x="46328" y="88924"/>
                  </a:cubicBezTo>
                  <a:cubicBezTo>
                    <a:pt x="51641" y="88924"/>
                    <a:pt x="56236" y="86699"/>
                    <a:pt x="59581" y="82496"/>
                  </a:cubicBezTo>
                  <a:cubicBezTo>
                    <a:pt x="62558" y="78757"/>
                    <a:pt x="64548" y="73418"/>
                    <a:pt x="65143" y="66685"/>
                  </a:cubicBezTo>
                  <a:cubicBezTo>
                    <a:pt x="67040" y="45423"/>
                    <a:pt x="54428" y="18227"/>
                    <a:pt x="36962" y="5969"/>
                  </a:cubicBezTo>
                  <a:cubicBezTo>
                    <a:pt x="31212" y="1933"/>
                    <a:pt x="25646" y="1"/>
                    <a:pt x="20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293;p43"/>
            <p:cNvSpPr/>
            <p:nvPr/>
          </p:nvSpPr>
          <p:spPr>
            <a:xfrm>
              <a:off x="5371233" y="4060456"/>
              <a:ext cx="922279" cy="1274273"/>
            </a:xfrm>
            <a:custGeom>
              <a:avLst/>
              <a:gdLst/>
              <a:ahLst/>
              <a:cxnLst/>
              <a:rect l="l" t="t" r="r" b="b"/>
              <a:pathLst>
                <a:path w="61516" h="84994" extrusionOk="0">
                  <a:moveTo>
                    <a:pt x="15186" y="1"/>
                  </a:moveTo>
                  <a:cubicBezTo>
                    <a:pt x="14071" y="1"/>
                    <a:pt x="12988" y="100"/>
                    <a:pt x="11943" y="295"/>
                  </a:cubicBezTo>
                  <a:cubicBezTo>
                    <a:pt x="6455" y="3513"/>
                    <a:pt x="2715" y="10210"/>
                    <a:pt x="1860" y="19827"/>
                  </a:cubicBezTo>
                  <a:cubicBezTo>
                    <a:pt x="1" y="40606"/>
                    <a:pt x="12334" y="67169"/>
                    <a:pt x="29390" y="79167"/>
                  </a:cubicBezTo>
                  <a:cubicBezTo>
                    <a:pt x="35016" y="83113"/>
                    <a:pt x="40449" y="84993"/>
                    <a:pt x="45273" y="84993"/>
                  </a:cubicBezTo>
                  <a:cubicBezTo>
                    <a:pt x="48519" y="84993"/>
                    <a:pt x="51489" y="84142"/>
                    <a:pt x="54056" y="82496"/>
                  </a:cubicBezTo>
                  <a:cubicBezTo>
                    <a:pt x="57033" y="78757"/>
                    <a:pt x="59023" y="73418"/>
                    <a:pt x="59618" y="66685"/>
                  </a:cubicBezTo>
                  <a:cubicBezTo>
                    <a:pt x="61515" y="45423"/>
                    <a:pt x="48903" y="18227"/>
                    <a:pt x="31436" y="5969"/>
                  </a:cubicBezTo>
                  <a:cubicBezTo>
                    <a:pt x="25685" y="1933"/>
                    <a:pt x="20121" y="1"/>
                    <a:pt x="15186" y="1"/>
                  </a:cubicBezTo>
                  <a:close/>
                </a:path>
              </a:pathLst>
            </a:custGeom>
            <a:solidFill>
              <a:srgbClr val="194D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294;p43"/>
            <p:cNvSpPr/>
            <p:nvPr/>
          </p:nvSpPr>
          <p:spPr>
            <a:xfrm>
              <a:off x="5677784" y="4297773"/>
              <a:ext cx="572219" cy="668426"/>
            </a:xfrm>
            <a:custGeom>
              <a:avLst/>
              <a:gdLst/>
              <a:ahLst/>
              <a:cxnLst/>
              <a:rect l="l" t="t" r="r" b="b"/>
              <a:pathLst>
                <a:path w="38167" h="44584" extrusionOk="0">
                  <a:moveTo>
                    <a:pt x="21517" y="0"/>
                  </a:moveTo>
                  <a:lnTo>
                    <a:pt x="0" y="13048"/>
                  </a:lnTo>
                  <a:lnTo>
                    <a:pt x="14239" y="44583"/>
                  </a:lnTo>
                  <a:lnTo>
                    <a:pt x="38166" y="34915"/>
                  </a:lnTo>
                  <a:cubicBezTo>
                    <a:pt x="35724" y="22423"/>
                    <a:pt x="29652" y="9680"/>
                    <a:pt x="2151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295;p43"/>
            <p:cNvSpPr/>
            <p:nvPr/>
          </p:nvSpPr>
          <p:spPr>
            <a:xfrm>
              <a:off x="5606900" y="4482900"/>
              <a:ext cx="368156" cy="488321"/>
            </a:xfrm>
            <a:custGeom>
              <a:avLst/>
              <a:gdLst/>
              <a:ahLst/>
              <a:cxnLst/>
              <a:rect l="l" t="t" r="r" b="b"/>
              <a:pathLst>
                <a:path w="24556" h="32571" extrusionOk="0">
                  <a:moveTo>
                    <a:pt x="7588" y="1"/>
                  </a:moveTo>
                  <a:cubicBezTo>
                    <a:pt x="3903" y="1"/>
                    <a:pt x="1163" y="2921"/>
                    <a:pt x="697" y="8145"/>
                  </a:cubicBezTo>
                  <a:cubicBezTo>
                    <a:pt x="1" y="15932"/>
                    <a:pt x="4624" y="25890"/>
                    <a:pt x="11019" y="30386"/>
                  </a:cubicBezTo>
                  <a:cubicBezTo>
                    <a:pt x="13126" y="31866"/>
                    <a:pt x="15162" y="32570"/>
                    <a:pt x="16970" y="32570"/>
                  </a:cubicBezTo>
                  <a:cubicBezTo>
                    <a:pt x="20654" y="32570"/>
                    <a:pt x="23394" y="29650"/>
                    <a:pt x="23861" y="24427"/>
                  </a:cubicBezTo>
                  <a:cubicBezTo>
                    <a:pt x="24555" y="16638"/>
                    <a:pt x="19933" y="6682"/>
                    <a:pt x="13538" y="2184"/>
                  </a:cubicBezTo>
                  <a:cubicBezTo>
                    <a:pt x="11432" y="704"/>
                    <a:pt x="9396" y="1"/>
                    <a:pt x="7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296;p43"/>
            <p:cNvSpPr/>
            <p:nvPr/>
          </p:nvSpPr>
          <p:spPr>
            <a:xfrm>
              <a:off x="6416735" y="4344399"/>
              <a:ext cx="899445" cy="341499"/>
            </a:xfrm>
            <a:custGeom>
              <a:avLst/>
              <a:gdLst/>
              <a:ahLst/>
              <a:cxnLst/>
              <a:rect l="l" t="t" r="r" b="b"/>
              <a:pathLst>
                <a:path w="59993" h="22778" extrusionOk="0">
                  <a:moveTo>
                    <a:pt x="34851" y="0"/>
                  </a:moveTo>
                  <a:lnTo>
                    <a:pt x="0" y="20913"/>
                  </a:lnTo>
                  <a:lnTo>
                    <a:pt x="0" y="22778"/>
                  </a:lnTo>
                  <a:lnTo>
                    <a:pt x="56383" y="18382"/>
                  </a:lnTo>
                  <a:cubicBezTo>
                    <a:pt x="59162" y="18166"/>
                    <a:pt x="59993" y="14491"/>
                    <a:pt x="57579" y="13099"/>
                  </a:cubicBezTo>
                  <a:lnTo>
                    <a:pt x="34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297;p43"/>
            <p:cNvSpPr/>
            <p:nvPr/>
          </p:nvSpPr>
          <p:spPr>
            <a:xfrm>
              <a:off x="6416735" y="4316438"/>
              <a:ext cx="899445" cy="341514"/>
            </a:xfrm>
            <a:custGeom>
              <a:avLst/>
              <a:gdLst/>
              <a:ahLst/>
              <a:cxnLst/>
              <a:rect l="l" t="t" r="r" b="b"/>
              <a:pathLst>
                <a:path w="59993" h="22779" extrusionOk="0">
                  <a:moveTo>
                    <a:pt x="34851" y="1"/>
                  </a:moveTo>
                  <a:lnTo>
                    <a:pt x="0" y="22778"/>
                  </a:lnTo>
                  <a:lnTo>
                    <a:pt x="56383" y="18383"/>
                  </a:lnTo>
                  <a:cubicBezTo>
                    <a:pt x="59162" y="18167"/>
                    <a:pt x="59993" y="14492"/>
                    <a:pt x="57579" y="13100"/>
                  </a:cubicBezTo>
                  <a:lnTo>
                    <a:pt x="34851" y="1"/>
                  </a:ln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298;p43"/>
            <p:cNvSpPr/>
            <p:nvPr/>
          </p:nvSpPr>
          <p:spPr>
            <a:xfrm>
              <a:off x="5735176" y="3382196"/>
              <a:ext cx="120810" cy="96447"/>
            </a:xfrm>
            <a:custGeom>
              <a:avLst/>
              <a:gdLst/>
              <a:ahLst/>
              <a:cxnLst/>
              <a:rect l="l" t="t" r="r" b="b"/>
              <a:pathLst>
                <a:path w="8058" h="6433" extrusionOk="0">
                  <a:moveTo>
                    <a:pt x="505" y="1"/>
                  </a:moveTo>
                  <a:cubicBezTo>
                    <a:pt x="0" y="1"/>
                    <a:pt x="2503" y="1612"/>
                    <a:pt x="2939" y="2485"/>
                  </a:cubicBezTo>
                  <a:cubicBezTo>
                    <a:pt x="3751" y="4107"/>
                    <a:pt x="2100" y="4286"/>
                    <a:pt x="4675" y="5963"/>
                  </a:cubicBezTo>
                  <a:cubicBezTo>
                    <a:pt x="5205" y="6308"/>
                    <a:pt x="8057" y="6432"/>
                    <a:pt x="8057" y="6432"/>
                  </a:cubicBezTo>
                  <a:lnTo>
                    <a:pt x="7215" y="3167"/>
                  </a:lnTo>
                  <a:cubicBezTo>
                    <a:pt x="4562" y="1931"/>
                    <a:pt x="2939" y="391"/>
                    <a:pt x="569" y="7"/>
                  </a:cubicBezTo>
                  <a:cubicBezTo>
                    <a:pt x="544" y="3"/>
                    <a:pt x="522" y="1"/>
                    <a:pt x="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299;p43"/>
            <p:cNvSpPr/>
            <p:nvPr/>
          </p:nvSpPr>
          <p:spPr>
            <a:xfrm>
              <a:off x="6159448" y="3961176"/>
              <a:ext cx="121529" cy="80555"/>
            </a:xfrm>
            <a:custGeom>
              <a:avLst/>
              <a:gdLst/>
              <a:ahLst/>
              <a:cxnLst/>
              <a:rect l="l" t="t" r="r" b="b"/>
              <a:pathLst>
                <a:path w="8106" h="5373" extrusionOk="0">
                  <a:moveTo>
                    <a:pt x="5269" y="0"/>
                  </a:moveTo>
                  <a:cubicBezTo>
                    <a:pt x="2763" y="1781"/>
                    <a:pt x="0" y="3058"/>
                    <a:pt x="0" y="3987"/>
                  </a:cubicBezTo>
                  <a:cubicBezTo>
                    <a:pt x="0" y="4634"/>
                    <a:pt x="1149" y="5372"/>
                    <a:pt x="2552" y="5372"/>
                  </a:cubicBezTo>
                  <a:cubicBezTo>
                    <a:pt x="3167" y="5372"/>
                    <a:pt x="3830" y="5230"/>
                    <a:pt x="4467" y="4877"/>
                  </a:cubicBezTo>
                  <a:cubicBezTo>
                    <a:pt x="6558" y="3715"/>
                    <a:pt x="8105" y="0"/>
                    <a:pt x="81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300;p43"/>
            <p:cNvSpPr/>
            <p:nvPr/>
          </p:nvSpPr>
          <p:spPr>
            <a:xfrm>
              <a:off x="6643976" y="4420276"/>
              <a:ext cx="142909" cy="181004"/>
            </a:xfrm>
            <a:custGeom>
              <a:avLst/>
              <a:gdLst/>
              <a:ahLst/>
              <a:cxnLst/>
              <a:rect l="l" t="t" r="r" b="b"/>
              <a:pathLst>
                <a:path w="9532" h="12073" extrusionOk="0">
                  <a:moveTo>
                    <a:pt x="6263" y="0"/>
                  </a:moveTo>
                  <a:lnTo>
                    <a:pt x="2452" y="2178"/>
                  </a:lnTo>
                  <a:lnTo>
                    <a:pt x="3814" y="4993"/>
                  </a:lnTo>
                  <a:lnTo>
                    <a:pt x="1" y="12073"/>
                  </a:lnTo>
                  <a:lnTo>
                    <a:pt x="9532" y="5355"/>
                  </a:lnTo>
                  <a:lnTo>
                    <a:pt x="6263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301;p43"/>
            <p:cNvSpPr/>
            <p:nvPr/>
          </p:nvSpPr>
          <p:spPr>
            <a:xfrm>
              <a:off x="6324411" y="3747653"/>
              <a:ext cx="441574" cy="739565"/>
            </a:xfrm>
            <a:custGeom>
              <a:avLst/>
              <a:gdLst/>
              <a:ahLst/>
              <a:cxnLst/>
              <a:rect l="l" t="t" r="r" b="b"/>
              <a:pathLst>
                <a:path w="29453" h="49329" extrusionOk="0">
                  <a:moveTo>
                    <a:pt x="9571" y="1"/>
                  </a:moveTo>
                  <a:cubicBezTo>
                    <a:pt x="6977" y="1"/>
                    <a:pt x="5038" y="2068"/>
                    <a:pt x="2692" y="6379"/>
                  </a:cubicBezTo>
                  <a:cubicBezTo>
                    <a:pt x="198" y="10963"/>
                    <a:pt x="0" y="25443"/>
                    <a:pt x="156" y="27539"/>
                  </a:cubicBezTo>
                  <a:cubicBezTo>
                    <a:pt x="517" y="32342"/>
                    <a:pt x="23584" y="49328"/>
                    <a:pt x="23584" y="49328"/>
                  </a:cubicBezTo>
                  <a:lnTo>
                    <a:pt x="29452" y="45493"/>
                  </a:lnTo>
                  <a:lnTo>
                    <a:pt x="10271" y="26005"/>
                  </a:lnTo>
                  <a:cubicBezTo>
                    <a:pt x="10271" y="26005"/>
                    <a:pt x="21216" y="4804"/>
                    <a:pt x="12803" y="854"/>
                  </a:cubicBezTo>
                  <a:cubicBezTo>
                    <a:pt x="11598" y="288"/>
                    <a:pt x="10539" y="1"/>
                    <a:pt x="957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302;p43"/>
            <p:cNvSpPr/>
            <p:nvPr/>
          </p:nvSpPr>
          <p:spPr>
            <a:xfrm>
              <a:off x="5832297" y="3334115"/>
              <a:ext cx="495517" cy="155577"/>
            </a:xfrm>
            <a:custGeom>
              <a:avLst/>
              <a:gdLst/>
              <a:ahLst/>
              <a:cxnLst/>
              <a:rect l="l" t="t" r="r" b="b"/>
              <a:pathLst>
                <a:path w="33051" h="10377" extrusionOk="0">
                  <a:moveTo>
                    <a:pt x="32953" y="1"/>
                  </a:moveTo>
                  <a:lnTo>
                    <a:pt x="32953" y="1"/>
                  </a:lnTo>
                  <a:cubicBezTo>
                    <a:pt x="28219" y="904"/>
                    <a:pt x="16506" y="6298"/>
                    <a:pt x="5770" y="6298"/>
                  </a:cubicBezTo>
                  <a:cubicBezTo>
                    <a:pt x="3797" y="6298"/>
                    <a:pt x="1857" y="6116"/>
                    <a:pt x="0" y="5691"/>
                  </a:cubicBezTo>
                  <a:lnTo>
                    <a:pt x="0" y="5691"/>
                  </a:lnTo>
                  <a:lnTo>
                    <a:pt x="328" y="9936"/>
                  </a:lnTo>
                  <a:cubicBezTo>
                    <a:pt x="3123" y="10229"/>
                    <a:pt x="5940" y="10376"/>
                    <a:pt x="8737" y="10376"/>
                  </a:cubicBezTo>
                  <a:cubicBezTo>
                    <a:pt x="16432" y="10376"/>
                    <a:pt x="23967" y="9261"/>
                    <a:pt x="30429" y="6996"/>
                  </a:cubicBezTo>
                  <a:cubicBezTo>
                    <a:pt x="32647" y="4620"/>
                    <a:pt x="33050" y="2216"/>
                    <a:pt x="32953" y="1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303;p43"/>
            <p:cNvSpPr/>
            <p:nvPr/>
          </p:nvSpPr>
          <p:spPr>
            <a:xfrm>
              <a:off x="6238429" y="3325359"/>
              <a:ext cx="342714" cy="520195"/>
            </a:xfrm>
            <a:custGeom>
              <a:avLst/>
              <a:gdLst/>
              <a:ahLst/>
              <a:cxnLst/>
              <a:rect l="l" t="t" r="r" b="b"/>
              <a:pathLst>
                <a:path w="22859" h="34697" extrusionOk="0">
                  <a:moveTo>
                    <a:pt x="8037" y="0"/>
                  </a:moveTo>
                  <a:cubicBezTo>
                    <a:pt x="4394" y="0"/>
                    <a:pt x="2129" y="4898"/>
                    <a:pt x="2837" y="10110"/>
                  </a:cubicBezTo>
                  <a:cubicBezTo>
                    <a:pt x="4136" y="19686"/>
                    <a:pt x="1532" y="27801"/>
                    <a:pt x="1" y="33071"/>
                  </a:cubicBezTo>
                  <a:cubicBezTo>
                    <a:pt x="3436" y="34018"/>
                    <a:pt x="8799" y="34697"/>
                    <a:pt x="13792" y="34697"/>
                  </a:cubicBezTo>
                  <a:cubicBezTo>
                    <a:pt x="17246" y="34697"/>
                    <a:pt x="20522" y="34372"/>
                    <a:pt x="22859" y="33587"/>
                  </a:cubicBezTo>
                  <a:cubicBezTo>
                    <a:pt x="22139" y="26362"/>
                    <a:pt x="17876" y="5145"/>
                    <a:pt x="10799" y="863"/>
                  </a:cubicBezTo>
                  <a:cubicBezTo>
                    <a:pt x="9817" y="268"/>
                    <a:pt x="8889" y="0"/>
                    <a:pt x="8037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304;p43"/>
            <p:cNvSpPr/>
            <p:nvPr/>
          </p:nvSpPr>
          <p:spPr>
            <a:xfrm>
              <a:off x="6210183" y="3354370"/>
              <a:ext cx="312669" cy="638156"/>
            </a:xfrm>
            <a:custGeom>
              <a:avLst/>
              <a:gdLst/>
              <a:ahLst/>
              <a:cxnLst/>
              <a:rect l="l" t="t" r="r" b="b"/>
              <a:pathLst>
                <a:path w="20855" h="42565" extrusionOk="0">
                  <a:moveTo>
                    <a:pt x="13848" y="0"/>
                  </a:moveTo>
                  <a:cubicBezTo>
                    <a:pt x="12332" y="0"/>
                    <a:pt x="11785" y="6305"/>
                    <a:pt x="11721" y="7379"/>
                  </a:cubicBezTo>
                  <a:cubicBezTo>
                    <a:pt x="10929" y="20474"/>
                    <a:pt x="6803" y="29261"/>
                    <a:pt x="1" y="41094"/>
                  </a:cubicBezTo>
                  <a:lnTo>
                    <a:pt x="5224" y="42564"/>
                  </a:lnTo>
                  <a:cubicBezTo>
                    <a:pt x="13196" y="30333"/>
                    <a:pt x="20854" y="10168"/>
                    <a:pt x="14882" y="858"/>
                  </a:cubicBezTo>
                  <a:cubicBezTo>
                    <a:pt x="14496" y="255"/>
                    <a:pt x="14152" y="0"/>
                    <a:pt x="13848" y="0"/>
                  </a:cubicBezTo>
                  <a:close/>
                </a:path>
              </a:pathLst>
            </a:custGeom>
            <a:gradFill>
              <a:gsLst>
                <a:gs pos="0">
                  <a:srgbClr val="401EBB"/>
                </a:gs>
                <a:gs pos="100000">
                  <a:srgbClr val="02BCFD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305;p43"/>
            <p:cNvSpPr/>
            <p:nvPr/>
          </p:nvSpPr>
          <p:spPr>
            <a:xfrm>
              <a:off x="6332072" y="3274969"/>
              <a:ext cx="48771" cy="74168"/>
            </a:xfrm>
            <a:custGeom>
              <a:avLst/>
              <a:gdLst/>
              <a:ahLst/>
              <a:cxnLst/>
              <a:rect l="l" t="t" r="r" b="b"/>
              <a:pathLst>
                <a:path w="3253" h="4947" extrusionOk="0">
                  <a:moveTo>
                    <a:pt x="1172" y="0"/>
                  </a:moveTo>
                  <a:cubicBezTo>
                    <a:pt x="907" y="0"/>
                    <a:pt x="634" y="113"/>
                    <a:pt x="390" y="387"/>
                  </a:cubicBezTo>
                  <a:cubicBezTo>
                    <a:pt x="0" y="822"/>
                    <a:pt x="16" y="4141"/>
                    <a:pt x="5" y="4708"/>
                  </a:cubicBezTo>
                  <a:cubicBezTo>
                    <a:pt x="1" y="4877"/>
                    <a:pt x="256" y="4947"/>
                    <a:pt x="624" y="4947"/>
                  </a:cubicBezTo>
                  <a:cubicBezTo>
                    <a:pt x="1567" y="4947"/>
                    <a:pt x="3252" y="4486"/>
                    <a:pt x="3250" y="4040"/>
                  </a:cubicBezTo>
                  <a:cubicBezTo>
                    <a:pt x="3249" y="3469"/>
                    <a:pt x="2765" y="1996"/>
                    <a:pt x="2360" y="924"/>
                  </a:cubicBezTo>
                  <a:cubicBezTo>
                    <a:pt x="2171" y="424"/>
                    <a:pt x="1686" y="0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306;p43"/>
            <p:cNvSpPr/>
            <p:nvPr/>
          </p:nvSpPr>
          <p:spPr>
            <a:xfrm>
              <a:off x="6270768" y="3153545"/>
              <a:ext cx="131769" cy="145022"/>
            </a:xfrm>
            <a:custGeom>
              <a:avLst/>
              <a:gdLst/>
              <a:ahLst/>
              <a:cxnLst/>
              <a:rect l="l" t="t" r="r" b="b"/>
              <a:pathLst>
                <a:path w="8789" h="9673" extrusionOk="0">
                  <a:moveTo>
                    <a:pt x="3758" y="0"/>
                  </a:moveTo>
                  <a:cubicBezTo>
                    <a:pt x="587" y="0"/>
                    <a:pt x="0" y="5821"/>
                    <a:pt x="1793" y="8294"/>
                  </a:cubicBezTo>
                  <a:cubicBezTo>
                    <a:pt x="2448" y="9198"/>
                    <a:pt x="3564" y="9673"/>
                    <a:pt x="4682" y="9673"/>
                  </a:cubicBezTo>
                  <a:cubicBezTo>
                    <a:pt x="5286" y="9673"/>
                    <a:pt x="5891" y="9534"/>
                    <a:pt x="6423" y="9249"/>
                  </a:cubicBezTo>
                  <a:cubicBezTo>
                    <a:pt x="7938" y="8437"/>
                    <a:pt x="8788" y="6619"/>
                    <a:pt x="8622" y="4908"/>
                  </a:cubicBezTo>
                  <a:cubicBezTo>
                    <a:pt x="8456" y="3195"/>
                    <a:pt x="7365" y="1643"/>
                    <a:pt x="5908" y="731"/>
                  </a:cubicBezTo>
                  <a:cubicBezTo>
                    <a:pt x="5092" y="221"/>
                    <a:pt x="4376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307;p43"/>
            <p:cNvSpPr/>
            <p:nvPr/>
          </p:nvSpPr>
          <p:spPr>
            <a:xfrm>
              <a:off x="6237604" y="3036439"/>
              <a:ext cx="625337" cy="317946"/>
            </a:xfrm>
            <a:custGeom>
              <a:avLst/>
              <a:gdLst/>
              <a:ahLst/>
              <a:cxnLst/>
              <a:rect l="l" t="t" r="r" b="b"/>
              <a:pathLst>
                <a:path w="41710" h="21207" extrusionOk="0">
                  <a:moveTo>
                    <a:pt x="33853" y="0"/>
                  </a:moveTo>
                  <a:cubicBezTo>
                    <a:pt x="33199" y="0"/>
                    <a:pt x="32545" y="61"/>
                    <a:pt x="31912" y="178"/>
                  </a:cubicBezTo>
                  <a:cubicBezTo>
                    <a:pt x="28844" y="745"/>
                    <a:pt x="26098" y="2373"/>
                    <a:pt x="23302" y="3755"/>
                  </a:cubicBezTo>
                  <a:cubicBezTo>
                    <a:pt x="20901" y="4940"/>
                    <a:pt x="18293" y="5978"/>
                    <a:pt x="15649" y="5978"/>
                  </a:cubicBezTo>
                  <a:cubicBezTo>
                    <a:pt x="15212" y="5978"/>
                    <a:pt x="14774" y="5950"/>
                    <a:pt x="14336" y="5889"/>
                  </a:cubicBezTo>
                  <a:cubicBezTo>
                    <a:pt x="12402" y="5620"/>
                    <a:pt x="10614" y="4740"/>
                    <a:pt x="8758" y="4131"/>
                  </a:cubicBezTo>
                  <a:cubicBezTo>
                    <a:pt x="7702" y="3785"/>
                    <a:pt x="6568" y="3532"/>
                    <a:pt x="5462" y="3532"/>
                  </a:cubicBezTo>
                  <a:cubicBezTo>
                    <a:pt x="4624" y="3532"/>
                    <a:pt x="3801" y="3677"/>
                    <a:pt x="3040" y="4037"/>
                  </a:cubicBezTo>
                  <a:cubicBezTo>
                    <a:pt x="0" y="5471"/>
                    <a:pt x="231" y="10497"/>
                    <a:pt x="2985" y="12156"/>
                  </a:cubicBezTo>
                  <a:cubicBezTo>
                    <a:pt x="3918" y="12717"/>
                    <a:pt x="5022" y="12854"/>
                    <a:pt x="6123" y="12854"/>
                  </a:cubicBezTo>
                  <a:cubicBezTo>
                    <a:pt x="6413" y="12854"/>
                    <a:pt x="6702" y="12844"/>
                    <a:pt x="6988" y="12830"/>
                  </a:cubicBezTo>
                  <a:cubicBezTo>
                    <a:pt x="7614" y="12800"/>
                    <a:pt x="8247" y="12755"/>
                    <a:pt x="8874" y="12755"/>
                  </a:cubicBezTo>
                  <a:cubicBezTo>
                    <a:pt x="9625" y="12755"/>
                    <a:pt x="10368" y="12820"/>
                    <a:pt x="11079" y="13052"/>
                  </a:cubicBezTo>
                  <a:cubicBezTo>
                    <a:pt x="13606" y="13878"/>
                    <a:pt x="14995" y="16516"/>
                    <a:pt x="16955" y="18311"/>
                  </a:cubicBezTo>
                  <a:cubicBezTo>
                    <a:pt x="19093" y="20270"/>
                    <a:pt x="22004" y="21207"/>
                    <a:pt x="24921" y="21207"/>
                  </a:cubicBezTo>
                  <a:cubicBezTo>
                    <a:pt x="25950" y="21207"/>
                    <a:pt x="26979" y="21090"/>
                    <a:pt x="27975" y="20861"/>
                  </a:cubicBezTo>
                  <a:cubicBezTo>
                    <a:pt x="31796" y="19981"/>
                    <a:pt x="35151" y="17604"/>
                    <a:pt x="37778" y="14693"/>
                  </a:cubicBezTo>
                  <a:cubicBezTo>
                    <a:pt x="39230" y="13084"/>
                    <a:pt x="40511" y="11258"/>
                    <a:pt x="41110" y="9177"/>
                  </a:cubicBezTo>
                  <a:cubicBezTo>
                    <a:pt x="41710" y="7093"/>
                    <a:pt x="41552" y="4718"/>
                    <a:pt x="40319" y="2936"/>
                  </a:cubicBezTo>
                  <a:cubicBezTo>
                    <a:pt x="38910" y="899"/>
                    <a:pt x="36374" y="0"/>
                    <a:pt x="338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Marketing Agenc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0ECFF"/>
      </a:accent1>
      <a:accent2>
        <a:srgbClr val="E354F7"/>
      </a:accent2>
      <a:accent3>
        <a:srgbClr val="FFFFFF"/>
      </a:accent3>
      <a:accent4>
        <a:srgbClr val="3E22BC"/>
      </a:accent4>
      <a:accent5>
        <a:srgbClr val="80E0FF"/>
      </a:accent5>
      <a:accent6>
        <a:srgbClr val="CFE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Presentation</Application>
  <PresentationFormat>On-screen Show (16:9)</PresentationFormat>
  <Paragraphs>99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Fjalla One</vt:lpstr>
      <vt:lpstr>Abel</vt:lpstr>
      <vt:lpstr>Times New Roman</vt:lpstr>
      <vt:lpstr>Sniglet</vt:lpstr>
      <vt:lpstr>Tahoma</vt:lpstr>
      <vt:lpstr>Microsoft YaHei</vt:lpstr>
      <vt:lpstr>Arial Unicode MS</vt:lpstr>
      <vt:lpstr>Digital Marketing Agency by Slidesgo</vt:lpstr>
      <vt:lpstr>THIẾT KẾ KHÓA CỬA NFC</vt:lpstr>
      <vt:lpstr>Giáo viên hướng dẫn: Hồ Hoàng Khánh Duy </vt:lpstr>
      <vt:lpstr>04</vt:lpstr>
      <vt:lpstr>Giới thiệu chung</vt:lpstr>
      <vt:lpstr>IoT</vt:lpstr>
      <vt:lpstr>Sức khỏe</vt:lpstr>
      <vt:lpstr>Sơ đồ nối mạch</vt:lpstr>
      <vt:lpstr>Thiết bị sử dụng</vt:lpstr>
      <vt:lpstr>Sơ đồ nối mạch</vt:lpstr>
      <vt:lpstr>Up lên Firebase</vt:lpstr>
      <vt:lpstr>Đóng mở cửa:  Nếu uid hợp lệ thì motor sẽ xoay là cho banh răng xoay theo, đẩy cái chốt. Nếu quét 1 lần nữa thì motor sẽ quay ngược lại.</vt:lpstr>
      <vt:lpstr>Các vẫn đề gặp phải và hướng phát triển</vt:lpstr>
      <vt:lpstr>Demo sản phẩm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KHÓA CỬA NFC</dc:title>
  <dc:creator/>
  <cp:lastModifiedBy>HP</cp:lastModifiedBy>
  <cp:revision>21</cp:revision>
  <dcterms:created xsi:type="dcterms:W3CDTF">2021-01-05T00:55:41Z</dcterms:created>
  <dcterms:modified xsi:type="dcterms:W3CDTF">2021-01-05T01:11:52Z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</Properties>
</file>