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6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7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1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D723-F7DE-4FB0-8A00-9DF612FA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Exploring the potential area for a new movie theater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5E03B-C62C-4346-A0C5-4C90B465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Vu Minh </a:t>
            </a:r>
            <a:r>
              <a:rPr lang="en-US" sz="2200" dirty="0" err="1"/>
              <a:t>Chien</a:t>
            </a:r>
            <a:endParaRPr lang="en-US" sz="2200" dirty="0"/>
          </a:p>
          <a:p>
            <a:r>
              <a:rPr lang="en-US" sz="2200" dirty="0"/>
              <a:t>January 26,2019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F30C6D8F-9AC0-48FD-921A-953E006BD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44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C59-6F34-4DFD-B0BE-75D1AD59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80C65-A4EB-4E22-8F64-3B3005DD22FA}"/>
              </a:ext>
            </a:extLst>
          </p:cNvPr>
          <p:cNvSpPr txBox="1"/>
          <p:nvPr/>
        </p:nvSpPr>
        <p:spPr>
          <a:xfrm>
            <a:off x="1301341" y="2236086"/>
            <a:ext cx="98644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Business Objective: </a:t>
            </a:r>
            <a:r>
              <a:rPr lang="en-US" dirty="0"/>
              <a:t>The cinema company consider to increase their business and open more movie theater in 2020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Business Question: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algn="ctr"/>
            <a:r>
              <a:rPr lang="en-US" sz="2400" dirty="0"/>
              <a:t>Which location is suitable for a new movie theater </a:t>
            </a:r>
          </a:p>
          <a:p>
            <a:pPr algn="ctr"/>
            <a:r>
              <a:rPr lang="en-US" sz="2400" dirty="0"/>
              <a:t>in Ho Chi Minh city, Viet Nam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Stakeholder hypothesis: </a:t>
            </a:r>
            <a:r>
              <a:rPr lang="en-US" dirty="0"/>
              <a:t>popular cinema location has the following criteria: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Places surrounded by shopping street, hotel, entertainment spots.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Near big road, does not locate in small roads.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7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4BB-5F10-4F47-9BC2-4624E7A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0B23A-5474-47A9-BA6C-A70F364B6674}"/>
              </a:ext>
            </a:extLst>
          </p:cNvPr>
          <p:cNvSpPr txBox="1"/>
          <p:nvPr/>
        </p:nvSpPr>
        <p:spPr>
          <a:xfrm>
            <a:off x="1269867" y="2525086"/>
            <a:ext cx="10407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Use the list of movie theater taken from the website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Use Foursquare data to explore the surrounding area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These two dataset will be joined for further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14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8400-E6B3-4F59-A4FF-908463CB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3F7C6-50B8-4E5A-9559-CD1E61252529}"/>
              </a:ext>
            </a:extLst>
          </p:cNvPr>
          <p:cNvSpPr txBox="1"/>
          <p:nvPr/>
        </p:nvSpPr>
        <p:spPr>
          <a:xfrm>
            <a:off x="1275126" y="2231473"/>
            <a:ext cx="10695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Surrounding facilities will be chosen within 500 meters away from the target and limit to 20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This represents the other venues around the targeted movie theater as well as the Venue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From the Venue category, we can understand which category should be together</a:t>
            </a:r>
          </a:p>
        </p:txBody>
      </p:sp>
    </p:spTree>
    <p:extLst>
      <p:ext uri="{BB962C8B-B14F-4D97-AF65-F5344CB8AC3E}">
        <p14:creationId xmlns:p14="http://schemas.microsoft.com/office/powerpoint/2010/main" val="334328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22A-2687-4ECA-A946-FEAF96A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538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5B3FA-F7D3-4D20-B0CD-6A10834AA32B}"/>
              </a:ext>
            </a:extLst>
          </p:cNvPr>
          <p:cNvSpPr txBox="1"/>
          <p:nvPr/>
        </p:nvSpPr>
        <p:spPr>
          <a:xfrm>
            <a:off x="1006678" y="1552202"/>
            <a:ext cx="1081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 of the theaters has 20 other facilities surrounded, while there are only 3 places have under 10 venue around</a:t>
            </a:r>
          </a:p>
          <a:p>
            <a:r>
              <a:rPr lang="en-US" dirty="0"/>
              <a:t>Top categories are Café (23), Vietnamese restaurant (12), Hotel (12), Coffee shop (10)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D2E54-C875-4EFB-A49E-FBCBA788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8" y="2717346"/>
            <a:ext cx="3295650" cy="401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9F97D-D80E-4EBE-87D8-11D3480A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55" y="2596243"/>
            <a:ext cx="6774566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AE8C-0D36-4A8E-82E2-B620C425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3B0DF-B02E-47D3-8038-1E617B80A828}"/>
              </a:ext>
            </a:extLst>
          </p:cNvPr>
          <p:cNvSpPr txBox="1"/>
          <p:nvPr/>
        </p:nvSpPr>
        <p:spPr>
          <a:xfrm>
            <a:off x="924696" y="2425316"/>
            <a:ext cx="10864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current famous movie theater are being surrounded by many venues such as restaurants, café/ coffee shop or hotel.</a:t>
            </a:r>
          </a:p>
          <a:p>
            <a:endParaRPr lang="en-US" sz="2000" dirty="0"/>
          </a:p>
          <a:p>
            <a:r>
              <a:rPr lang="en-US" sz="2000" dirty="0"/>
              <a:t>These movie theater are considered as healthy performance locations so somehow, we can conclude that build a new theater within the ecosystem of the other restaurants and coffee shops might be a plus for the company’s performance.</a:t>
            </a:r>
          </a:p>
          <a:p>
            <a:endParaRPr lang="en-US" sz="2000" dirty="0"/>
          </a:p>
          <a:p>
            <a:r>
              <a:rPr lang="en-US" sz="2000" dirty="0"/>
              <a:t>Further analysis: To further quantify the relationship of a healthy venues with its surrounding, store’s revenue data will be taken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020174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33E34"/>
      </a:dk2>
      <a:lt2>
        <a:srgbClr val="E9E7E4"/>
      </a:lt2>
      <a:accent1>
        <a:srgbClr val="8EA3CF"/>
      </a:accent1>
      <a:accent2>
        <a:srgbClr val="6EACC1"/>
      </a:accent2>
      <a:accent3>
        <a:srgbClr val="76ACA4"/>
      </a:accent3>
      <a:accent4>
        <a:srgbClr val="6AB389"/>
      </a:accent4>
      <a:accent5>
        <a:srgbClr val="73B274"/>
      </a:accent5>
      <a:accent6>
        <a:srgbClr val="84AE67"/>
      </a:accent6>
      <a:hlink>
        <a:srgbClr val="938059"/>
      </a:hlink>
      <a:folHlink>
        <a:srgbClr val="848484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Bahnschrift</vt:lpstr>
      <vt:lpstr>Gill Sans MT</vt:lpstr>
      <vt:lpstr>News Gothic MT</vt:lpstr>
      <vt:lpstr>Wingdings</vt:lpstr>
      <vt:lpstr>Wingdings 2</vt:lpstr>
      <vt:lpstr>DividendVTI</vt:lpstr>
      <vt:lpstr>Exploring the potential area for a new movie theater</vt:lpstr>
      <vt:lpstr>Back ground</vt:lpstr>
      <vt:lpstr>Data</vt:lpstr>
      <vt:lpstr>Methodology</vt:lpstr>
      <vt:lpstr>result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Chiến Vũ</dc:creator>
  <cp:lastModifiedBy>Chiến Vũ</cp:lastModifiedBy>
  <cp:revision>6</cp:revision>
  <dcterms:created xsi:type="dcterms:W3CDTF">2020-01-26T00:59:16Z</dcterms:created>
  <dcterms:modified xsi:type="dcterms:W3CDTF">2020-01-26T02:54:09Z</dcterms:modified>
</cp:coreProperties>
</file>