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2" r:id="rId4"/>
    <p:sldId id="261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D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83064-4E65-43F3-B9F1-362BC2E77B59}" v="203" dt="2024-09-17T04:35:06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shiki Kadoya（門屋寿樹）" userId="401ea218-ecc8-4623-971b-524afd65ee26" providerId="ADAL" clId="{17283064-4E65-43F3-B9F1-362BC2E77B59}"/>
    <pc:docChg chg="addSld modSld sldOrd">
      <pc:chgData name="Toshiki Kadoya（門屋寿樹）" userId="401ea218-ecc8-4623-971b-524afd65ee26" providerId="ADAL" clId="{17283064-4E65-43F3-B9F1-362BC2E77B59}" dt="2024-09-17T04:35:06.885" v="204" actId="1076"/>
      <pc:docMkLst>
        <pc:docMk/>
      </pc:docMkLst>
      <pc:sldChg chg="addSp modSp">
        <pc:chgData name="Toshiki Kadoya（門屋寿樹）" userId="401ea218-ecc8-4623-971b-524afd65ee26" providerId="ADAL" clId="{17283064-4E65-43F3-B9F1-362BC2E77B59}" dt="2024-09-17T00:46:26.777" v="0" actId="767"/>
        <pc:sldMkLst>
          <pc:docMk/>
          <pc:sldMk cId="1041595181" sldId="257"/>
        </pc:sldMkLst>
        <pc:spChg chg="add mod">
          <ac:chgData name="Toshiki Kadoya（門屋寿樹）" userId="401ea218-ecc8-4623-971b-524afd65ee26" providerId="ADAL" clId="{17283064-4E65-43F3-B9F1-362BC2E77B59}" dt="2024-09-17T00:46:26.777" v="0" actId="767"/>
          <ac:spMkLst>
            <pc:docMk/>
            <pc:sldMk cId="1041595181" sldId="257"/>
            <ac:spMk id="2" creationId="{C7758356-5B6E-F072-DEFE-EE62EAF545A9}"/>
          </ac:spMkLst>
        </pc:spChg>
      </pc:sldChg>
      <pc:sldChg chg="addSp modSp">
        <pc:chgData name="Toshiki Kadoya（門屋寿樹）" userId="401ea218-ecc8-4623-971b-524afd65ee26" providerId="ADAL" clId="{17283064-4E65-43F3-B9F1-362BC2E77B59}" dt="2024-09-17T01:23:38.475" v="1" actId="767"/>
        <pc:sldMkLst>
          <pc:docMk/>
          <pc:sldMk cId="522476669" sldId="259"/>
        </pc:sldMkLst>
        <pc:spChg chg="add mod">
          <ac:chgData name="Toshiki Kadoya（門屋寿樹）" userId="401ea218-ecc8-4623-971b-524afd65ee26" providerId="ADAL" clId="{17283064-4E65-43F3-B9F1-362BC2E77B59}" dt="2024-09-17T01:23:38.475" v="1" actId="767"/>
          <ac:spMkLst>
            <pc:docMk/>
            <pc:sldMk cId="522476669" sldId="259"/>
            <ac:spMk id="2" creationId="{82488B3C-1B95-78AC-0834-BC68AB2CA6A8}"/>
          </ac:spMkLst>
        </pc:spChg>
      </pc:sldChg>
      <pc:sldChg chg="addSp delSp modSp add">
        <pc:chgData name="Toshiki Kadoya（門屋寿樹）" userId="401ea218-ecc8-4623-971b-524afd65ee26" providerId="ADAL" clId="{17283064-4E65-43F3-B9F1-362BC2E77B59}" dt="2024-09-17T04:27:48.829" v="199" actId="767"/>
        <pc:sldMkLst>
          <pc:docMk/>
          <pc:sldMk cId="3566535910" sldId="260"/>
        </pc:sldMkLst>
        <pc:spChg chg="add mod">
          <ac:chgData name="Toshiki Kadoya（門屋寿樹）" userId="401ea218-ecc8-4623-971b-524afd65ee26" providerId="ADAL" clId="{17283064-4E65-43F3-B9F1-362BC2E77B59}" dt="2024-09-17T01:24:12.951" v="3" actId="767"/>
          <ac:spMkLst>
            <pc:docMk/>
            <pc:sldMk cId="3566535910" sldId="260"/>
            <ac:spMk id="3" creationId="{612B12DC-C523-2351-FFEE-B2C745E03FA8}"/>
          </ac:spMkLst>
        </pc:spChg>
        <pc:spChg chg="add mod">
          <ac:chgData name="Toshiki Kadoya（門屋寿樹）" userId="401ea218-ecc8-4623-971b-524afd65ee26" providerId="ADAL" clId="{17283064-4E65-43F3-B9F1-362BC2E77B59}" dt="2024-09-17T01:24:24.741" v="4"/>
          <ac:spMkLst>
            <pc:docMk/>
            <pc:sldMk cId="3566535910" sldId="260"/>
            <ac:spMk id="4" creationId="{782E3267-D13E-35F2-82AF-5CBB6CD246F6}"/>
          </ac:spMkLst>
        </pc:spChg>
        <pc:spChg chg="add mod">
          <ac:chgData name="Toshiki Kadoya（門屋寿樹）" userId="401ea218-ecc8-4623-971b-524afd65ee26" providerId="ADAL" clId="{17283064-4E65-43F3-B9F1-362BC2E77B59}" dt="2024-09-17T01:26:20.738" v="5"/>
          <ac:spMkLst>
            <pc:docMk/>
            <pc:sldMk cId="3566535910" sldId="260"/>
            <ac:spMk id="9" creationId="{891ACA46-1B66-319E-C7F4-D445EDB0B6B2}"/>
          </ac:spMkLst>
        </pc:spChg>
        <pc:spChg chg="add mod">
          <ac:chgData name="Toshiki Kadoya（門屋寿樹）" userId="401ea218-ecc8-4623-971b-524afd65ee26" providerId="ADAL" clId="{17283064-4E65-43F3-B9F1-362BC2E77B59}" dt="2024-09-17T01:26:38.503" v="6"/>
          <ac:spMkLst>
            <pc:docMk/>
            <pc:sldMk cId="3566535910" sldId="260"/>
            <ac:spMk id="10" creationId="{47E431AD-D256-6EF0-6828-E7AAABB61081}"/>
          </ac:spMkLst>
        </pc:spChg>
        <pc:spChg chg="add mod">
          <ac:chgData name="Toshiki Kadoya（門屋寿樹）" userId="401ea218-ecc8-4623-971b-524afd65ee26" providerId="ADAL" clId="{17283064-4E65-43F3-B9F1-362BC2E77B59}" dt="2024-09-17T01:26:42.682" v="7"/>
          <ac:spMkLst>
            <pc:docMk/>
            <pc:sldMk cId="3566535910" sldId="260"/>
            <ac:spMk id="11" creationId="{3E4FEF0E-A31A-2847-D5FD-0D0AE039A172}"/>
          </ac:spMkLst>
        </pc:spChg>
        <pc:spChg chg="add mod">
          <ac:chgData name="Toshiki Kadoya（門屋寿樹）" userId="401ea218-ecc8-4623-971b-524afd65ee26" providerId="ADAL" clId="{17283064-4E65-43F3-B9F1-362BC2E77B59}" dt="2024-09-17T01:28:03.070" v="8"/>
          <ac:spMkLst>
            <pc:docMk/>
            <pc:sldMk cId="3566535910" sldId="260"/>
            <ac:spMk id="12" creationId="{A0418994-4A22-BAD5-81A0-2A7E03CA1D11}"/>
          </ac:spMkLst>
        </pc:spChg>
        <pc:spChg chg="add mod">
          <ac:chgData name="Toshiki Kadoya（門屋寿樹）" userId="401ea218-ecc8-4623-971b-524afd65ee26" providerId="ADAL" clId="{17283064-4E65-43F3-B9F1-362BC2E77B59}" dt="2024-09-17T01:28:32.750" v="9"/>
          <ac:spMkLst>
            <pc:docMk/>
            <pc:sldMk cId="3566535910" sldId="260"/>
            <ac:spMk id="13" creationId="{49DB6E6C-3287-AD11-AC23-045D0088EA0D}"/>
          </ac:spMkLst>
        </pc:spChg>
        <pc:spChg chg="add mod">
          <ac:chgData name="Toshiki Kadoya（門屋寿樹）" userId="401ea218-ecc8-4623-971b-524afd65ee26" providerId="ADAL" clId="{17283064-4E65-43F3-B9F1-362BC2E77B59}" dt="2024-09-17T01:29:18.598" v="10"/>
          <ac:spMkLst>
            <pc:docMk/>
            <pc:sldMk cId="3566535910" sldId="260"/>
            <ac:spMk id="14" creationId="{75A1F1CB-F5FC-7677-6FE9-26744086D85D}"/>
          </ac:spMkLst>
        </pc:spChg>
        <pc:spChg chg="add mod">
          <ac:chgData name="Toshiki Kadoya（門屋寿樹）" userId="401ea218-ecc8-4623-971b-524afd65ee26" providerId="ADAL" clId="{17283064-4E65-43F3-B9F1-362BC2E77B59}" dt="2024-09-17T01:30:03.878" v="11" actId="767"/>
          <ac:spMkLst>
            <pc:docMk/>
            <pc:sldMk cId="3566535910" sldId="260"/>
            <ac:spMk id="15" creationId="{6110F221-83B5-E8F9-6964-A719BB3F2F96}"/>
          </ac:spMkLst>
        </pc:spChg>
        <pc:spChg chg="add del mod">
          <ac:chgData name="Toshiki Kadoya（門屋寿樹）" userId="401ea218-ecc8-4623-971b-524afd65ee26" providerId="ADAL" clId="{17283064-4E65-43F3-B9F1-362BC2E77B59}" dt="2024-09-17T01:31:05.944" v="13"/>
          <ac:spMkLst>
            <pc:docMk/>
            <pc:sldMk cId="3566535910" sldId="260"/>
            <ac:spMk id="17" creationId="{79AEEB37-403B-4F59-561F-015777CA1726}"/>
          </ac:spMkLst>
        </pc:spChg>
        <pc:spChg chg="add mod">
          <ac:chgData name="Toshiki Kadoya（門屋寿樹）" userId="401ea218-ecc8-4623-971b-524afd65ee26" providerId="ADAL" clId="{17283064-4E65-43F3-B9F1-362BC2E77B59}" dt="2024-09-17T01:31:40.154" v="14"/>
          <ac:spMkLst>
            <pc:docMk/>
            <pc:sldMk cId="3566535910" sldId="260"/>
            <ac:spMk id="18" creationId="{28C142DF-F2BF-A481-2121-AB96F1D65183}"/>
          </ac:spMkLst>
        </pc:spChg>
        <pc:spChg chg="add mod">
          <ac:chgData name="Toshiki Kadoya（門屋寿樹）" userId="401ea218-ecc8-4623-971b-524afd65ee26" providerId="ADAL" clId="{17283064-4E65-43F3-B9F1-362BC2E77B59}" dt="2024-09-17T01:33:12.423" v="15"/>
          <ac:spMkLst>
            <pc:docMk/>
            <pc:sldMk cId="3566535910" sldId="260"/>
            <ac:spMk id="19" creationId="{5051DDB3-4C8E-6452-8775-F5AB504DD2CC}"/>
          </ac:spMkLst>
        </pc:spChg>
        <pc:spChg chg="add mod">
          <ac:chgData name="Toshiki Kadoya（門屋寿樹）" userId="401ea218-ecc8-4623-971b-524afd65ee26" providerId="ADAL" clId="{17283064-4E65-43F3-B9F1-362BC2E77B59}" dt="2024-09-17T01:33:27.763" v="16"/>
          <ac:spMkLst>
            <pc:docMk/>
            <pc:sldMk cId="3566535910" sldId="260"/>
            <ac:spMk id="20" creationId="{D54C7204-A6DA-A50F-6733-9EB0333B6B4E}"/>
          </ac:spMkLst>
        </pc:spChg>
        <pc:spChg chg="add mod">
          <ac:chgData name="Toshiki Kadoya（門屋寿樹）" userId="401ea218-ecc8-4623-971b-524afd65ee26" providerId="ADAL" clId="{17283064-4E65-43F3-B9F1-362BC2E77B59}" dt="2024-09-17T01:33:45.399" v="17"/>
          <ac:spMkLst>
            <pc:docMk/>
            <pc:sldMk cId="3566535910" sldId="260"/>
            <ac:spMk id="21" creationId="{1B9C30A5-BEAB-C1FC-0915-E03C98679B50}"/>
          </ac:spMkLst>
        </pc:spChg>
        <pc:spChg chg="add mod">
          <ac:chgData name="Toshiki Kadoya（門屋寿樹）" userId="401ea218-ecc8-4623-971b-524afd65ee26" providerId="ADAL" clId="{17283064-4E65-43F3-B9F1-362BC2E77B59}" dt="2024-09-17T01:39:11.261" v="18"/>
          <ac:spMkLst>
            <pc:docMk/>
            <pc:sldMk cId="3566535910" sldId="260"/>
            <ac:spMk id="23" creationId="{FA68907D-3D24-F942-B27B-B4E94FAC2676}"/>
          </ac:spMkLst>
        </pc:spChg>
        <pc:spChg chg="add mod">
          <ac:chgData name="Toshiki Kadoya（門屋寿樹）" userId="401ea218-ecc8-4623-971b-524afd65ee26" providerId="ADAL" clId="{17283064-4E65-43F3-B9F1-362BC2E77B59}" dt="2024-09-17T01:39:21.626" v="19"/>
          <ac:spMkLst>
            <pc:docMk/>
            <pc:sldMk cId="3566535910" sldId="260"/>
            <ac:spMk id="24" creationId="{0ACD6988-2F31-4FED-65DB-E245C879D851}"/>
          </ac:spMkLst>
        </pc:spChg>
        <pc:spChg chg="add del mod">
          <ac:chgData name="Toshiki Kadoya（門屋寿樹）" userId="401ea218-ecc8-4623-971b-524afd65ee26" providerId="ADAL" clId="{17283064-4E65-43F3-B9F1-362BC2E77B59}" dt="2024-09-17T01:39:37.947" v="21"/>
          <ac:spMkLst>
            <pc:docMk/>
            <pc:sldMk cId="3566535910" sldId="260"/>
            <ac:spMk id="25" creationId="{B3C2E20E-80FB-8E57-BA04-2D4BF0C9CF3D}"/>
          </ac:spMkLst>
        </pc:spChg>
        <pc:spChg chg="add mod">
          <ac:chgData name="Toshiki Kadoya（門屋寿樹）" userId="401ea218-ecc8-4623-971b-524afd65ee26" providerId="ADAL" clId="{17283064-4E65-43F3-B9F1-362BC2E77B59}" dt="2024-09-17T01:39:42.146" v="22"/>
          <ac:spMkLst>
            <pc:docMk/>
            <pc:sldMk cId="3566535910" sldId="260"/>
            <ac:spMk id="26" creationId="{EB374391-322C-89BA-EA1C-8D356E7CF9EF}"/>
          </ac:spMkLst>
        </pc:spChg>
        <pc:spChg chg="add mod">
          <ac:chgData name="Toshiki Kadoya（門屋寿樹）" userId="401ea218-ecc8-4623-971b-524afd65ee26" providerId="ADAL" clId="{17283064-4E65-43F3-B9F1-362BC2E77B59}" dt="2024-09-17T01:40:10.605" v="23"/>
          <ac:spMkLst>
            <pc:docMk/>
            <pc:sldMk cId="3566535910" sldId="260"/>
            <ac:spMk id="27" creationId="{357B37C1-2E95-6F6E-1864-8CA4908191FF}"/>
          </ac:spMkLst>
        </pc:spChg>
        <pc:spChg chg="add mod">
          <ac:chgData name="Toshiki Kadoya（門屋寿樹）" userId="401ea218-ecc8-4623-971b-524afd65ee26" providerId="ADAL" clId="{17283064-4E65-43F3-B9F1-362BC2E77B59}" dt="2024-09-17T01:50:50.035" v="24" actId="767"/>
          <ac:spMkLst>
            <pc:docMk/>
            <pc:sldMk cId="3566535910" sldId="260"/>
            <ac:spMk id="28" creationId="{FCF09D8D-56E2-B31F-6047-8CFA4CAC15DD}"/>
          </ac:spMkLst>
        </pc:spChg>
        <pc:spChg chg="add mod">
          <ac:chgData name="Toshiki Kadoya（門屋寿樹）" userId="401ea218-ecc8-4623-971b-524afd65ee26" providerId="ADAL" clId="{17283064-4E65-43F3-B9F1-362BC2E77B59}" dt="2024-09-17T01:51:45.415" v="25" actId="767"/>
          <ac:spMkLst>
            <pc:docMk/>
            <pc:sldMk cId="3566535910" sldId="260"/>
            <ac:spMk id="29" creationId="{287846EE-37F9-EADD-F9B3-20E01F264A89}"/>
          </ac:spMkLst>
        </pc:spChg>
        <pc:spChg chg="add mod">
          <ac:chgData name="Toshiki Kadoya（門屋寿樹）" userId="401ea218-ecc8-4623-971b-524afd65ee26" providerId="ADAL" clId="{17283064-4E65-43F3-B9F1-362BC2E77B59}" dt="2024-09-17T01:54:13.765" v="26"/>
          <ac:spMkLst>
            <pc:docMk/>
            <pc:sldMk cId="3566535910" sldId="260"/>
            <ac:spMk id="31" creationId="{49564ECA-CE30-67C8-4C73-92FF1C65AD62}"/>
          </ac:spMkLst>
        </pc:spChg>
        <pc:spChg chg="add mod">
          <ac:chgData name="Toshiki Kadoya（門屋寿樹）" userId="401ea218-ecc8-4623-971b-524afd65ee26" providerId="ADAL" clId="{17283064-4E65-43F3-B9F1-362BC2E77B59}" dt="2024-09-17T01:54:31.569" v="27"/>
          <ac:spMkLst>
            <pc:docMk/>
            <pc:sldMk cId="3566535910" sldId="260"/>
            <ac:spMk id="32" creationId="{E38BECC4-7627-6F0E-831B-A01FF3112299}"/>
          </ac:spMkLst>
        </pc:spChg>
        <pc:spChg chg="add mod">
          <ac:chgData name="Toshiki Kadoya（門屋寿樹）" userId="401ea218-ecc8-4623-971b-524afd65ee26" providerId="ADAL" clId="{17283064-4E65-43F3-B9F1-362BC2E77B59}" dt="2024-09-17T01:57:03.175" v="28"/>
          <ac:spMkLst>
            <pc:docMk/>
            <pc:sldMk cId="3566535910" sldId="260"/>
            <ac:spMk id="35" creationId="{1D52A0DD-3781-79F6-D556-F3D2AED4A0DA}"/>
          </ac:spMkLst>
        </pc:spChg>
        <pc:spChg chg="add mod">
          <ac:chgData name="Toshiki Kadoya（門屋寿樹）" userId="401ea218-ecc8-4623-971b-524afd65ee26" providerId="ADAL" clId="{17283064-4E65-43F3-B9F1-362BC2E77B59}" dt="2024-09-17T01:58:32.718" v="29"/>
          <ac:spMkLst>
            <pc:docMk/>
            <pc:sldMk cId="3566535910" sldId="260"/>
            <ac:spMk id="36" creationId="{DC2317E5-52C2-38E7-43FF-E55B14F430C7}"/>
          </ac:spMkLst>
        </pc:spChg>
        <pc:spChg chg="add mod">
          <ac:chgData name="Toshiki Kadoya（門屋寿樹）" userId="401ea218-ecc8-4623-971b-524afd65ee26" providerId="ADAL" clId="{17283064-4E65-43F3-B9F1-362BC2E77B59}" dt="2024-09-17T01:58:32.718" v="29"/>
          <ac:spMkLst>
            <pc:docMk/>
            <pc:sldMk cId="3566535910" sldId="260"/>
            <ac:spMk id="37" creationId="{D28FD9A9-F2B3-BA0E-328D-5E89D5E35513}"/>
          </ac:spMkLst>
        </pc:spChg>
        <pc:spChg chg="add mod">
          <ac:chgData name="Toshiki Kadoya（門屋寿樹）" userId="401ea218-ecc8-4623-971b-524afd65ee26" providerId="ADAL" clId="{17283064-4E65-43F3-B9F1-362BC2E77B59}" dt="2024-09-17T01:59:03.417" v="30"/>
          <ac:spMkLst>
            <pc:docMk/>
            <pc:sldMk cId="3566535910" sldId="260"/>
            <ac:spMk id="38" creationId="{F68C7CA5-534F-C004-1FDC-BCBDBF034E89}"/>
          </ac:spMkLst>
        </pc:spChg>
        <pc:spChg chg="add mod">
          <ac:chgData name="Toshiki Kadoya（門屋寿樹）" userId="401ea218-ecc8-4623-971b-524afd65ee26" providerId="ADAL" clId="{17283064-4E65-43F3-B9F1-362BC2E77B59}" dt="2024-09-17T02:00:29.683" v="31"/>
          <ac:spMkLst>
            <pc:docMk/>
            <pc:sldMk cId="3566535910" sldId="260"/>
            <ac:spMk id="39" creationId="{91B97A28-37D9-9EA1-577F-4F7D9A3E4B42}"/>
          </ac:spMkLst>
        </pc:spChg>
        <pc:spChg chg="add mod">
          <ac:chgData name="Toshiki Kadoya（門屋寿樹）" userId="401ea218-ecc8-4623-971b-524afd65ee26" providerId="ADAL" clId="{17283064-4E65-43F3-B9F1-362BC2E77B59}" dt="2024-09-17T02:00:29.683" v="31"/>
          <ac:spMkLst>
            <pc:docMk/>
            <pc:sldMk cId="3566535910" sldId="260"/>
            <ac:spMk id="40" creationId="{2A86F526-F0F7-FA46-FBED-3972F003A911}"/>
          </ac:spMkLst>
        </pc:spChg>
        <pc:spChg chg="add mod">
          <ac:chgData name="Toshiki Kadoya（門屋寿樹）" userId="401ea218-ecc8-4623-971b-524afd65ee26" providerId="ADAL" clId="{17283064-4E65-43F3-B9F1-362BC2E77B59}" dt="2024-09-17T02:00:43.558" v="32"/>
          <ac:spMkLst>
            <pc:docMk/>
            <pc:sldMk cId="3566535910" sldId="260"/>
            <ac:spMk id="41" creationId="{956D4A1C-1737-1318-04B0-F07AE3D534DF}"/>
          </ac:spMkLst>
        </pc:spChg>
        <pc:spChg chg="add mod">
          <ac:chgData name="Toshiki Kadoya（門屋寿樹）" userId="401ea218-ecc8-4623-971b-524afd65ee26" providerId="ADAL" clId="{17283064-4E65-43F3-B9F1-362BC2E77B59}" dt="2024-09-17T02:00:43.558" v="32"/>
          <ac:spMkLst>
            <pc:docMk/>
            <pc:sldMk cId="3566535910" sldId="260"/>
            <ac:spMk id="42" creationId="{9B4E8672-6674-32EF-93B0-A6FC7CF53E35}"/>
          </ac:spMkLst>
        </pc:spChg>
        <pc:spChg chg="add mod">
          <ac:chgData name="Toshiki Kadoya（門屋寿樹）" userId="401ea218-ecc8-4623-971b-524afd65ee26" providerId="ADAL" clId="{17283064-4E65-43F3-B9F1-362BC2E77B59}" dt="2024-09-17T02:16:06.547" v="33" actId="767"/>
          <ac:spMkLst>
            <pc:docMk/>
            <pc:sldMk cId="3566535910" sldId="260"/>
            <ac:spMk id="44" creationId="{25E6743A-AFE6-C351-0A1E-80D6920C0A3E}"/>
          </ac:spMkLst>
        </pc:spChg>
        <pc:spChg chg="add del">
          <ac:chgData name="Toshiki Kadoya（門屋寿樹）" userId="401ea218-ecc8-4623-971b-524afd65ee26" providerId="ADAL" clId="{17283064-4E65-43F3-B9F1-362BC2E77B59}" dt="2024-09-17T02:58:30.131" v="63" actId="21"/>
          <ac:spMkLst>
            <pc:docMk/>
            <pc:sldMk cId="3566535910" sldId="260"/>
            <ac:spMk id="46" creationId="{3DDA9C6B-B9F2-9673-7FAE-32186B236FCF}"/>
          </ac:spMkLst>
        </pc:spChg>
        <pc:spChg chg="add mod">
          <ac:chgData name="Toshiki Kadoya（門屋寿樹）" userId="401ea218-ecc8-4623-971b-524afd65ee26" providerId="ADAL" clId="{17283064-4E65-43F3-B9F1-362BC2E77B59}" dt="2024-09-17T04:17:51.915" v="185"/>
          <ac:spMkLst>
            <pc:docMk/>
            <pc:sldMk cId="3566535910" sldId="260"/>
            <ac:spMk id="49" creationId="{ACE54A87-E681-1BEE-36CA-9446F954ADAC}"/>
          </ac:spMkLst>
        </pc:spChg>
        <pc:spChg chg="add mod">
          <ac:chgData name="Toshiki Kadoya（門屋寿樹）" userId="401ea218-ecc8-4623-971b-524afd65ee26" providerId="ADAL" clId="{17283064-4E65-43F3-B9F1-362BC2E77B59}" dt="2024-09-17T04:18:17.599" v="186"/>
          <ac:spMkLst>
            <pc:docMk/>
            <pc:sldMk cId="3566535910" sldId="260"/>
            <ac:spMk id="50" creationId="{8E1AB061-BB98-DA88-0487-8EB741BA2E43}"/>
          </ac:spMkLst>
        </pc:spChg>
        <pc:spChg chg="add mod">
          <ac:chgData name="Toshiki Kadoya（門屋寿樹）" userId="401ea218-ecc8-4623-971b-524afd65ee26" providerId="ADAL" clId="{17283064-4E65-43F3-B9F1-362BC2E77B59}" dt="2024-09-17T04:20:11.047" v="187"/>
          <ac:spMkLst>
            <pc:docMk/>
            <pc:sldMk cId="3566535910" sldId="260"/>
            <ac:spMk id="51" creationId="{1FA2C108-E312-D6AE-B96B-515FE0653B63}"/>
          </ac:spMkLst>
        </pc:spChg>
        <pc:spChg chg="add mod">
          <ac:chgData name="Toshiki Kadoya（門屋寿樹）" userId="401ea218-ecc8-4623-971b-524afd65ee26" providerId="ADAL" clId="{17283064-4E65-43F3-B9F1-362BC2E77B59}" dt="2024-09-17T04:21:56.972" v="188"/>
          <ac:spMkLst>
            <pc:docMk/>
            <pc:sldMk cId="3566535910" sldId="260"/>
            <ac:spMk id="52" creationId="{A0CEC5AF-6224-8BE0-E6DA-9FC2A9A493A3}"/>
          </ac:spMkLst>
        </pc:spChg>
        <pc:spChg chg="add mod">
          <ac:chgData name="Toshiki Kadoya（門屋寿樹）" userId="401ea218-ecc8-4623-971b-524afd65ee26" providerId="ADAL" clId="{17283064-4E65-43F3-B9F1-362BC2E77B59}" dt="2024-09-17T04:25:06.380" v="189"/>
          <ac:spMkLst>
            <pc:docMk/>
            <pc:sldMk cId="3566535910" sldId="260"/>
            <ac:spMk id="55" creationId="{F9C62F50-4280-F837-5DAC-B7B06868D7C1}"/>
          </ac:spMkLst>
        </pc:spChg>
        <pc:spChg chg="add mod">
          <ac:chgData name="Toshiki Kadoya（門屋寿樹）" userId="401ea218-ecc8-4623-971b-524afd65ee26" providerId="ADAL" clId="{17283064-4E65-43F3-B9F1-362BC2E77B59}" dt="2024-09-17T04:25:14.396" v="190"/>
          <ac:spMkLst>
            <pc:docMk/>
            <pc:sldMk cId="3566535910" sldId="260"/>
            <ac:spMk id="56" creationId="{EF305E29-442F-B6D5-4CA7-49348CDF1014}"/>
          </ac:spMkLst>
        </pc:spChg>
        <pc:spChg chg="add mod">
          <ac:chgData name="Toshiki Kadoya（門屋寿樹）" userId="401ea218-ecc8-4623-971b-524afd65ee26" providerId="ADAL" clId="{17283064-4E65-43F3-B9F1-362BC2E77B59}" dt="2024-09-17T04:25:23.276" v="191"/>
          <ac:spMkLst>
            <pc:docMk/>
            <pc:sldMk cId="3566535910" sldId="260"/>
            <ac:spMk id="57" creationId="{A43BE3AD-7F19-67A8-4AF9-53368DC75828}"/>
          </ac:spMkLst>
        </pc:spChg>
        <pc:spChg chg="add mod">
          <ac:chgData name="Toshiki Kadoya（門屋寿樹）" userId="401ea218-ecc8-4623-971b-524afd65ee26" providerId="ADAL" clId="{17283064-4E65-43F3-B9F1-362BC2E77B59}" dt="2024-09-17T04:25:39.496" v="192"/>
          <ac:spMkLst>
            <pc:docMk/>
            <pc:sldMk cId="3566535910" sldId="260"/>
            <ac:spMk id="58" creationId="{83A3912E-7E85-B215-8AFB-1387EE65A4AD}"/>
          </ac:spMkLst>
        </pc:spChg>
        <pc:spChg chg="add mod">
          <ac:chgData name="Toshiki Kadoya（門屋寿樹）" userId="401ea218-ecc8-4623-971b-524afd65ee26" providerId="ADAL" clId="{17283064-4E65-43F3-B9F1-362BC2E77B59}" dt="2024-09-17T04:27:27.234" v="197"/>
          <ac:spMkLst>
            <pc:docMk/>
            <pc:sldMk cId="3566535910" sldId="260"/>
            <ac:spMk id="1041" creationId="{7F73122B-7FB3-5053-E78A-B3738140F003}"/>
          </ac:spMkLst>
        </pc:spChg>
        <pc:spChg chg="add mod">
          <ac:chgData name="Toshiki Kadoya（門屋寿樹）" userId="401ea218-ecc8-4623-971b-524afd65ee26" providerId="ADAL" clId="{17283064-4E65-43F3-B9F1-362BC2E77B59}" dt="2024-09-17T04:27:36.267" v="198"/>
          <ac:spMkLst>
            <pc:docMk/>
            <pc:sldMk cId="3566535910" sldId="260"/>
            <ac:spMk id="1042" creationId="{E7E3CD43-C06A-AE81-783C-68515E2FCA57}"/>
          </ac:spMkLst>
        </pc:spChg>
        <pc:spChg chg="add mod">
          <ac:chgData name="Toshiki Kadoya（門屋寿樹）" userId="401ea218-ecc8-4623-971b-524afd65ee26" providerId="ADAL" clId="{17283064-4E65-43F3-B9F1-362BC2E77B59}" dt="2024-09-17T04:27:48.829" v="199" actId="767"/>
          <ac:spMkLst>
            <pc:docMk/>
            <pc:sldMk cId="3566535910" sldId="260"/>
            <ac:spMk id="1043" creationId="{D5058A3C-CDC0-FBAC-FD4C-F806CAAB2390}"/>
          </ac:spMkLst>
        </pc:spChg>
        <pc:graphicFrameChg chg="mod">
          <ac:chgData name="Toshiki Kadoya（門屋寿樹）" userId="401ea218-ecc8-4623-971b-524afd65ee26" providerId="ADAL" clId="{17283064-4E65-43F3-B9F1-362BC2E77B59}" dt="2024-09-17T04:07:07.352" v="179"/>
          <ac:graphicFrameMkLst>
            <pc:docMk/>
            <pc:sldMk cId="3566535910" sldId="260"/>
            <ac:graphicFrameMk id="47" creationId="{7BC9CDB3-7202-D9FF-DB92-1DFB21752539}"/>
          </ac:graphicFrameMkLst>
        </pc:graphicFrameChg>
        <pc:picChg chg="add mod">
          <ac:chgData name="Toshiki Kadoya（門屋寿樹）" userId="401ea218-ecc8-4623-971b-524afd65ee26" providerId="ADAL" clId="{17283064-4E65-43F3-B9F1-362BC2E77B59}" dt="2024-09-17T04:17:36.901" v="184" actId="1076"/>
          <ac:picMkLst>
            <pc:docMk/>
            <pc:sldMk cId="3566535910" sldId="260"/>
            <ac:picMk id="48" creationId="{B3BF35D0-7C43-1381-B666-D17E34096BE5}"/>
          </ac:picMkLst>
        </pc:picChg>
        <pc:picChg chg="add del mod">
          <ac:chgData name="Toshiki Kadoya（門屋寿樹）" userId="401ea218-ecc8-4623-971b-524afd65ee26" providerId="ADAL" clId="{17283064-4E65-43F3-B9F1-362BC2E77B59}" dt="2024-09-17T02:40:16.958" v="39" actId="478"/>
          <ac:picMkLst>
            <pc:docMk/>
            <pc:sldMk cId="3566535910" sldId="260"/>
            <ac:picMk id="1026" creationId="{27C37708-6058-EBA3-F4ED-E82FD6E54089}"/>
          </ac:picMkLst>
        </pc:picChg>
        <pc:picChg chg="add del">
          <ac:chgData name="Toshiki Kadoya（門屋寿樹）" userId="401ea218-ecc8-4623-971b-524afd65ee26" providerId="ADAL" clId="{17283064-4E65-43F3-B9F1-362BC2E77B59}" dt="2024-09-17T02:58:30.570" v="64"/>
          <ac:picMkLst>
            <pc:docMk/>
            <pc:sldMk cId="3566535910" sldId="260"/>
            <ac:picMk id="1028" creationId="{A113B2EB-23CB-09B9-63D2-63A422EBC4F5}"/>
          </ac:picMkLst>
        </pc:picChg>
        <pc:cxnChg chg="add mod">
          <ac:chgData name="Toshiki Kadoya（門屋寿樹）" userId="401ea218-ecc8-4623-971b-524afd65ee26" providerId="ADAL" clId="{17283064-4E65-43F3-B9F1-362BC2E77B59}" dt="2024-09-17T04:26:07.470" v="193"/>
          <ac:cxnSpMkLst>
            <pc:docMk/>
            <pc:sldMk cId="3566535910" sldId="260"/>
            <ac:cxnSpMk id="62" creationId="{6E722E47-F2FB-9575-1858-75748A63936A}"/>
          </ac:cxnSpMkLst>
        </pc:cxnChg>
        <pc:cxnChg chg="add mod">
          <ac:chgData name="Toshiki Kadoya（門屋寿樹）" userId="401ea218-ecc8-4623-971b-524afd65ee26" providerId="ADAL" clId="{17283064-4E65-43F3-B9F1-362BC2E77B59}" dt="2024-09-17T04:26:23.258" v="194"/>
          <ac:cxnSpMkLst>
            <pc:docMk/>
            <pc:sldMk cId="3566535910" sldId="260"/>
            <ac:cxnSpMk id="1029" creationId="{B3D8601E-4B4D-6D57-38B8-E59476661247}"/>
          </ac:cxnSpMkLst>
        </pc:cxnChg>
        <pc:cxnChg chg="add mod">
          <ac:chgData name="Toshiki Kadoya（門屋寿樹）" userId="401ea218-ecc8-4623-971b-524afd65ee26" providerId="ADAL" clId="{17283064-4E65-43F3-B9F1-362BC2E77B59}" dt="2024-09-17T04:26:38.084" v="195"/>
          <ac:cxnSpMkLst>
            <pc:docMk/>
            <pc:sldMk cId="3566535910" sldId="260"/>
            <ac:cxnSpMk id="1033" creationId="{0A1D8BC3-7CB8-37CF-89A9-AD5BF891252D}"/>
          </ac:cxnSpMkLst>
        </pc:cxnChg>
        <pc:cxnChg chg="add mod">
          <ac:chgData name="Toshiki Kadoya（門屋寿樹）" userId="401ea218-ecc8-4623-971b-524afd65ee26" providerId="ADAL" clId="{17283064-4E65-43F3-B9F1-362BC2E77B59}" dt="2024-09-17T04:26:56.839" v="196"/>
          <ac:cxnSpMkLst>
            <pc:docMk/>
            <pc:sldMk cId="3566535910" sldId="260"/>
            <ac:cxnSpMk id="1037" creationId="{8FE53BE1-3950-9FF1-8D5D-F482713395F7}"/>
          </ac:cxnSpMkLst>
        </pc:cxnChg>
      </pc:sldChg>
      <pc:sldChg chg="addSp modSp ord">
        <pc:chgData name="Toshiki Kadoya（門屋寿樹）" userId="401ea218-ecc8-4623-971b-524afd65ee26" providerId="ADAL" clId="{17283064-4E65-43F3-B9F1-362BC2E77B59}" dt="2024-09-17T03:00:02.798" v="65"/>
        <pc:sldMkLst>
          <pc:docMk/>
          <pc:sldMk cId="2857679540" sldId="263"/>
        </pc:sldMkLst>
        <pc:spChg chg="add mod">
          <ac:chgData name="Toshiki Kadoya（門屋寿樹）" userId="401ea218-ecc8-4623-971b-524afd65ee26" providerId="ADAL" clId="{17283064-4E65-43F3-B9F1-362BC2E77B59}" dt="2024-09-17T02:40:28.218" v="41" actId="767"/>
          <ac:spMkLst>
            <pc:docMk/>
            <pc:sldMk cId="2857679540" sldId="263"/>
            <ac:spMk id="3" creationId="{A6AB86CA-64F8-C7B3-93B2-6B66B5DC899B}"/>
          </ac:spMkLst>
        </pc:spChg>
        <pc:picChg chg="add mod">
          <ac:chgData name="Toshiki Kadoya（門屋寿樹）" userId="401ea218-ecc8-4623-971b-524afd65ee26" providerId="ADAL" clId="{17283064-4E65-43F3-B9F1-362BC2E77B59}" dt="2024-09-17T02:40:22.769" v="40" actId="1076"/>
          <ac:picMkLst>
            <pc:docMk/>
            <pc:sldMk cId="2857679540" sldId="263"/>
            <ac:picMk id="2" creationId="{3352E9B5-8097-382A-ADBB-30E3121BE8E0}"/>
          </ac:picMkLst>
        </pc:picChg>
        <pc:picChg chg="add mod">
          <ac:chgData name="Toshiki Kadoya（門屋寿樹）" userId="401ea218-ecc8-4623-971b-524afd65ee26" providerId="ADAL" clId="{17283064-4E65-43F3-B9F1-362BC2E77B59}" dt="2024-09-17T02:40:05.456" v="37" actId="1076"/>
          <ac:picMkLst>
            <pc:docMk/>
            <pc:sldMk cId="2857679540" sldId="263"/>
            <ac:picMk id="2050" creationId="{2732EE16-627F-051A-92F0-285FE36AA30E}"/>
          </ac:picMkLst>
        </pc:picChg>
        <pc:picChg chg="add mod">
          <ac:chgData name="Toshiki Kadoya（門屋寿樹）" userId="401ea218-ecc8-4623-971b-524afd65ee26" providerId="ADAL" clId="{17283064-4E65-43F3-B9F1-362BC2E77B59}" dt="2024-09-17T02:47:33.215" v="47" actId="1076"/>
          <ac:picMkLst>
            <pc:docMk/>
            <pc:sldMk cId="2857679540" sldId="263"/>
            <ac:picMk id="2052" creationId="{40E821F6-2F04-CBB0-0BF1-6973423B7586}"/>
          </ac:picMkLst>
        </pc:picChg>
        <pc:picChg chg="add mod">
          <ac:chgData name="Toshiki Kadoya（門屋寿樹）" userId="401ea218-ecc8-4623-971b-524afd65ee26" providerId="ADAL" clId="{17283064-4E65-43F3-B9F1-362BC2E77B59}" dt="2024-09-17T02:50:37.069" v="51" actId="1076"/>
          <ac:picMkLst>
            <pc:docMk/>
            <pc:sldMk cId="2857679540" sldId="263"/>
            <ac:picMk id="2054" creationId="{B786B1C6-9627-CC47-39A8-E40F75BE2467}"/>
          </ac:picMkLst>
        </pc:picChg>
      </pc:sldChg>
      <pc:sldChg chg="addSp delSp modSp ord">
        <pc:chgData name="Toshiki Kadoya（門屋寿樹）" userId="401ea218-ecc8-4623-971b-524afd65ee26" providerId="ADAL" clId="{17283064-4E65-43F3-B9F1-362BC2E77B59}" dt="2024-09-17T04:08:33.722" v="181" actId="14100"/>
        <pc:sldMkLst>
          <pc:docMk/>
          <pc:sldMk cId="381725221" sldId="264"/>
        </pc:sldMkLst>
        <pc:picChg chg="del">
          <ac:chgData name="Toshiki Kadoya（門屋寿樹）" userId="401ea218-ecc8-4623-971b-524afd65ee26" providerId="ADAL" clId="{17283064-4E65-43F3-B9F1-362BC2E77B59}" dt="2024-09-17T02:53:36.498" v="53" actId="478"/>
          <ac:picMkLst>
            <pc:docMk/>
            <pc:sldMk cId="381725221" sldId="264"/>
            <ac:picMk id="2" creationId="{3352E9B5-8097-382A-ADBB-30E3121BE8E0}"/>
          </ac:picMkLst>
        </pc:picChg>
        <pc:picChg chg="del">
          <ac:chgData name="Toshiki Kadoya（門屋寿樹）" userId="401ea218-ecc8-4623-971b-524afd65ee26" providerId="ADAL" clId="{17283064-4E65-43F3-B9F1-362BC2E77B59}" dt="2024-09-17T02:53:35.206" v="52" actId="478"/>
          <ac:picMkLst>
            <pc:docMk/>
            <pc:sldMk cId="381725221" sldId="264"/>
            <ac:picMk id="2050" creationId="{2732EE16-627F-051A-92F0-285FE36AA30E}"/>
          </ac:picMkLst>
        </pc:picChg>
        <pc:picChg chg="del">
          <ac:chgData name="Toshiki Kadoya（門屋寿樹）" userId="401ea218-ecc8-4623-971b-524afd65ee26" providerId="ADAL" clId="{17283064-4E65-43F3-B9F1-362BC2E77B59}" dt="2024-09-17T02:53:39.255" v="55" actId="478"/>
          <ac:picMkLst>
            <pc:docMk/>
            <pc:sldMk cId="381725221" sldId="264"/>
            <ac:picMk id="2052" creationId="{40E821F6-2F04-CBB0-0BF1-6973423B7586}"/>
          </ac:picMkLst>
        </pc:picChg>
        <pc:picChg chg="del">
          <ac:chgData name="Toshiki Kadoya（門屋寿樹）" userId="401ea218-ecc8-4623-971b-524afd65ee26" providerId="ADAL" clId="{17283064-4E65-43F3-B9F1-362BC2E77B59}" dt="2024-09-17T02:53:37.917" v="54" actId="478"/>
          <ac:picMkLst>
            <pc:docMk/>
            <pc:sldMk cId="381725221" sldId="264"/>
            <ac:picMk id="2054" creationId="{B786B1C6-9627-CC47-39A8-E40F75BE2467}"/>
          </ac:picMkLst>
        </pc:picChg>
        <pc:picChg chg="add mod">
          <ac:chgData name="Toshiki Kadoya（門屋寿樹）" userId="401ea218-ecc8-4623-971b-524afd65ee26" providerId="ADAL" clId="{17283064-4E65-43F3-B9F1-362BC2E77B59}" dt="2024-09-17T04:08:33.722" v="181" actId="14100"/>
          <ac:picMkLst>
            <pc:docMk/>
            <pc:sldMk cId="381725221" sldId="264"/>
            <ac:picMk id="3074" creationId="{06AEC5B4-1DBB-09E2-3301-9EA7BF0491FF}"/>
          </ac:picMkLst>
        </pc:picChg>
        <pc:picChg chg="add mod">
          <ac:chgData name="Toshiki Kadoya（門屋寿樹）" userId="401ea218-ecc8-4623-971b-524afd65ee26" providerId="ADAL" clId="{17283064-4E65-43F3-B9F1-362BC2E77B59}" dt="2024-09-17T03:36:09.603" v="73" actId="1076"/>
          <ac:picMkLst>
            <pc:docMk/>
            <pc:sldMk cId="381725221" sldId="264"/>
            <ac:picMk id="3076" creationId="{D8E773BA-4923-6BC4-3844-707D4F93BE2C}"/>
          </ac:picMkLst>
        </pc:picChg>
        <pc:picChg chg="add mod">
          <ac:chgData name="Toshiki Kadoya（門屋寿樹）" userId="401ea218-ecc8-4623-971b-524afd65ee26" providerId="ADAL" clId="{17283064-4E65-43F3-B9F1-362BC2E77B59}" dt="2024-09-17T03:36:49.268" v="75" actId="1076"/>
          <ac:picMkLst>
            <pc:docMk/>
            <pc:sldMk cId="381725221" sldId="264"/>
            <ac:picMk id="3078" creationId="{E06DCEA9-2D04-87C4-5385-B18414190C18}"/>
          </ac:picMkLst>
        </pc:picChg>
      </pc:sldChg>
      <pc:sldChg chg="addSp modSp ord">
        <pc:chgData name="Toshiki Kadoya（門屋寿樹）" userId="401ea218-ecc8-4623-971b-524afd65ee26" providerId="ADAL" clId="{17283064-4E65-43F3-B9F1-362BC2E77B59}" dt="2024-09-17T04:35:06.885" v="204" actId="1076"/>
        <pc:sldMkLst>
          <pc:docMk/>
          <pc:sldMk cId="2027833651" sldId="265"/>
        </pc:sldMkLst>
        <pc:spChg chg="add mod">
          <ac:chgData name="Toshiki Kadoya（門屋寿樹）" userId="401ea218-ecc8-4623-971b-524afd65ee26" providerId="ADAL" clId="{17283064-4E65-43F3-B9F1-362BC2E77B59}" dt="2024-09-17T03:01:05.268" v="66"/>
          <ac:spMkLst>
            <pc:docMk/>
            <pc:sldMk cId="2027833651" sldId="265"/>
            <ac:spMk id="3" creationId="{AD13B130-5D57-1E9B-20BC-9C8B5BD445C7}"/>
          </ac:spMkLst>
        </pc:spChg>
        <pc:spChg chg="add mod">
          <ac:chgData name="Toshiki Kadoya（門屋寿樹）" userId="401ea218-ecc8-4623-971b-524afd65ee26" providerId="ADAL" clId="{17283064-4E65-43F3-B9F1-362BC2E77B59}" dt="2024-09-17T03:01:11.919" v="67"/>
          <ac:spMkLst>
            <pc:docMk/>
            <pc:sldMk cId="2027833651" sldId="265"/>
            <ac:spMk id="4" creationId="{5845510D-9949-3EF0-3C23-3E4F060D2C00}"/>
          </ac:spMkLst>
        </pc:spChg>
        <pc:spChg chg="add mod">
          <ac:chgData name="Toshiki Kadoya（門屋寿樹）" userId="401ea218-ecc8-4623-971b-524afd65ee26" providerId="ADAL" clId="{17283064-4E65-43F3-B9F1-362BC2E77B59}" dt="2024-09-17T03:03:16.216" v="69" actId="767"/>
          <ac:spMkLst>
            <pc:docMk/>
            <pc:sldMk cId="2027833651" sldId="265"/>
            <ac:spMk id="5" creationId="{18B9A952-C806-64D3-223F-D1FF80F46F84}"/>
          </ac:spMkLst>
        </pc:spChg>
        <pc:spChg chg="add mod">
          <ac:chgData name="Toshiki Kadoya（門屋寿樹）" userId="401ea218-ecc8-4623-971b-524afd65ee26" providerId="ADAL" clId="{17283064-4E65-43F3-B9F1-362BC2E77B59}" dt="2024-09-17T03:03:44.299" v="70"/>
          <ac:spMkLst>
            <pc:docMk/>
            <pc:sldMk cId="2027833651" sldId="265"/>
            <ac:spMk id="6" creationId="{D56C0464-3AEC-2465-4D7A-2E0C156EA389}"/>
          </ac:spMkLst>
        </pc:spChg>
        <pc:spChg chg="add mod">
          <ac:chgData name="Toshiki Kadoya（門屋寿樹）" userId="401ea218-ecc8-4623-971b-524afd65ee26" providerId="ADAL" clId="{17283064-4E65-43F3-B9F1-362BC2E77B59}" dt="2024-09-17T03:04:12.949" v="71"/>
          <ac:spMkLst>
            <pc:docMk/>
            <pc:sldMk cId="2027833651" sldId="265"/>
            <ac:spMk id="7" creationId="{232E2133-A1D8-0902-38EC-181408065CBB}"/>
          </ac:spMkLst>
        </pc:spChg>
        <pc:spChg chg="add mod">
          <ac:chgData name="Toshiki Kadoya（門屋寿樹）" userId="401ea218-ecc8-4623-971b-524afd65ee26" providerId="ADAL" clId="{17283064-4E65-43F3-B9F1-362BC2E77B59}" dt="2024-09-17T04:35:06.885" v="204" actId="1076"/>
          <ac:spMkLst>
            <pc:docMk/>
            <pc:sldMk cId="2027833651" sldId="265"/>
            <ac:spMk id="9" creationId="{5FB16861-EFC9-5FF9-B54B-D3432BFFF95C}"/>
          </ac:spMkLst>
        </pc:spChg>
        <pc:spChg chg="mod">
          <ac:chgData name="Toshiki Kadoya（門屋寿樹）" userId="401ea218-ecc8-4623-971b-524afd65ee26" providerId="ADAL" clId="{17283064-4E65-43F3-B9F1-362BC2E77B59}" dt="2024-09-17T04:35:06.885" v="204" actId="1076"/>
          <ac:spMkLst>
            <pc:docMk/>
            <pc:sldMk cId="2027833651" sldId="265"/>
            <ac:spMk id="10" creationId="{110A2223-8C91-91CF-D677-E90C86C6D46C}"/>
          </ac:spMkLst>
        </pc:spChg>
        <pc:picChg chg="add mod">
          <ac:chgData name="Toshiki Kadoya（門屋寿樹）" userId="401ea218-ecc8-4623-971b-524afd65ee26" providerId="ADAL" clId="{17283064-4E65-43F3-B9F1-362BC2E77B59}" dt="2024-09-17T04:35:06.885" v="204" actId="1076"/>
          <ac:picMkLst>
            <pc:docMk/>
            <pc:sldMk cId="2027833651" sldId="265"/>
            <ac:picMk id="8" creationId="{C7E78A6E-38DD-0943-ABF4-6882705ADA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203F5-4ECF-3BD9-67EA-DD4CD9A2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2CE072-1F0E-B5EA-D75B-9F6CD4B5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21B8A-4399-EE02-126B-0A0CFEEA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D222D-7DD2-4A7A-0892-C1070198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31AFE-5FDE-4A4A-92E3-2C8C0F5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E3DDB-EC35-B793-9187-4BF32BF2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1B02A0-C27F-A584-9966-FE1187831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6CF31-20DD-611F-08BE-03A2DAF4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AAF14-120C-914C-505E-6BA65D22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FE9C9-E85A-0DF5-79F9-BB42E239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0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E2B952-D6D2-1A0B-141E-73CAF8F4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7384F-746D-F098-DC1E-AA02F08D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C0187-74D0-5A6B-4B94-3F1E1F01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C2BB0-909D-29A1-793E-F872FC4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321FC-926E-9E83-9E75-30E4D6FF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4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AEDD2-D241-00B7-CF10-A9506118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7BB0A-2050-AB39-6C39-802E1D0A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4F3B8-D49C-5851-BA80-F45F972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FC07F-B622-116A-E1D3-63D9BBA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A4166-A8AE-3536-A7F4-0FBB142B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7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582D7-DED4-3E40-8544-964F2DAD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46E989-390C-739C-38BF-FFF73407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FF3A8-C600-617D-4335-51E666C7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FC33B-231A-0A81-0268-C541078D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AC160-F225-5372-B815-221C8D2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8C660-0169-ABAF-FE80-1F7A365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2CC25-C111-7FB0-BDCD-C37322B2B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A55E1-C970-D78A-ACDD-83FCA229B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227A72-1684-EA18-3CF8-C4F044BF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68E15-373A-1D6B-7E4F-E44578F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F43C4-C71E-4D18-C839-1B89F730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21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A1481-1345-D1B4-A868-878A8FE7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EB9702-C4ED-C739-3F5B-8DFC99E7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B73AC0-930F-0522-044B-D4909CF5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36B5D9-BCA9-0135-AF8E-8F1A80F1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CFA51C-66C3-D0BA-5C0A-D11A20459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2F3F42-1D8B-F205-441A-11836EA6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855690-956B-E67C-B81A-C516E445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EE18FC-374F-309D-A890-F5708C5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4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05340-49F7-1B00-1988-0C4C8E4E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25A2B9-E8A7-1FC9-A3F9-C2595461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F3775B-99AB-AD5F-1C3B-4FF4252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7C67D4-8CE2-605A-E6F8-F0187CE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2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27E4B3-C4BC-BC1A-FE3D-26B62C3D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7B6CFE-A334-D762-5FF3-4E3E14AC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CEE405-2F53-F566-BA9D-0EF8995C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93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9089A-405E-C51A-A774-7CE96C9A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27CC29-909A-EAD8-C9F0-7BA5676E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42346E-172A-16B1-56F2-44E7172F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6975A-3064-5E0F-973C-22DD771D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929C7F-6C05-D7F3-DA5C-F4A088BF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F29BB6-4311-2F4A-C417-A23F8D07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D571C-EA0A-D2FB-621F-3463F671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B7E862-6C23-941D-A4F5-BE59AC64D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A14DAE-D5EB-29DE-849C-4056CF87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A34CFC-1C39-1469-18FE-335F960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09A9CD-71E7-EFC7-D9A0-B82E73F0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C1741-5B0F-4535-2FAB-3C860439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6CD-11C1-33FD-8E0C-2346F157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006F0C-516E-E7AB-A5E9-7EAD843A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43A12-477B-47FF-A2FD-55802BB52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331F-9CD0-4B54-AD73-3098551CEEA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B9AAF-1FFE-45A5-F571-B9A2E61F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CF309-3123-664E-369D-3350AE2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2CB1-E0D1-4297-A8F7-0044FE468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75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F09D8D-56E2-B31F-6047-8CFA4CAC15DD}"/>
              </a:ext>
            </a:extLst>
          </p:cNvPr>
          <p:cNvSpPr txBox="1"/>
          <p:nvPr/>
        </p:nvSpPr>
        <p:spPr>
          <a:xfrm>
            <a:off x="215881" y="2882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全体像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93A1C8-D800-CDA4-1901-0A78FE80B9F1}"/>
              </a:ext>
            </a:extLst>
          </p:cNvPr>
          <p:cNvSpPr/>
          <p:nvPr/>
        </p:nvSpPr>
        <p:spPr>
          <a:xfrm>
            <a:off x="400880" y="777404"/>
            <a:ext cx="7063408" cy="1612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見える化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D13B130-5D57-1E9B-20BC-9C8B5BD445C7}"/>
              </a:ext>
            </a:extLst>
          </p:cNvPr>
          <p:cNvSpPr/>
          <p:nvPr/>
        </p:nvSpPr>
        <p:spPr>
          <a:xfrm>
            <a:off x="400880" y="2500708"/>
            <a:ext cx="2908851" cy="161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原因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切り分け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のためのユーザー操作履歴表示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845510D-9949-3EF0-3C23-3E4F060D2C00}"/>
              </a:ext>
            </a:extLst>
          </p:cNvPr>
          <p:cNvSpPr/>
          <p:nvPr/>
        </p:nvSpPr>
        <p:spPr>
          <a:xfrm>
            <a:off x="4555437" y="2500708"/>
            <a:ext cx="2908851" cy="161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解決策の作成支援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B9A952-C806-64D3-223F-D1FF80F46F84}"/>
              </a:ext>
            </a:extLst>
          </p:cNvPr>
          <p:cNvSpPr txBox="1"/>
          <p:nvPr/>
        </p:nvSpPr>
        <p:spPr>
          <a:xfrm>
            <a:off x="5057910" y="198626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どういう風に可視化するか？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全体要約、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個々の作業履歴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6C0464-3AEC-2465-4D7A-2E0C156EA389}"/>
              </a:ext>
            </a:extLst>
          </p:cNvPr>
          <p:cNvSpPr txBox="1"/>
          <p:nvPr/>
        </p:nvSpPr>
        <p:spPr>
          <a:xfrm>
            <a:off x="400880" y="4113508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取得した情報を整形して表示するくらい？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2E2133-A1D8-0902-38EC-181408065CBB}"/>
              </a:ext>
            </a:extLst>
          </p:cNvPr>
          <p:cNvSpPr txBox="1"/>
          <p:nvPr/>
        </p:nvSpPr>
        <p:spPr>
          <a:xfrm>
            <a:off x="4555437" y="4113508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取得した情報を整形して表示するくらい？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解決策となる部分（解決に効く部分）を抽出することは可能？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Picture 4" descr="ヘルプデスクサービス - 富士通">
            <a:extLst>
              <a:ext uri="{FF2B5EF4-FFF2-40B4-BE49-F238E27FC236}">
                <a16:creationId xmlns:a16="http://schemas.microsoft.com/office/drawing/2014/main" id="{C7E78A6E-38DD-0943-ABF4-6882705AD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16" y="4941548"/>
            <a:ext cx="53816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B16861-EFC9-5FF9-B54B-D3432BFFF95C}"/>
              </a:ext>
            </a:extLst>
          </p:cNvPr>
          <p:cNvSpPr txBox="1"/>
          <p:nvPr/>
        </p:nvSpPr>
        <p:spPr>
          <a:xfrm>
            <a:off x="5196699" y="4849215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利用シーン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0A2223-8C91-91CF-D677-E90C86C6D46C}"/>
              </a:ext>
            </a:extLst>
          </p:cNvPr>
          <p:cNvSpPr/>
          <p:nvPr/>
        </p:nvSpPr>
        <p:spPr>
          <a:xfrm>
            <a:off x="9175181" y="5819136"/>
            <a:ext cx="947530" cy="243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F09D8D-56E2-B31F-6047-8CFA4CAC15DD}"/>
              </a:ext>
            </a:extLst>
          </p:cNvPr>
          <p:cNvSpPr txBox="1"/>
          <p:nvPr/>
        </p:nvSpPr>
        <p:spPr>
          <a:xfrm>
            <a:off x="215881" y="288235"/>
            <a:ext cx="553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エラー及び起因となるユーザー操作履歴の見える化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846EE-37F9-EADD-F9B3-20E01F264A89}"/>
              </a:ext>
            </a:extLst>
          </p:cNvPr>
          <p:cNvSpPr txBox="1"/>
          <p:nvPr/>
        </p:nvSpPr>
        <p:spPr>
          <a:xfrm>
            <a:off x="345725" y="80895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可視化のイメージ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graphicFrame>
        <p:nvGraphicFramePr>
          <p:cNvPr id="47" name="表 47">
            <a:extLst>
              <a:ext uri="{FF2B5EF4-FFF2-40B4-BE49-F238E27FC236}">
                <a16:creationId xmlns:a16="http://schemas.microsoft.com/office/drawing/2014/main" id="{7BC9CDB3-7202-D9FF-DB92-1DFB2175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95115"/>
              </p:ext>
            </p:extLst>
          </p:nvPr>
        </p:nvGraphicFramePr>
        <p:xfrm>
          <a:off x="515574" y="4752932"/>
          <a:ext cx="11300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7560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9972405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610920779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66810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エラー種別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発生件数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エラー発生前の操作手順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ユーザー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9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エラー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件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G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ユーザー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，２，３，４，５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エラー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件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操作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P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ユーザー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ja-JP" alt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4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エラー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件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→操作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R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ユーザー</a:t>
                      </a:r>
                      <a:r>
                        <a:rPr lang="en-US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ja-JP" alt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ja-JP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alt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06478"/>
                  </a:ext>
                </a:extLst>
              </a:tr>
            </a:tbl>
          </a:graphicData>
        </a:graphic>
      </p:graphicFrame>
      <p:pic>
        <p:nvPicPr>
          <p:cNvPr id="48" name="図 47">
            <a:extLst>
              <a:ext uri="{FF2B5EF4-FFF2-40B4-BE49-F238E27FC236}">
                <a16:creationId xmlns:a16="http://schemas.microsoft.com/office/drawing/2014/main" id="{B3BF35D0-7C43-1381-B666-D17E3409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1" y="1786130"/>
            <a:ext cx="18478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CE54A87-E681-1BEE-36CA-9446F954ADAC}"/>
              </a:ext>
            </a:extLst>
          </p:cNvPr>
          <p:cNvSpPr txBox="1"/>
          <p:nvPr/>
        </p:nvSpPr>
        <p:spPr>
          <a:xfrm>
            <a:off x="431709" y="141679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①グラフで数量可視化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1AB061-BB98-DA88-0487-8EB741BA2E43}"/>
              </a:ext>
            </a:extLst>
          </p:cNvPr>
          <p:cNvSpPr txBox="1"/>
          <p:nvPr/>
        </p:nvSpPr>
        <p:spPr>
          <a:xfrm>
            <a:off x="419080" y="435049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②併せて、テーブルでデータ表示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A2C108-E312-D6AE-B96B-515FE0653B63}"/>
              </a:ext>
            </a:extLst>
          </p:cNvPr>
          <p:cNvSpPr txBox="1"/>
          <p:nvPr/>
        </p:nvSpPr>
        <p:spPr>
          <a:xfrm>
            <a:off x="5272688" y="141679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③個別の案件詳細を表示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A0CEC5AF-6224-8BE0-E6DA-9FC2A9A493A3}"/>
              </a:ext>
            </a:extLst>
          </p:cNvPr>
          <p:cNvSpPr/>
          <p:nvPr/>
        </p:nvSpPr>
        <p:spPr>
          <a:xfrm>
            <a:off x="8740109" y="3738145"/>
            <a:ext cx="958691" cy="369330"/>
          </a:xfrm>
          <a:prstGeom prst="roundRect">
            <a:avLst/>
          </a:prstGeom>
          <a:solidFill>
            <a:srgbClr val="F8DD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BC4844FD-EEBA-F082-BCEF-DF768DD7C022}"/>
              </a:ext>
            </a:extLst>
          </p:cNvPr>
          <p:cNvSpPr/>
          <p:nvPr/>
        </p:nvSpPr>
        <p:spPr>
          <a:xfrm>
            <a:off x="6096000" y="6401696"/>
            <a:ext cx="2266122" cy="477079"/>
          </a:xfrm>
          <a:prstGeom prst="wedgeRectCallout">
            <a:avLst>
              <a:gd name="adj1" fmla="val -27499"/>
              <a:gd name="adj2" fmla="val -886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テーブルでの操作手順の表現方法は要検討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BD9FCBB-4A8B-84B6-30EE-8EA582545512}"/>
              </a:ext>
            </a:extLst>
          </p:cNvPr>
          <p:cNvSpPr/>
          <p:nvPr/>
        </p:nvSpPr>
        <p:spPr>
          <a:xfrm>
            <a:off x="8656979" y="1228857"/>
            <a:ext cx="1090603" cy="369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9C62F50-4280-F837-5DAC-B7B06868D7C1}"/>
              </a:ext>
            </a:extLst>
          </p:cNvPr>
          <p:cNvSpPr/>
          <p:nvPr/>
        </p:nvSpPr>
        <p:spPr>
          <a:xfrm>
            <a:off x="8674154" y="1751851"/>
            <a:ext cx="1090603" cy="369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EF305E29-442F-B6D5-4CA7-49348CDF1014}"/>
              </a:ext>
            </a:extLst>
          </p:cNvPr>
          <p:cNvSpPr/>
          <p:nvPr/>
        </p:nvSpPr>
        <p:spPr>
          <a:xfrm>
            <a:off x="8674155" y="2256263"/>
            <a:ext cx="1090603" cy="369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43BE3AD-7F19-67A8-4AF9-53368DC75828}"/>
              </a:ext>
            </a:extLst>
          </p:cNvPr>
          <p:cNvSpPr/>
          <p:nvPr/>
        </p:nvSpPr>
        <p:spPr>
          <a:xfrm>
            <a:off x="8674154" y="2744998"/>
            <a:ext cx="1090603" cy="369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3A3912E-7E85-B215-8AFB-1387EE65A4AD}"/>
              </a:ext>
            </a:extLst>
          </p:cNvPr>
          <p:cNvSpPr/>
          <p:nvPr/>
        </p:nvSpPr>
        <p:spPr>
          <a:xfrm>
            <a:off x="8674154" y="3236791"/>
            <a:ext cx="1090603" cy="369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4939C45-3103-45DD-88C2-C5FA0656BC03}"/>
              </a:ext>
            </a:extLst>
          </p:cNvPr>
          <p:cNvCxnSpPr>
            <a:stCxn id="54" idx="4"/>
            <a:endCxn id="55" idx="0"/>
          </p:cNvCxnSpPr>
          <p:nvPr/>
        </p:nvCxnSpPr>
        <p:spPr>
          <a:xfrm>
            <a:off x="9202281" y="1598187"/>
            <a:ext cx="17175" cy="15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E722E47-F2FB-9575-1858-75748A63936A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9219456" y="2121181"/>
            <a:ext cx="1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B3D8601E-4B4D-6D57-38B8-E59476661247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9219456" y="2625593"/>
            <a:ext cx="1" cy="11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0A1D8BC3-7CB8-37CF-89A9-AD5BF891252D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219456" y="3114328"/>
            <a:ext cx="0" cy="1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線矢印コネクタ 1036">
            <a:extLst>
              <a:ext uri="{FF2B5EF4-FFF2-40B4-BE49-F238E27FC236}">
                <a16:creationId xmlns:a16="http://schemas.microsoft.com/office/drawing/2014/main" id="{8FE53BE1-3950-9FF1-8D5D-F482713395F7}"/>
              </a:ext>
            </a:extLst>
          </p:cNvPr>
          <p:cNvCxnSpPr>
            <a:cxnSpLocks/>
            <a:stCxn id="58" idx="4"/>
            <a:endCxn id="52" idx="0"/>
          </p:cNvCxnSpPr>
          <p:nvPr/>
        </p:nvCxnSpPr>
        <p:spPr>
          <a:xfrm flipH="1">
            <a:off x="9219455" y="3606121"/>
            <a:ext cx="1" cy="13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フローチャート: 処理 1040">
            <a:extLst>
              <a:ext uri="{FF2B5EF4-FFF2-40B4-BE49-F238E27FC236}">
                <a16:creationId xmlns:a16="http://schemas.microsoft.com/office/drawing/2014/main" id="{7F73122B-7FB3-5053-E78A-B3738140F003}"/>
              </a:ext>
            </a:extLst>
          </p:cNvPr>
          <p:cNvSpPr/>
          <p:nvPr/>
        </p:nvSpPr>
        <p:spPr>
          <a:xfrm>
            <a:off x="10059784" y="1129464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1042" name="フローチャート: 処理 1041">
            <a:extLst>
              <a:ext uri="{FF2B5EF4-FFF2-40B4-BE49-F238E27FC236}">
                <a16:creationId xmlns:a16="http://schemas.microsoft.com/office/drawing/2014/main" id="{E7E3CD43-C06A-AE81-783C-68515E2FCA57}"/>
              </a:ext>
            </a:extLst>
          </p:cNvPr>
          <p:cNvSpPr/>
          <p:nvPr/>
        </p:nvSpPr>
        <p:spPr>
          <a:xfrm>
            <a:off x="10059783" y="1783582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D5058A3C-CDC0-FBAC-FD4C-F806CAAB2390}"/>
              </a:ext>
            </a:extLst>
          </p:cNvPr>
          <p:cNvSpPr txBox="1"/>
          <p:nvPr/>
        </p:nvSpPr>
        <p:spPr>
          <a:xfrm>
            <a:off x="10256332" y="234287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5665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4458A635-3014-F244-7D4C-8C744C3FEFD1}"/>
              </a:ext>
            </a:extLst>
          </p:cNvPr>
          <p:cNvSpPr/>
          <p:nvPr/>
        </p:nvSpPr>
        <p:spPr>
          <a:xfrm>
            <a:off x="523994" y="2643254"/>
            <a:ext cx="11313510" cy="32699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FA68907D-3D24-F942-B27B-B4E94FAC2676}"/>
              </a:ext>
            </a:extLst>
          </p:cNvPr>
          <p:cNvSpPr/>
          <p:nvPr/>
        </p:nvSpPr>
        <p:spPr>
          <a:xfrm>
            <a:off x="3571345" y="3908988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51EA114-9268-9A62-964B-406114007791}"/>
              </a:ext>
            </a:extLst>
          </p:cNvPr>
          <p:cNvCxnSpPr>
            <a:cxnSpLocks/>
          </p:cNvCxnSpPr>
          <p:nvPr/>
        </p:nvCxnSpPr>
        <p:spPr>
          <a:xfrm>
            <a:off x="2534481" y="3100455"/>
            <a:ext cx="8895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A39E53E-1C73-7B05-77A9-61E5A0992821}"/>
              </a:ext>
            </a:extLst>
          </p:cNvPr>
          <p:cNvSpPr/>
          <p:nvPr/>
        </p:nvSpPr>
        <p:spPr>
          <a:xfrm>
            <a:off x="4627101" y="4648369"/>
            <a:ext cx="958691" cy="369330"/>
          </a:xfrm>
          <a:prstGeom prst="roundRect">
            <a:avLst/>
          </a:prstGeom>
          <a:solidFill>
            <a:srgbClr val="F8DD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error1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1ACA46-1B66-319E-C7F4-D445EDB0B6B2}"/>
              </a:ext>
            </a:extLst>
          </p:cNvPr>
          <p:cNvSpPr txBox="1"/>
          <p:nvPr/>
        </p:nvSpPr>
        <p:spPr>
          <a:xfrm>
            <a:off x="10638186" y="2731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7E431AD-D256-6EF0-6828-E7AAABB61081}"/>
              </a:ext>
            </a:extLst>
          </p:cNvPr>
          <p:cNvSpPr/>
          <p:nvPr/>
        </p:nvSpPr>
        <p:spPr>
          <a:xfrm>
            <a:off x="6731494" y="4648369"/>
            <a:ext cx="958691" cy="369330"/>
          </a:xfrm>
          <a:prstGeom prst="roundRect">
            <a:avLst/>
          </a:prstGeom>
          <a:solidFill>
            <a:srgbClr val="F8DD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error1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4FEF0E-A31A-2847-D5FD-0D0AE039A172}"/>
              </a:ext>
            </a:extLst>
          </p:cNvPr>
          <p:cNvSpPr/>
          <p:nvPr/>
        </p:nvSpPr>
        <p:spPr>
          <a:xfrm>
            <a:off x="8960922" y="4648369"/>
            <a:ext cx="1233674" cy="369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success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418994-4A22-BAD5-81A0-2A7E03CA1D11}"/>
              </a:ext>
            </a:extLst>
          </p:cNvPr>
          <p:cNvSpPr txBox="1"/>
          <p:nvPr/>
        </p:nvSpPr>
        <p:spPr>
          <a:xfrm>
            <a:off x="2626633" y="326682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  D  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DB6E6C-3287-AD11-AC23-045D0088EA0D}"/>
              </a:ext>
            </a:extLst>
          </p:cNvPr>
          <p:cNvSpPr txBox="1"/>
          <p:nvPr/>
        </p:nvSpPr>
        <p:spPr>
          <a:xfrm>
            <a:off x="5725671" y="326682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  I  J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A1F1CB-F5FC-7677-6FE9-26744086D85D}"/>
              </a:ext>
            </a:extLst>
          </p:cNvPr>
          <p:cNvSpPr txBox="1"/>
          <p:nvPr/>
        </p:nvSpPr>
        <p:spPr>
          <a:xfrm>
            <a:off x="7830065" y="326682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  M  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51DDB3-4C8E-6452-8775-F5AB504DD2CC}"/>
              </a:ext>
            </a:extLst>
          </p:cNvPr>
          <p:cNvSpPr txBox="1"/>
          <p:nvPr/>
        </p:nvSpPr>
        <p:spPr>
          <a:xfrm>
            <a:off x="887876" y="32691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操作手順　　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4C7204-A6DA-A50F-6733-9EB0333B6B4E}"/>
              </a:ext>
            </a:extLst>
          </p:cNvPr>
          <p:cNvSpPr txBox="1"/>
          <p:nvPr/>
        </p:nvSpPr>
        <p:spPr>
          <a:xfrm>
            <a:off x="653838" y="390898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　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9C30A5-BEAB-C1FC-0915-E03C98679B50}"/>
              </a:ext>
            </a:extLst>
          </p:cNvPr>
          <p:cNvSpPr txBox="1"/>
          <p:nvPr/>
        </p:nvSpPr>
        <p:spPr>
          <a:xfrm>
            <a:off x="523994" y="454884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システムメッセージ：</a:t>
            </a: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F221F83B-AD6E-2342-2A88-4343ADAD6304}"/>
              </a:ext>
            </a:extLst>
          </p:cNvPr>
          <p:cNvSpPr/>
          <p:nvPr/>
        </p:nvSpPr>
        <p:spPr>
          <a:xfrm>
            <a:off x="2597063" y="3908988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7B37C1-2E95-6F6E-1864-8CA4908191FF}"/>
              </a:ext>
            </a:extLst>
          </p:cNvPr>
          <p:cNvSpPr txBox="1"/>
          <p:nvPr/>
        </p:nvSpPr>
        <p:spPr>
          <a:xfrm>
            <a:off x="4361643" y="40083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F09D8D-56E2-B31F-6047-8CFA4CAC15DD}"/>
              </a:ext>
            </a:extLst>
          </p:cNvPr>
          <p:cNvSpPr txBox="1"/>
          <p:nvPr/>
        </p:nvSpPr>
        <p:spPr>
          <a:xfrm>
            <a:off x="215881" y="288235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原因切り分けのためのユーザー操作履歴表示</a:t>
            </a:r>
            <a:endParaRPr kumimoji="1" lang="ja-JP" altLang="en-US" sz="20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846EE-37F9-EADD-F9B3-20E01F264A89}"/>
              </a:ext>
            </a:extLst>
          </p:cNvPr>
          <p:cNvSpPr txBox="1"/>
          <p:nvPr/>
        </p:nvSpPr>
        <p:spPr>
          <a:xfrm>
            <a:off x="345725" y="808953"/>
            <a:ext cx="10097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①ユーザーの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操作における操作手順、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画面キャプチャ、システムメッセージを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操作ログを取得。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②分析したいエラー及び対象のユーザーが含まれるイベントを選択。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③エラーメッセージ発生からその前工程の操作履歴（操作手順、画面キャプチャ）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区間①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を取得し、出力。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④③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を整形し、表示。</a:t>
            </a:r>
          </a:p>
        </p:txBody>
      </p:sp>
      <p:sp>
        <p:nvSpPr>
          <p:cNvPr id="30" name="矢印: 左右 29">
            <a:extLst>
              <a:ext uri="{FF2B5EF4-FFF2-40B4-BE49-F238E27FC236}">
                <a16:creationId xmlns:a16="http://schemas.microsoft.com/office/drawing/2014/main" id="{1C42C72C-56F8-B6F7-637C-4A87EAD8E043}"/>
              </a:ext>
            </a:extLst>
          </p:cNvPr>
          <p:cNvSpPr/>
          <p:nvPr/>
        </p:nvSpPr>
        <p:spPr>
          <a:xfrm>
            <a:off x="2534481" y="5161398"/>
            <a:ext cx="3099038" cy="44725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区間①</a:t>
            </a: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49564ECA-CE30-67C8-4C73-92FF1C65AD62}"/>
              </a:ext>
            </a:extLst>
          </p:cNvPr>
          <p:cNvSpPr/>
          <p:nvPr/>
        </p:nvSpPr>
        <p:spPr>
          <a:xfrm>
            <a:off x="5725670" y="5161398"/>
            <a:ext cx="4468925" cy="44725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区間②</a:t>
            </a: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91B97A28-37D9-9EA1-577F-4F7D9A3E4B42}"/>
              </a:ext>
            </a:extLst>
          </p:cNvPr>
          <p:cNvSpPr/>
          <p:nvPr/>
        </p:nvSpPr>
        <p:spPr>
          <a:xfrm>
            <a:off x="5725670" y="3914750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86F526-F0F7-FA46-FBED-3972F003A911}"/>
              </a:ext>
            </a:extLst>
          </p:cNvPr>
          <p:cNvSpPr txBox="1"/>
          <p:nvPr/>
        </p:nvSpPr>
        <p:spPr>
          <a:xfrm>
            <a:off x="6515968" y="40141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956D4A1C-1737-1318-04B0-F07AE3D534DF}"/>
              </a:ext>
            </a:extLst>
          </p:cNvPr>
          <p:cNvSpPr/>
          <p:nvPr/>
        </p:nvSpPr>
        <p:spPr>
          <a:xfrm>
            <a:off x="7926822" y="3914412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4E8672-6674-32EF-93B0-A6FC7CF53E35}"/>
              </a:ext>
            </a:extLst>
          </p:cNvPr>
          <p:cNvSpPr txBox="1"/>
          <p:nvPr/>
        </p:nvSpPr>
        <p:spPr>
          <a:xfrm>
            <a:off x="8717120" y="40138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69F5D0A5-8003-69F8-1854-ECEA02A2B3F2}"/>
              </a:ext>
            </a:extLst>
          </p:cNvPr>
          <p:cNvSpPr/>
          <p:nvPr/>
        </p:nvSpPr>
        <p:spPr>
          <a:xfrm flipH="1">
            <a:off x="2534481" y="3170583"/>
            <a:ext cx="3148375" cy="2581771"/>
          </a:xfrm>
          <a:prstGeom prst="flowChartProcess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F68C7CA5-534F-C004-1FDC-BCBDBF034E89}"/>
              </a:ext>
            </a:extLst>
          </p:cNvPr>
          <p:cNvSpPr/>
          <p:nvPr/>
        </p:nvSpPr>
        <p:spPr>
          <a:xfrm>
            <a:off x="5594964" y="5752356"/>
            <a:ext cx="1878496" cy="767714"/>
          </a:xfrm>
          <a:prstGeom prst="wedgeRectCallout">
            <a:avLst>
              <a:gd name="adj1" fmla="val 46797"/>
              <a:gd name="adj2" fmla="val -760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有用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な情報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エラー回避に必要な操作（≒解決策）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E6743A-AFE6-C351-0A1E-80D6920C0A3E}"/>
              </a:ext>
            </a:extLst>
          </p:cNvPr>
          <p:cNvSpPr txBox="1"/>
          <p:nvPr/>
        </p:nvSpPr>
        <p:spPr>
          <a:xfrm>
            <a:off x="653838" y="6488668"/>
            <a:ext cx="47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ユーザーに提供を求めなくても、自動で取得できる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4A38650F-74EC-9F83-AF6D-41FF57FC401B}"/>
              </a:ext>
            </a:extLst>
          </p:cNvPr>
          <p:cNvSpPr/>
          <p:nvPr/>
        </p:nvSpPr>
        <p:spPr>
          <a:xfrm>
            <a:off x="2120231" y="5752356"/>
            <a:ext cx="1878496" cy="767714"/>
          </a:xfrm>
          <a:prstGeom prst="wedgeRectCallout">
            <a:avLst>
              <a:gd name="adj1" fmla="val 46797"/>
              <a:gd name="adj2" fmla="val -760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有用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な情報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に陥った操作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（≒解決すべき操作）</a:t>
            </a:r>
          </a:p>
        </p:txBody>
      </p:sp>
    </p:spTree>
    <p:extLst>
      <p:ext uri="{BB962C8B-B14F-4D97-AF65-F5344CB8AC3E}">
        <p14:creationId xmlns:p14="http://schemas.microsoft.com/office/powerpoint/2010/main" val="39306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4458A635-3014-F244-7D4C-8C744C3FEFD1}"/>
              </a:ext>
            </a:extLst>
          </p:cNvPr>
          <p:cNvSpPr/>
          <p:nvPr/>
        </p:nvSpPr>
        <p:spPr>
          <a:xfrm>
            <a:off x="523994" y="2643254"/>
            <a:ext cx="11313510" cy="32699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FA68907D-3D24-F942-B27B-B4E94FAC2676}"/>
              </a:ext>
            </a:extLst>
          </p:cNvPr>
          <p:cNvSpPr/>
          <p:nvPr/>
        </p:nvSpPr>
        <p:spPr>
          <a:xfrm>
            <a:off x="3571345" y="3908988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51EA114-9268-9A62-964B-406114007791}"/>
              </a:ext>
            </a:extLst>
          </p:cNvPr>
          <p:cNvCxnSpPr>
            <a:cxnSpLocks/>
          </p:cNvCxnSpPr>
          <p:nvPr/>
        </p:nvCxnSpPr>
        <p:spPr>
          <a:xfrm>
            <a:off x="2534481" y="3100455"/>
            <a:ext cx="8895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A39E53E-1C73-7B05-77A9-61E5A0992821}"/>
              </a:ext>
            </a:extLst>
          </p:cNvPr>
          <p:cNvSpPr/>
          <p:nvPr/>
        </p:nvSpPr>
        <p:spPr>
          <a:xfrm>
            <a:off x="4627101" y="4648369"/>
            <a:ext cx="958691" cy="369330"/>
          </a:xfrm>
          <a:prstGeom prst="roundRect">
            <a:avLst/>
          </a:prstGeom>
          <a:solidFill>
            <a:srgbClr val="F8DD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error1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1ACA46-1B66-319E-C7F4-D445EDB0B6B2}"/>
              </a:ext>
            </a:extLst>
          </p:cNvPr>
          <p:cNvSpPr txBox="1"/>
          <p:nvPr/>
        </p:nvSpPr>
        <p:spPr>
          <a:xfrm>
            <a:off x="10638186" y="2731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7E431AD-D256-6EF0-6828-E7AAABB61081}"/>
              </a:ext>
            </a:extLst>
          </p:cNvPr>
          <p:cNvSpPr/>
          <p:nvPr/>
        </p:nvSpPr>
        <p:spPr>
          <a:xfrm>
            <a:off x="6731494" y="4648369"/>
            <a:ext cx="958691" cy="369330"/>
          </a:xfrm>
          <a:prstGeom prst="roundRect">
            <a:avLst/>
          </a:prstGeom>
          <a:solidFill>
            <a:srgbClr val="F8DD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error1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4FEF0E-A31A-2847-D5FD-0D0AE039A172}"/>
              </a:ext>
            </a:extLst>
          </p:cNvPr>
          <p:cNvSpPr/>
          <p:nvPr/>
        </p:nvSpPr>
        <p:spPr>
          <a:xfrm>
            <a:off x="8960922" y="4648369"/>
            <a:ext cx="1233674" cy="369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success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418994-4A22-BAD5-81A0-2A7E03CA1D11}"/>
              </a:ext>
            </a:extLst>
          </p:cNvPr>
          <p:cNvSpPr txBox="1"/>
          <p:nvPr/>
        </p:nvSpPr>
        <p:spPr>
          <a:xfrm>
            <a:off x="2626633" y="326682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  D  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DB6E6C-3287-AD11-AC23-045D0088EA0D}"/>
              </a:ext>
            </a:extLst>
          </p:cNvPr>
          <p:cNvSpPr txBox="1"/>
          <p:nvPr/>
        </p:nvSpPr>
        <p:spPr>
          <a:xfrm>
            <a:off x="5725671" y="326682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  I  J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A1F1CB-F5FC-7677-6FE9-26744086D85D}"/>
              </a:ext>
            </a:extLst>
          </p:cNvPr>
          <p:cNvSpPr txBox="1"/>
          <p:nvPr/>
        </p:nvSpPr>
        <p:spPr>
          <a:xfrm>
            <a:off x="7830065" y="326682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  M  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51DDB3-4C8E-6452-8775-F5AB504DD2CC}"/>
              </a:ext>
            </a:extLst>
          </p:cNvPr>
          <p:cNvSpPr txBox="1"/>
          <p:nvPr/>
        </p:nvSpPr>
        <p:spPr>
          <a:xfrm>
            <a:off x="887876" y="32691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操作手順　　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4C7204-A6DA-A50F-6733-9EB0333B6B4E}"/>
              </a:ext>
            </a:extLst>
          </p:cNvPr>
          <p:cNvSpPr txBox="1"/>
          <p:nvPr/>
        </p:nvSpPr>
        <p:spPr>
          <a:xfrm>
            <a:off x="653838" y="390898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　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9C30A5-BEAB-C1FC-0915-E03C98679B50}"/>
              </a:ext>
            </a:extLst>
          </p:cNvPr>
          <p:cNvSpPr txBox="1"/>
          <p:nvPr/>
        </p:nvSpPr>
        <p:spPr>
          <a:xfrm>
            <a:off x="523994" y="454884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システムメッセージ：</a:t>
            </a: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F221F83B-AD6E-2342-2A88-4343ADAD6304}"/>
              </a:ext>
            </a:extLst>
          </p:cNvPr>
          <p:cNvSpPr/>
          <p:nvPr/>
        </p:nvSpPr>
        <p:spPr>
          <a:xfrm>
            <a:off x="2597063" y="3908988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7B37C1-2E95-6F6E-1864-8CA4908191FF}"/>
              </a:ext>
            </a:extLst>
          </p:cNvPr>
          <p:cNvSpPr txBox="1"/>
          <p:nvPr/>
        </p:nvSpPr>
        <p:spPr>
          <a:xfrm>
            <a:off x="4361643" y="40083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F09D8D-56E2-B31F-6047-8CFA4CAC15DD}"/>
              </a:ext>
            </a:extLst>
          </p:cNvPr>
          <p:cNvSpPr txBox="1"/>
          <p:nvPr/>
        </p:nvSpPr>
        <p:spPr>
          <a:xfrm>
            <a:off x="215881" y="288235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解決策</a:t>
            </a:r>
            <a:r>
              <a:rPr kumimoji="1"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の作成支援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846EE-37F9-EADD-F9B3-20E01F264A89}"/>
              </a:ext>
            </a:extLst>
          </p:cNvPr>
          <p:cNvSpPr txBox="1"/>
          <p:nvPr/>
        </p:nvSpPr>
        <p:spPr>
          <a:xfrm>
            <a:off x="345725" y="808953"/>
            <a:ext cx="11065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①ユーザーの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操作における操作手順、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画面キャプチャ、システムメッセージを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操作ログを取得。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②任意のエラー及び、その後にサクセスメッセージが含まれるイベントを選択。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③エラーメッセージ発生からサクセスメッセージまでの操作履歴（操作手順、画面キャプチャ）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区間②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を取得し、出力。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③を整形し、解決策（案）としてレポート出力。</a:t>
            </a:r>
          </a:p>
        </p:txBody>
      </p:sp>
      <p:sp>
        <p:nvSpPr>
          <p:cNvPr id="30" name="矢印: 左右 29">
            <a:extLst>
              <a:ext uri="{FF2B5EF4-FFF2-40B4-BE49-F238E27FC236}">
                <a16:creationId xmlns:a16="http://schemas.microsoft.com/office/drawing/2014/main" id="{1C42C72C-56F8-B6F7-637C-4A87EAD8E043}"/>
              </a:ext>
            </a:extLst>
          </p:cNvPr>
          <p:cNvSpPr/>
          <p:nvPr/>
        </p:nvSpPr>
        <p:spPr>
          <a:xfrm>
            <a:off x="2534481" y="5161398"/>
            <a:ext cx="3099038" cy="44725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区間①</a:t>
            </a: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49564ECA-CE30-67C8-4C73-92FF1C65AD62}"/>
              </a:ext>
            </a:extLst>
          </p:cNvPr>
          <p:cNvSpPr/>
          <p:nvPr/>
        </p:nvSpPr>
        <p:spPr>
          <a:xfrm>
            <a:off x="5725670" y="5161398"/>
            <a:ext cx="4468925" cy="44725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区間②</a:t>
            </a: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4A38650F-74EC-9F83-AF6D-41FF57FC401B}"/>
              </a:ext>
            </a:extLst>
          </p:cNvPr>
          <p:cNvSpPr/>
          <p:nvPr/>
        </p:nvSpPr>
        <p:spPr>
          <a:xfrm>
            <a:off x="2120231" y="5752356"/>
            <a:ext cx="1878496" cy="767714"/>
          </a:xfrm>
          <a:prstGeom prst="wedgeRectCallout">
            <a:avLst>
              <a:gd name="adj1" fmla="val 46797"/>
              <a:gd name="adj2" fmla="val -760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有用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な情報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に陥った操作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（≒解決すべき操作）</a:t>
            </a: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91B97A28-37D9-9EA1-577F-4F7D9A3E4B42}"/>
              </a:ext>
            </a:extLst>
          </p:cNvPr>
          <p:cNvSpPr/>
          <p:nvPr/>
        </p:nvSpPr>
        <p:spPr>
          <a:xfrm>
            <a:off x="5725670" y="3914750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86F526-F0F7-FA46-FBED-3972F003A911}"/>
              </a:ext>
            </a:extLst>
          </p:cNvPr>
          <p:cNvSpPr txBox="1"/>
          <p:nvPr/>
        </p:nvSpPr>
        <p:spPr>
          <a:xfrm>
            <a:off x="6515968" y="40141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956D4A1C-1737-1318-04B0-F07AE3D534DF}"/>
              </a:ext>
            </a:extLst>
          </p:cNvPr>
          <p:cNvSpPr/>
          <p:nvPr/>
        </p:nvSpPr>
        <p:spPr>
          <a:xfrm>
            <a:off x="7926822" y="3914412"/>
            <a:ext cx="854765" cy="56811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4E8672-6674-32EF-93B0-A6FC7CF53E35}"/>
              </a:ext>
            </a:extLst>
          </p:cNvPr>
          <p:cNvSpPr txBox="1"/>
          <p:nvPr/>
        </p:nvSpPr>
        <p:spPr>
          <a:xfrm>
            <a:off x="8717120" y="40138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69F5D0A5-8003-69F8-1854-ECEA02A2B3F2}"/>
              </a:ext>
            </a:extLst>
          </p:cNvPr>
          <p:cNvSpPr/>
          <p:nvPr/>
        </p:nvSpPr>
        <p:spPr>
          <a:xfrm>
            <a:off x="5682856" y="3170583"/>
            <a:ext cx="4604144" cy="2581771"/>
          </a:xfrm>
          <a:prstGeom prst="flowChartProcess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F68C7CA5-534F-C004-1FDC-BCBDBF034E89}"/>
              </a:ext>
            </a:extLst>
          </p:cNvPr>
          <p:cNvSpPr/>
          <p:nvPr/>
        </p:nvSpPr>
        <p:spPr>
          <a:xfrm>
            <a:off x="5594964" y="5752356"/>
            <a:ext cx="1878496" cy="767714"/>
          </a:xfrm>
          <a:prstGeom prst="wedgeRectCallout">
            <a:avLst>
              <a:gd name="adj1" fmla="val 46797"/>
              <a:gd name="adj2" fmla="val -760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有用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な情報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エラー回避に必要な操作（≒解決策）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E6743A-AFE6-C351-0A1E-80D6920C0A3E}"/>
              </a:ext>
            </a:extLst>
          </p:cNvPr>
          <p:cNvSpPr txBox="1"/>
          <p:nvPr/>
        </p:nvSpPr>
        <p:spPr>
          <a:xfrm>
            <a:off x="7473460" y="5729190"/>
            <a:ext cx="479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解決策</a:t>
            </a:r>
            <a:r>
              <a:rPr lang="en-US" altLang="ja-JP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として、手順をレポート出力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kumimoji="1"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操作手順（文章）＋対応する画面キャプチャ</a:t>
            </a:r>
          </a:p>
        </p:txBody>
      </p:sp>
    </p:spTree>
    <p:extLst>
      <p:ext uri="{BB962C8B-B14F-4D97-AF65-F5344CB8AC3E}">
        <p14:creationId xmlns:p14="http://schemas.microsoft.com/office/powerpoint/2010/main" val="404011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488B3C-1B95-78AC-0834-BC68AB2CA6A8}"/>
              </a:ext>
            </a:extLst>
          </p:cNvPr>
          <p:cNvSpPr txBox="1"/>
          <p:nvPr/>
        </p:nvSpPr>
        <p:spPr>
          <a:xfrm>
            <a:off x="5593298" y="3136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51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.5.10.4 [エラーログ表示]ダイアログ">
            <a:extLst>
              <a:ext uri="{FF2B5EF4-FFF2-40B4-BE49-F238E27FC236}">
                <a16:creationId xmlns:a16="http://schemas.microsoft.com/office/drawing/2014/main" id="{2732EE16-627F-051A-92F0-285FE36A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4901"/>
            <a:ext cx="5495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信頼性モニター - wins10 ページ！">
            <a:extLst>
              <a:ext uri="{FF2B5EF4-FFF2-40B4-BE49-F238E27FC236}">
                <a16:creationId xmlns:a16="http://schemas.microsoft.com/office/drawing/2014/main" id="{3352E9B5-8097-382A-ADBB-30E3121B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39" y="428625"/>
            <a:ext cx="62484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AB86CA-64F8-C7B3-93B2-6B66B5DC899B}"/>
              </a:ext>
            </a:extLst>
          </p:cNvPr>
          <p:cNvSpPr txBox="1"/>
          <p:nvPr/>
        </p:nvSpPr>
        <p:spPr>
          <a:xfrm>
            <a:off x="0" y="59293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（参考）エラーモニター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プロセス分析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2" name="Picture 4" descr="FUJITSU Software Interstage Business Process Manager Analytics 機能 - 富士通">
            <a:extLst>
              <a:ext uri="{FF2B5EF4-FFF2-40B4-BE49-F238E27FC236}">
                <a16:creationId xmlns:a16="http://schemas.microsoft.com/office/drawing/2014/main" id="{40E821F6-2F04-CBB0-0BF1-6973423B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6322"/>
            <a:ext cx="6952775" cy="36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JITSU Software Interstage Business Process Manager Analytics 機能 - 富士通">
            <a:extLst>
              <a:ext uri="{FF2B5EF4-FFF2-40B4-BE49-F238E27FC236}">
                <a16:creationId xmlns:a16="http://schemas.microsoft.com/office/drawing/2014/main" id="{B786B1C6-9627-CC47-39A8-E40F75B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251" y="6622706"/>
            <a:ext cx="8470210" cy="54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AB86CA-64F8-C7B3-93B2-6B66B5DC899B}"/>
              </a:ext>
            </a:extLst>
          </p:cNvPr>
          <p:cNvSpPr txBox="1"/>
          <p:nvPr/>
        </p:nvSpPr>
        <p:spPr>
          <a:xfrm>
            <a:off x="0" y="59293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（参考）エラーモニター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プロセス分析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74" name="Picture 2" descr="DXに向けたデジタル業務アセスメント｜リスクアドバイザリー | デロイト トーマツ グループ | Deloitte">
            <a:extLst>
              <a:ext uri="{FF2B5EF4-FFF2-40B4-BE49-F238E27FC236}">
                <a16:creationId xmlns:a16="http://schemas.microsoft.com/office/drawing/2014/main" id="{06AEC5B4-1DBB-09E2-3301-9EA7BF04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9" y="636103"/>
            <a:ext cx="6450496" cy="322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ヘルプデスクサービス - 富士通">
            <a:extLst>
              <a:ext uri="{FF2B5EF4-FFF2-40B4-BE49-F238E27FC236}">
                <a16:creationId xmlns:a16="http://schemas.microsoft.com/office/drawing/2014/main" id="{D8E773BA-4923-6BC4-3844-707D4F93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636103"/>
            <a:ext cx="53816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ヘルプデスクサービス | NTTデータ カスタマサービス株式会社">
            <a:extLst>
              <a:ext uri="{FF2B5EF4-FFF2-40B4-BE49-F238E27FC236}">
                <a16:creationId xmlns:a16="http://schemas.microsoft.com/office/drawing/2014/main" id="{E06DCEA9-2D04-87C4-5385-B1841419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52" y="4170258"/>
            <a:ext cx="64389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593</Words>
  <Application>Microsoft Office PowerPoint</Application>
  <PresentationFormat>ワイド画面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Toshiki Kadoya（門屋寿樹）</dc:creator>
  <cp:lastModifiedBy>Toshiki Kadoya（門屋寿樹）</cp:lastModifiedBy>
  <cp:revision>2</cp:revision>
  <dcterms:created xsi:type="dcterms:W3CDTF">2024-09-17T00:45:28Z</dcterms:created>
  <dcterms:modified xsi:type="dcterms:W3CDTF">2024-09-17T10:13:30Z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テーマ:8</vt:lpwstr>
  </property>
  <property fmtid="{D5CDD505-2E9C-101B-9397-08002B2CF9AE}" pid="3" name="ClassificationContentMarkingHeaderText">
    <vt:lpwstr>[機密性1/Confidentiality1]</vt:lpwstr>
  </property>
  <property fmtid="{D5CDD505-2E9C-101B-9397-08002B2CF9AE}" pid="4" name="MSIP_Label_dbb4fa5d-3ac5-4415-967c-34900a0e1c6f_Enabled">
    <vt:lpwstr>true</vt:lpwstr>
  </property>
  <property fmtid="{D5CDD505-2E9C-101B-9397-08002B2CF9AE}" pid="5" name="MSIP_Label_dbb4fa5d-3ac5-4415-967c-34900a0e1c6f_SetDate">
    <vt:lpwstr>2024-09-17T00:46:06Z</vt:lpwstr>
  </property>
  <property fmtid="{D5CDD505-2E9C-101B-9397-08002B2CF9AE}" pid="6" name="MSIP_Label_dbb4fa5d-3ac5-4415-967c-34900a0e1c6f_Method">
    <vt:lpwstr>Privileged</vt:lpwstr>
  </property>
  <property fmtid="{D5CDD505-2E9C-101B-9397-08002B2CF9AE}" pid="7" name="MSIP_Label_dbb4fa5d-3ac5-4415-967c-34900a0e1c6f_Name">
    <vt:lpwstr>dbb4fa5d-3ac5-4415-967c-34900a0e1c6f</vt:lpwstr>
  </property>
  <property fmtid="{D5CDD505-2E9C-101B-9397-08002B2CF9AE}" pid="8" name="MSIP_Label_dbb4fa5d-3ac5-4415-967c-34900a0e1c6f_SiteId">
    <vt:lpwstr>a629ef32-67ba-47a6-8eb3-ec43935644fc</vt:lpwstr>
  </property>
  <property fmtid="{D5CDD505-2E9C-101B-9397-08002B2CF9AE}" pid="9" name="MSIP_Label_dbb4fa5d-3ac5-4415-967c-34900a0e1c6f_ActionId">
    <vt:lpwstr>1f708e6f-111d-4af2-87c3-3cb10ea563b9</vt:lpwstr>
  </property>
  <property fmtid="{D5CDD505-2E9C-101B-9397-08002B2CF9AE}" pid="10" name="MSIP_Label_dbb4fa5d-3ac5-4415-967c-34900a0e1c6f_ContentBits">
    <vt:lpwstr>0</vt:lpwstr>
  </property>
</Properties>
</file>