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E3D4A-9B15-6248-AD72-C57BC04D43F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5F24-EA6B-8E49-BA48-04351464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85F24-EA6B-8E49-BA48-043514648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302"/>
          <p:cNvSpPr/>
          <p:nvPr/>
        </p:nvSpPr>
        <p:spPr>
          <a:xfrm>
            <a:off x="6296165" y="1373962"/>
            <a:ext cx="1913919" cy="62973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237811" y="5904756"/>
            <a:ext cx="1908601" cy="88255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3632" y="178443"/>
            <a:ext cx="2539999" cy="1849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5006" y="2130698"/>
            <a:ext cx="1755641" cy="3596218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01587" y="2699335"/>
            <a:ext cx="914400" cy="280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3187" y="3440578"/>
            <a:ext cx="68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1587" y="468053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5V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01587" y="4982934"/>
            <a:ext cx="443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Gnd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73981" y="4680535"/>
            <a:ext cx="443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Gnd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756891" y="5229036"/>
            <a:ext cx="3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42287" y="2546935"/>
            <a:ext cx="3276599" cy="3179980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40581" y="3958699"/>
            <a:ext cx="734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A4 (SDA)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0852" y="4133066"/>
            <a:ext cx="75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A5 (SCL)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187" y="3123414"/>
            <a:ext cx="1219200" cy="2105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07387" y="3173083"/>
            <a:ext cx="914400" cy="1984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1121" y="3631813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Current Sensor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166452" y="3873956"/>
            <a:ext cx="450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ADC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40245" y="4917749"/>
            <a:ext cx="354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Vin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855769" y="4696855"/>
            <a:ext cx="4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Gnd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840245" y="4494450"/>
            <a:ext cx="36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SCL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847065" y="4319790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SDA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902325" y="37124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4523" y="3508702"/>
            <a:ext cx="323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822048" y="413518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ADDR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26232" y="846724"/>
            <a:ext cx="0" cy="95115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85566" y="846724"/>
            <a:ext cx="0" cy="951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83432" y="846724"/>
            <a:ext cx="0" cy="95115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3632" y="846724"/>
            <a:ext cx="0" cy="951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1932" y="846724"/>
            <a:ext cx="0" cy="9511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56350" y="536681"/>
            <a:ext cx="57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Power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56232" y="536681"/>
            <a:ext cx="580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Ground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588443" y="536681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(I2C) SDA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118472" y="531862"/>
            <a:ext cx="638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(I2C) SCL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95710" y="53668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Signal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892642" y="178443"/>
            <a:ext cx="86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507658" y="5373108"/>
            <a:ext cx="0" cy="951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20852" y="5163970"/>
            <a:ext cx="0" cy="951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557728" y="5395872"/>
            <a:ext cx="1143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819589" y="345262"/>
            <a:ext cx="1463448" cy="1028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273983" y="428493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86544" y="1117164"/>
            <a:ext cx="443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Gnd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5371646" y="1135407"/>
            <a:ext cx="3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Vin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5811188" y="1096963"/>
            <a:ext cx="5530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Signal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518854" y="4911833"/>
            <a:ext cx="4924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Signal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2281121" y="4914234"/>
            <a:ext cx="3542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Vin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72267" y="4911833"/>
            <a:ext cx="4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Gnd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2362880" y="3173083"/>
            <a:ext cx="248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-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2744029" y="317308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+</a:t>
            </a:r>
            <a:endParaRPr lang="en-US" sz="16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962032" y="5163155"/>
            <a:ext cx="775618" cy="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10569" y="6008147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8.4 V</a:t>
            </a:r>
            <a:endParaRPr lang="en-US" sz="16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6207706" y="4295742"/>
            <a:ext cx="52994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95006" y="4133067"/>
            <a:ext cx="50658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139219" y="1412406"/>
            <a:ext cx="0" cy="1286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872267" y="2699335"/>
            <a:ext cx="2266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228387" y="4820186"/>
            <a:ext cx="1523179" cy="54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5336410" y="5158054"/>
            <a:ext cx="1095640" cy="46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455354" y="5362280"/>
            <a:ext cx="2773033" cy="108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031287" y="5602030"/>
            <a:ext cx="2340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280399" y="5058570"/>
            <a:ext cx="9158" cy="309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5354" y="5163970"/>
            <a:ext cx="0" cy="225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193448" y="5058570"/>
            <a:ext cx="96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031287" y="5163970"/>
            <a:ext cx="0" cy="43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371646" y="4820186"/>
            <a:ext cx="0" cy="794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246364" y="4841352"/>
            <a:ext cx="1252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872267" y="2642524"/>
            <a:ext cx="0" cy="530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487692" y="2871530"/>
            <a:ext cx="0" cy="358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2487692" y="2871530"/>
            <a:ext cx="3474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962032" y="2836343"/>
            <a:ext cx="9725" cy="232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507258" y="889186"/>
            <a:ext cx="68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Position</a:t>
            </a:r>
            <a:endParaRPr lang="en-US" sz="12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5242081" y="3646515"/>
            <a:ext cx="1768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817604" y="1135407"/>
            <a:ext cx="0" cy="270018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29" idx="3"/>
          </p:cNvCxnSpPr>
          <p:nvPr/>
        </p:nvCxnSpPr>
        <p:spPr>
          <a:xfrm>
            <a:off x="5228055" y="3835589"/>
            <a:ext cx="58954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743745" y="3009113"/>
            <a:ext cx="164251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8454" y="3009113"/>
            <a:ext cx="13192" cy="6374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44029" y="5494422"/>
            <a:ext cx="999716" cy="116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770306" y="5126887"/>
            <a:ext cx="0" cy="36753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62" idx="2"/>
          </p:cNvCxnSpPr>
          <p:nvPr/>
        </p:nvCxnSpPr>
        <p:spPr>
          <a:xfrm>
            <a:off x="5551313" y="1373962"/>
            <a:ext cx="0" cy="3765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253230" y="2871530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D9</a:t>
            </a:r>
            <a:endParaRPr lang="en-US" sz="1200" dirty="0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6296165" y="1516863"/>
            <a:ext cx="24395" cy="510883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32050" y="1668179"/>
            <a:ext cx="0" cy="48757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3743745" y="3008729"/>
            <a:ext cx="1" cy="248569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28" idx="3"/>
          </p:cNvCxnSpPr>
          <p:nvPr/>
        </p:nvCxnSpPr>
        <p:spPr>
          <a:xfrm flipV="1">
            <a:off x="5249739" y="4150955"/>
            <a:ext cx="957967" cy="29194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5242081" y="4295742"/>
            <a:ext cx="965625" cy="38479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351683" y="5146969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bus</a:t>
            </a:r>
            <a:endParaRPr lang="en-US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6296165" y="4073569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bus</a:t>
            </a:r>
            <a:endParaRPr lang="en-US" sz="1000" dirty="0"/>
          </a:p>
        </p:txBody>
      </p:sp>
      <p:sp>
        <p:nvSpPr>
          <p:cNvPr id="244" name="Rectangle 243"/>
          <p:cNvSpPr/>
          <p:nvPr/>
        </p:nvSpPr>
        <p:spPr>
          <a:xfrm>
            <a:off x="6141472" y="4084588"/>
            <a:ext cx="530029" cy="24233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221537" y="5146969"/>
            <a:ext cx="530029" cy="24233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963597" y="5276323"/>
            <a:ext cx="2594131" cy="35110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4051723" y="5395872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bus</a:t>
            </a:r>
            <a:endParaRPr lang="en-US" sz="10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7843254" y="2018513"/>
            <a:ext cx="0" cy="990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7548479" y="3009113"/>
            <a:ext cx="29477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127784" y="2003697"/>
            <a:ext cx="1721722" cy="148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115117" y="1394163"/>
            <a:ext cx="3824" cy="6243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620852" y="6105887"/>
            <a:ext cx="860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507658" y="6319448"/>
            <a:ext cx="1054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6432050" y="6512197"/>
            <a:ext cx="112970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6317332" y="6625694"/>
            <a:ext cx="1293237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7640305" y="6448753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I2C</a:t>
            </a:r>
            <a:endParaRPr lang="en-US" sz="1600" dirty="0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6620852" y="1908447"/>
            <a:ext cx="9568" cy="3247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507658" y="1813197"/>
            <a:ext cx="4233" cy="360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H="1">
            <a:off x="6620852" y="1920157"/>
            <a:ext cx="104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6507658" y="1813197"/>
            <a:ext cx="11596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6416111" y="1668179"/>
            <a:ext cx="125124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6268522" y="1516863"/>
            <a:ext cx="139883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730852" y="1674699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8.4 V</a:t>
            </a:r>
            <a:endParaRPr lang="en-US" sz="1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7699882" y="141669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I2C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858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56</Words>
  <Application>Microsoft Macintosh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15</cp:revision>
  <dcterms:created xsi:type="dcterms:W3CDTF">2018-06-26T19:13:29Z</dcterms:created>
  <dcterms:modified xsi:type="dcterms:W3CDTF">2018-06-27T00:28:50Z</dcterms:modified>
</cp:coreProperties>
</file>