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E3D4A-9B15-6248-AD72-C57BC04D43F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85F24-EA6B-8E49-BA48-043514648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92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85F24-EA6B-8E49-BA48-0435146480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04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493-B322-2448-B4B4-9829772603C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205A-6B7E-2D48-8C83-11ACCEA1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3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493-B322-2448-B4B4-9829772603C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205A-6B7E-2D48-8C83-11ACCEA1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493-B322-2448-B4B4-9829772603C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205A-6B7E-2D48-8C83-11ACCEA1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9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493-B322-2448-B4B4-9829772603C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205A-6B7E-2D48-8C83-11ACCEA1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6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493-B322-2448-B4B4-9829772603C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205A-6B7E-2D48-8C83-11ACCEA1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8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493-B322-2448-B4B4-9829772603C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205A-6B7E-2D48-8C83-11ACCEA1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1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493-B322-2448-B4B4-9829772603C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205A-6B7E-2D48-8C83-11ACCEA1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8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493-B322-2448-B4B4-9829772603C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205A-6B7E-2D48-8C83-11ACCEA1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493-B322-2448-B4B4-9829772603C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205A-6B7E-2D48-8C83-11ACCEA1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6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493-B322-2448-B4B4-9829772603C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205A-6B7E-2D48-8C83-11ACCEA1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4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493-B322-2448-B4B4-9829772603C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205A-6B7E-2D48-8C83-11ACCEA1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9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1493-B322-2448-B4B4-9829772603C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205A-6B7E-2D48-8C83-11ACCEA1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9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Rectangle 302"/>
          <p:cNvSpPr/>
          <p:nvPr/>
        </p:nvSpPr>
        <p:spPr>
          <a:xfrm>
            <a:off x="6296165" y="1373962"/>
            <a:ext cx="1913919" cy="629735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6237811" y="5904756"/>
            <a:ext cx="1908601" cy="882551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73632" y="178443"/>
            <a:ext cx="2539999" cy="18493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95006" y="2130698"/>
            <a:ext cx="1755641" cy="3596218"/>
          </a:xfrm>
          <a:prstGeom prst="rect">
            <a:avLst/>
          </a:prstGeom>
          <a:solidFill>
            <a:schemeClr val="bg2">
              <a:lumMod val="90000"/>
              <a:alpha val="2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701587" y="2699335"/>
            <a:ext cx="914400" cy="2806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03187" y="3440578"/>
            <a:ext cx="68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Nano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01587" y="4680535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5V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701587" y="4982934"/>
            <a:ext cx="443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Gnd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173981" y="4680535"/>
            <a:ext cx="443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Gnd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6756891" y="5229036"/>
            <a:ext cx="3881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Vin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142287" y="2546935"/>
            <a:ext cx="3276599" cy="3179980"/>
          </a:xfrm>
          <a:prstGeom prst="rect">
            <a:avLst/>
          </a:prstGeom>
          <a:solidFill>
            <a:schemeClr val="bg2">
              <a:lumMod val="90000"/>
              <a:alpha val="2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40581" y="3958699"/>
            <a:ext cx="734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A4 (SDA)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620852" y="4133066"/>
            <a:ext cx="753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A5 (SCL)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09187" y="3123414"/>
            <a:ext cx="1219200" cy="21056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307387" y="3173083"/>
            <a:ext cx="914400" cy="19849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1121" y="3631813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Current Sensor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4166452" y="3873956"/>
            <a:ext cx="450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ADC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840245" y="4917749"/>
            <a:ext cx="3542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Vin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4855769" y="4696855"/>
            <a:ext cx="400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Gnd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4840245" y="4494450"/>
            <a:ext cx="36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SCL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847065" y="4319790"/>
            <a:ext cx="402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SDA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902325" y="3712478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A0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904523" y="3508702"/>
            <a:ext cx="323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A1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4822048" y="4135186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ADDR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926232" y="846724"/>
            <a:ext cx="0" cy="951159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85566" y="846724"/>
            <a:ext cx="0" cy="951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383432" y="846724"/>
            <a:ext cx="0" cy="95115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443632" y="846724"/>
            <a:ext cx="0" cy="9511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41932" y="846724"/>
            <a:ext cx="0" cy="95115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56350" y="536681"/>
            <a:ext cx="574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Power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656232" y="536681"/>
            <a:ext cx="5800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Ground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588443" y="536681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(I2C) SDA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2118472" y="531862"/>
            <a:ext cx="6383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(I2C) SCL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295710" y="536681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Signal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892642" y="178443"/>
            <a:ext cx="86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Legend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6507658" y="5373108"/>
            <a:ext cx="0" cy="9511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620852" y="5163970"/>
            <a:ext cx="0" cy="951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557728" y="5395872"/>
            <a:ext cx="11438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819589" y="345262"/>
            <a:ext cx="1463448" cy="1028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273983" y="428493"/>
            <a:ext cx="71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Servo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886544" y="1117164"/>
            <a:ext cx="443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Gnd</a:t>
            </a:r>
            <a:endParaRPr lang="en-US" sz="1200" dirty="0"/>
          </a:p>
        </p:txBody>
      </p:sp>
      <p:sp>
        <p:nvSpPr>
          <p:cNvPr id="65" name="Rectangle 64"/>
          <p:cNvSpPr/>
          <p:nvPr/>
        </p:nvSpPr>
        <p:spPr>
          <a:xfrm>
            <a:off x="5371646" y="1135407"/>
            <a:ext cx="3881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Vin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5811188" y="1096963"/>
            <a:ext cx="5530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Signal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2518854" y="4911833"/>
            <a:ext cx="4924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Signal</a:t>
            </a:r>
            <a:endParaRPr lang="en-US" sz="1000" dirty="0"/>
          </a:p>
        </p:txBody>
      </p:sp>
      <p:sp>
        <p:nvSpPr>
          <p:cNvPr id="68" name="Rectangle 67"/>
          <p:cNvSpPr/>
          <p:nvPr/>
        </p:nvSpPr>
        <p:spPr>
          <a:xfrm>
            <a:off x="2281121" y="4914234"/>
            <a:ext cx="3542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Vin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2872267" y="4911833"/>
            <a:ext cx="400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Gnd</a:t>
            </a:r>
            <a:endParaRPr lang="en-US" sz="1000" dirty="0"/>
          </a:p>
        </p:txBody>
      </p:sp>
      <p:sp>
        <p:nvSpPr>
          <p:cNvPr id="70" name="Rectangle 69"/>
          <p:cNvSpPr/>
          <p:nvPr/>
        </p:nvSpPr>
        <p:spPr>
          <a:xfrm>
            <a:off x="2362880" y="3173083"/>
            <a:ext cx="2487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-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>
          <a:xfrm>
            <a:off x="2744029" y="3173083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+</a:t>
            </a:r>
            <a:endParaRPr lang="en-US" sz="1600" dirty="0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5962032" y="5163155"/>
            <a:ext cx="775618" cy="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610569" y="6008147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8.4 V</a:t>
            </a:r>
            <a:endParaRPr lang="en-US" sz="1600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6207706" y="4295742"/>
            <a:ext cx="529944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195006" y="4133067"/>
            <a:ext cx="506581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139219" y="1412406"/>
            <a:ext cx="0" cy="1286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2872267" y="2699335"/>
            <a:ext cx="22669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5228387" y="4820186"/>
            <a:ext cx="1523179" cy="5481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5336410" y="5158054"/>
            <a:ext cx="1095640" cy="469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2455354" y="5362280"/>
            <a:ext cx="2773033" cy="108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031287" y="5602030"/>
            <a:ext cx="2340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5280399" y="5058570"/>
            <a:ext cx="9158" cy="3097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455354" y="5163970"/>
            <a:ext cx="0" cy="2253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5193448" y="5058570"/>
            <a:ext cx="961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031287" y="5163970"/>
            <a:ext cx="0" cy="438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5371646" y="4820186"/>
            <a:ext cx="0" cy="794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5246364" y="4841352"/>
            <a:ext cx="1252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2872267" y="2642524"/>
            <a:ext cx="0" cy="530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2487692" y="2871530"/>
            <a:ext cx="0" cy="358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2487692" y="2871530"/>
            <a:ext cx="3474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5962032" y="2836343"/>
            <a:ext cx="9725" cy="2321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5507258" y="889186"/>
            <a:ext cx="68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Position</a:t>
            </a:r>
            <a:endParaRPr lang="en-US" sz="1200" dirty="0"/>
          </a:p>
        </p:txBody>
      </p:sp>
      <p:cxnSp>
        <p:nvCxnSpPr>
          <p:cNvPr id="164" name="Straight Connector 163"/>
          <p:cNvCxnSpPr/>
          <p:nvPr/>
        </p:nvCxnSpPr>
        <p:spPr>
          <a:xfrm>
            <a:off x="5242081" y="3646515"/>
            <a:ext cx="17680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5817604" y="1135407"/>
            <a:ext cx="0" cy="270018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29" idx="3"/>
          </p:cNvCxnSpPr>
          <p:nvPr/>
        </p:nvCxnSpPr>
        <p:spPr>
          <a:xfrm>
            <a:off x="5228055" y="3835589"/>
            <a:ext cx="58954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3743745" y="3009113"/>
            <a:ext cx="164251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5358454" y="3009113"/>
            <a:ext cx="13192" cy="63740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744029" y="5494422"/>
            <a:ext cx="999716" cy="1161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2770306" y="5126887"/>
            <a:ext cx="0" cy="36753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62" idx="2"/>
          </p:cNvCxnSpPr>
          <p:nvPr/>
        </p:nvCxnSpPr>
        <p:spPr>
          <a:xfrm>
            <a:off x="5551313" y="1373962"/>
            <a:ext cx="0" cy="37651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7253230" y="2871530"/>
            <a:ext cx="357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D9</a:t>
            </a:r>
            <a:endParaRPr lang="en-US" sz="1200" dirty="0"/>
          </a:p>
        </p:txBody>
      </p:sp>
      <p:cxnSp>
        <p:nvCxnSpPr>
          <p:cNvPr id="189" name="Straight Connector 188"/>
          <p:cNvCxnSpPr/>
          <p:nvPr/>
        </p:nvCxnSpPr>
        <p:spPr>
          <a:xfrm>
            <a:off x="6296165" y="1516863"/>
            <a:ext cx="24395" cy="5108831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6432050" y="1668179"/>
            <a:ext cx="0" cy="487576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>
            <a:off x="3743745" y="3008729"/>
            <a:ext cx="1" cy="248569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stCxn id="28" idx="3"/>
          </p:cNvCxnSpPr>
          <p:nvPr/>
        </p:nvCxnSpPr>
        <p:spPr>
          <a:xfrm flipV="1">
            <a:off x="5249739" y="4150955"/>
            <a:ext cx="957967" cy="291946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V="1">
            <a:off x="5242081" y="4295742"/>
            <a:ext cx="965625" cy="38479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6351683" y="5146969"/>
            <a:ext cx="369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bus</a:t>
            </a:r>
            <a:endParaRPr lang="en-US" sz="1000" dirty="0"/>
          </a:p>
        </p:txBody>
      </p:sp>
      <p:sp>
        <p:nvSpPr>
          <p:cNvPr id="243" name="TextBox 242"/>
          <p:cNvSpPr txBox="1"/>
          <p:nvPr/>
        </p:nvSpPr>
        <p:spPr>
          <a:xfrm>
            <a:off x="6296165" y="4073569"/>
            <a:ext cx="369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bus</a:t>
            </a:r>
            <a:endParaRPr lang="en-US" sz="1000" dirty="0"/>
          </a:p>
        </p:txBody>
      </p:sp>
      <p:sp>
        <p:nvSpPr>
          <p:cNvPr id="244" name="Rectangle 243"/>
          <p:cNvSpPr/>
          <p:nvPr/>
        </p:nvSpPr>
        <p:spPr>
          <a:xfrm>
            <a:off x="6141472" y="4084588"/>
            <a:ext cx="530029" cy="242332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6221537" y="5146969"/>
            <a:ext cx="530029" cy="242332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2963597" y="5276323"/>
            <a:ext cx="2594131" cy="351107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4051723" y="5395872"/>
            <a:ext cx="369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bus</a:t>
            </a:r>
            <a:endParaRPr lang="en-US" sz="1000" dirty="0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7843254" y="2018513"/>
            <a:ext cx="0" cy="9906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7548479" y="3009113"/>
            <a:ext cx="29477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6127784" y="2003697"/>
            <a:ext cx="1721722" cy="148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6115117" y="1394163"/>
            <a:ext cx="3824" cy="62435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6620852" y="6105887"/>
            <a:ext cx="860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6507658" y="6319448"/>
            <a:ext cx="10541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 flipH="1">
            <a:off x="6432050" y="6512197"/>
            <a:ext cx="1129708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H="1">
            <a:off x="6317332" y="6625694"/>
            <a:ext cx="1293237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7640305" y="6448753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I2C</a:t>
            </a:r>
            <a:endParaRPr lang="en-US" sz="1600" dirty="0"/>
          </a:p>
        </p:txBody>
      </p:sp>
      <p:cxnSp>
        <p:nvCxnSpPr>
          <p:cNvPr id="272" name="Straight Connector 271"/>
          <p:cNvCxnSpPr/>
          <p:nvPr/>
        </p:nvCxnSpPr>
        <p:spPr>
          <a:xfrm>
            <a:off x="6620852" y="1908447"/>
            <a:ext cx="9568" cy="3247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6507658" y="1813197"/>
            <a:ext cx="4233" cy="36054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 flipH="1">
            <a:off x="6620852" y="1920157"/>
            <a:ext cx="1046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6507658" y="1813197"/>
            <a:ext cx="11596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 flipH="1">
            <a:off x="6416111" y="1668179"/>
            <a:ext cx="1251241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H="1">
            <a:off x="6268522" y="1516863"/>
            <a:ext cx="139883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7730852" y="1674699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8.4 V</a:t>
            </a:r>
            <a:endParaRPr lang="en-US" sz="1600" dirty="0"/>
          </a:p>
        </p:txBody>
      </p:sp>
      <p:sp>
        <p:nvSpPr>
          <p:cNvPr id="306" name="TextBox 305"/>
          <p:cNvSpPr txBox="1"/>
          <p:nvPr/>
        </p:nvSpPr>
        <p:spPr>
          <a:xfrm>
            <a:off x="7699882" y="141669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I2C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8582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56</Words>
  <Application>Microsoft Macintosh PowerPoint</Application>
  <PresentationFormat>On-screen Show (4:3)</PresentationFormat>
  <Paragraphs>41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McLean</dc:creator>
  <cp:lastModifiedBy>Alexander McLean</cp:lastModifiedBy>
  <cp:revision>15</cp:revision>
  <dcterms:created xsi:type="dcterms:W3CDTF">2018-06-26T19:13:29Z</dcterms:created>
  <dcterms:modified xsi:type="dcterms:W3CDTF">2018-06-26T20:41:42Z</dcterms:modified>
</cp:coreProperties>
</file>