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backgrounds4k.net/english-language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28A4-54E9-A54E-8488-7A495BBFA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48A39-A47E-0048-8EFD-2043006C1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Rephrase your science book</a:t>
            </a:r>
          </a:p>
        </p:txBody>
      </p:sp>
    </p:spTree>
    <p:extLst>
      <p:ext uri="{BB962C8B-B14F-4D97-AF65-F5344CB8AC3E}">
        <p14:creationId xmlns:p14="http://schemas.microsoft.com/office/powerpoint/2010/main" val="179353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020F-4AD0-EF46-9EC6-EDC2D713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inspired the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E73D-F589-F444-B8DC-91800D46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learners, who are students, teachers, elder people, are unable to fully understand a book that is in a language that they know(can be fluent in it or can be their second language) due to the complexity of a certain type of science book. 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Rook is an application that can simplify the text from the book, rephrasing it to a more simple form of wording, vocabulary, structures, syntax, depending on the users’ level of the language.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F6AE782C-7078-0342-82FB-CDC7F479AF8D}"/>
              </a:ext>
            </a:extLst>
          </p:cNvPr>
          <p:cNvSpPr/>
          <p:nvPr/>
        </p:nvSpPr>
        <p:spPr>
          <a:xfrm>
            <a:off x="8256105" y="395510"/>
            <a:ext cx="914400" cy="61264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1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510986-0129-1343-9ABA-1E11C7EF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How does Rook do it in general?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CA1B8C-39BD-814F-9EAC-BD44679866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First, Rook gets the data from the user about their level of a certain language. </a:t>
            </a:r>
          </a:p>
          <a:p>
            <a:r>
              <a:rPr lang="en-US" dirty="0"/>
              <a:t>Then, Rook gives the user a test to thoroughly assess their understanding in the language.</a:t>
            </a:r>
          </a:p>
          <a:p>
            <a:r>
              <a:rPr lang="en-US" dirty="0"/>
              <a:t>After that, Rook uses the AI software to rephrase the book to a more simple text that is compatible to users’ level of the language</a:t>
            </a:r>
          </a:p>
        </p:txBody>
      </p:sp>
      <p:pic>
        <p:nvPicPr>
          <p:cNvPr id="9" name="Content Placeholder 8">
            <a:hlinkClick r:id="rId2"/>
            <a:extLst>
              <a:ext uri="{FF2B5EF4-FFF2-40B4-BE49-F238E27FC236}">
                <a16:creationId xmlns:a16="http://schemas.microsoft.com/office/drawing/2014/main" id="{DA391C18-65FF-E94C-9680-E04FB96BEB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94147" y="1872622"/>
            <a:ext cx="4313238" cy="4038600"/>
          </a:xfrm>
        </p:spPr>
      </p:pic>
      <p:sp>
        <p:nvSpPr>
          <p:cNvPr id="2" name="Vertical Scroll 1">
            <a:extLst>
              <a:ext uri="{FF2B5EF4-FFF2-40B4-BE49-F238E27FC236}">
                <a16:creationId xmlns:a16="http://schemas.microsoft.com/office/drawing/2014/main" id="{51D5EDEB-E329-1F4F-9A41-5295258033CA}"/>
              </a:ext>
            </a:extLst>
          </p:cNvPr>
          <p:cNvSpPr/>
          <p:nvPr/>
        </p:nvSpPr>
        <p:spPr>
          <a:xfrm>
            <a:off x="10018644" y="121555"/>
            <a:ext cx="1033272" cy="1143000"/>
          </a:xfrm>
          <a:prstGeom prst="verticalScroll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7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BC7E6C-477B-7248-827D-5D239E16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1" y="839900"/>
            <a:ext cx="3505199" cy="976312"/>
          </a:xfrm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chemeClr val="accent6"/>
                </a:solidFill>
              </a:rPr>
              <a:t>Who will benefit from Rook and what are the benefits?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BCCF494-62FB-AE45-84D9-A9D62AC8C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51614" y="1518557"/>
            <a:ext cx="5181600" cy="382088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340B86-EE64-D443-97C3-8953B550D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80355" y="2149476"/>
            <a:ext cx="3505199" cy="4262436"/>
          </a:xfrm>
        </p:spPr>
        <p:txBody>
          <a:bodyPr/>
          <a:lstStyle/>
          <a:p>
            <a:r>
              <a:rPr lang="en-US" sz="1600" dirty="0"/>
              <a:t>- Everyone who has needs in reading a book will benefit from Rook.</a:t>
            </a:r>
          </a:p>
          <a:p>
            <a:r>
              <a:rPr lang="en-US" sz="1600" dirty="0"/>
              <a:t>- Learners(students, teachers,…) are now able to comprehend the knowledge of science book more easily.</a:t>
            </a:r>
          </a:p>
          <a:p>
            <a:r>
              <a:rPr lang="en-US" sz="1600" dirty="0"/>
              <a:t>- Expand their knowledge in science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922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tile tx="0" ty="0" sx="100000" sy="100000" flip="xy" algn="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723D-65C6-C740-A830-2CC5B85A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Similar application</a:t>
            </a:r>
            <a:r>
              <a:rPr lang="en-US" dirty="0"/>
              <a:t>: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Quillbot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BA07-38AC-C94A-A168-B1CEFA180E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QULLBOT:</a:t>
            </a:r>
          </a:p>
          <a:p>
            <a:pPr>
              <a:buFontTx/>
              <a:buChar char="-"/>
            </a:pPr>
            <a:r>
              <a:rPr lang="en-US" sz="1600" dirty="0" err="1"/>
              <a:t>Quillbot</a:t>
            </a:r>
            <a:r>
              <a:rPr lang="en-US" sz="1600" dirty="0"/>
              <a:t> only rephrase it for writing purpose</a:t>
            </a:r>
          </a:p>
          <a:p>
            <a:pPr>
              <a:buFontTx/>
              <a:buChar char="-"/>
            </a:pPr>
            <a:r>
              <a:rPr lang="en-US" sz="1600" dirty="0" err="1"/>
              <a:t>Quillbot</a:t>
            </a:r>
            <a:r>
              <a:rPr lang="en-US" sz="1600" dirty="0"/>
              <a:t> makes the sentence appears more professional.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60A58-17C4-474E-A0FF-CE0499AAD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ROOK: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Rook rephrase it for reading purpose</a:t>
            </a:r>
          </a:p>
          <a:p>
            <a:pPr>
              <a:buFontTx/>
              <a:buChar char="-"/>
            </a:pPr>
            <a:r>
              <a:rPr lang="en-US" sz="1600" dirty="0"/>
              <a:t>Rook makes the sentence easier to understand</a:t>
            </a:r>
          </a:p>
          <a:p>
            <a:pPr>
              <a:buFontTx/>
              <a:buChar char="-"/>
            </a:pPr>
            <a:r>
              <a:rPr lang="en-US" sz="1600" dirty="0"/>
              <a:t>Rook helps reader with comprehension.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C1CDD-9A3B-D74D-89BE-1D4874C5D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737262" y="589173"/>
            <a:ext cx="743001" cy="67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5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BF9C-29D1-164E-97EC-EC17D973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F2073-B372-6E47-BCD4-10795196F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team of experts in developing software</a:t>
            </a:r>
          </a:p>
          <a:p>
            <a:r>
              <a:rPr lang="en-US" dirty="0"/>
              <a:t>A team of linguists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E13CF-C7F9-3F43-8BCF-7C6EEF7A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3218822"/>
            <a:ext cx="4775200" cy="2832100"/>
          </a:xfrm>
          <a:prstGeom prst="rect">
            <a:avLst/>
          </a:prstGeom>
        </p:spPr>
      </p:pic>
      <p:sp>
        <p:nvSpPr>
          <p:cNvPr id="6" name="5-Point Star 5">
            <a:extLst>
              <a:ext uri="{FF2B5EF4-FFF2-40B4-BE49-F238E27FC236}">
                <a16:creationId xmlns:a16="http://schemas.microsoft.com/office/drawing/2014/main" id="{EADFC21D-5F0F-6248-939A-23C6B697E4D2}"/>
              </a:ext>
            </a:extLst>
          </p:cNvPr>
          <p:cNvSpPr/>
          <p:nvPr/>
        </p:nvSpPr>
        <p:spPr>
          <a:xfrm>
            <a:off x="7920383" y="447214"/>
            <a:ext cx="786296" cy="850194"/>
          </a:xfrm>
          <a:prstGeom prst="star5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857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242</TotalTime>
  <Words>279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Wisp</vt:lpstr>
      <vt:lpstr>Rook</vt:lpstr>
      <vt:lpstr>What inspired the idea?</vt:lpstr>
      <vt:lpstr>How does Rook do it in general?</vt:lpstr>
      <vt:lpstr>Who will benefit from Rook and what are the benefits?</vt:lpstr>
      <vt:lpstr>Similar application: Quillbot</vt:lpstr>
      <vt:lpstr>Technical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Rook</dc:title>
  <dc:creator>Khánh Hưng Nguyễn</dc:creator>
  <cp:lastModifiedBy>Khánh Hưng Nguyễn</cp:lastModifiedBy>
  <cp:revision>15</cp:revision>
  <dcterms:created xsi:type="dcterms:W3CDTF">2019-10-15T19:19:37Z</dcterms:created>
  <dcterms:modified xsi:type="dcterms:W3CDTF">2019-10-16T18:08:14Z</dcterms:modified>
</cp:coreProperties>
</file>