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D002-EFE5-4EFE-9A97-43FF036E6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D75C6-A656-4AAE-A276-9F1D0130F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EF378-7208-42E6-B43B-BEBF00B3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A5C00-21D3-4EC1-8E62-F31E9D0F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817D-5CD8-41DE-9ADF-5A81432B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9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DB28-A2D9-4B04-A6F8-870924AE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C43C-72C1-4BEA-8FF0-1DB729B9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1E51-D18B-40E2-8550-8F186E5E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FD77E-E8BA-4DDF-83B0-BDC28A5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26BA-371C-488B-92F2-1040BCBA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AE595-9799-4549-8366-44B098425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4A083-7DC2-4554-9B63-BE3E35B4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370D-8CC0-4FF6-88CD-A6F389A5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411F-77AB-4494-8632-09EE4821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9976-706C-48B7-8B3F-53D451F8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E75A-B0A4-45B8-AEF6-037F4642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E910-65B1-45D9-9944-BFDF5C86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C586D-90E9-4485-B4A0-2459FC6A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CDB3-875A-440B-A26D-7B857651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F245-999F-4470-A169-0E7B433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0D54-D626-4EAF-B06C-EAA45BF2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BABC-0D38-4BDE-8A08-32DBC60C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82156-5F5B-408A-8712-B4968D42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2523-51BA-46D0-B7C0-8AFA8401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7D87-7813-4BFD-824A-2742FF44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6783-29D1-47B6-9E23-5805B496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B753-61C7-40E3-9F02-429389284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7533-6478-4C2E-AB5A-5A1510720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1232-8E4F-4EF6-8DDD-C4EF116A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E120B-366D-43FA-AEF4-1AE5B848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B184-2F0F-4E38-A3A7-8C400D33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D2EA-1157-4F52-86FC-2146F1C1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543E1-BE6C-4428-82FF-C671A3B46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B05CB-9C66-4E2A-9894-68CD00C44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CD5E9-C3B8-4383-BAAF-8EA3A057C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92CE9-6FB0-4F11-8FE4-0ED04E371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20893-5A58-4F0F-833F-DAF09F22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38D8A-DB9F-4C23-AA49-8851C416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D0264-85B2-4269-ACCC-845BDD56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3476-217A-4DCD-AEED-A926E802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91FA0-9691-4996-95F4-469057F3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0F4EF-D813-40B0-B4CC-2714BC7A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E9617-97D2-40B6-8D12-47ED2738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6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75B49-5F8B-46C8-A7F7-4A669072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67F5E-F498-48D5-A0C5-735C8BD6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EB91F-EC20-41A0-BE3C-04B4C8A1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F068-D992-4584-8781-A516D5BD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EED8-3490-48F0-A9CF-A45D4D50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ADD24-7EE5-434A-A336-482C15A02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4B703-FFD8-4E14-8471-889A9BF8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8D24C-7372-42A0-AE1A-E8CA1C9D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14DF-272A-447B-B9C1-6D08A86D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06AF-C0C5-492F-919E-FFA5AB76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9D883-D537-40BA-970A-B628B494C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1EAB8-1B22-4C63-9E9A-4AE5C3DCC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24DD-FE56-4241-B330-5E3F35B6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E29E-B6AD-4596-9E88-16664F80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0DC72-038C-4D96-83EC-2E48772A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C877C-EF2D-4127-8900-179D7F61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B9CE-ADB5-49FB-A9D9-7C46F22E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EA5E-055F-4BAA-90AC-39BD8D933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8233-348C-428F-8977-3280DC14F65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D90E-3549-472F-85D4-D8DAFBFEE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F5B-DDA8-4FDE-AA19-5787A4A7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C02A-76F9-4F98-87EC-29A9DAE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1AA1-5988-4325-A8CD-3B950FC45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Production Core Banking</a:t>
            </a:r>
            <a:br>
              <a:rPr lang="en-US" dirty="0"/>
            </a:br>
            <a:r>
              <a:rPr lang="en-US" dirty="0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CE41-6F5B-496B-80E0-10901356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903-A5BB-4941-9AF3-AB541ED9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10,000ft. Overview – Core Banking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96FD5B-99C2-4B1C-ACD7-2C7AA22EEA2A}"/>
              </a:ext>
            </a:extLst>
          </p:cNvPr>
          <p:cNvGrpSpPr/>
          <p:nvPr/>
        </p:nvGrpSpPr>
        <p:grpSpPr>
          <a:xfrm>
            <a:off x="600075" y="2352677"/>
            <a:ext cx="2893219" cy="1943100"/>
            <a:chOff x="600075" y="2352677"/>
            <a:chExt cx="2893219" cy="19431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287DD84-74F2-4992-9469-4D158195ACFC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2843214"/>
              <a:ext cx="12930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6E65D0-BD30-4031-B192-2840CA7227AC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49" y="3324227"/>
              <a:ext cx="12930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AB8A6A-A9F0-49BA-8E7A-8FB81BCD6932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48" y="3838577"/>
              <a:ext cx="12930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224A57-6287-4B14-8232-74D9699984A2}"/>
                </a:ext>
              </a:extLst>
            </p:cNvPr>
            <p:cNvSpPr/>
            <p:nvPr/>
          </p:nvSpPr>
          <p:spPr>
            <a:xfrm>
              <a:off x="600075" y="2352677"/>
              <a:ext cx="2893219" cy="1943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548CBC-450E-4E9D-8F81-4FA90E65FC44}"/>
                </a:ext>
              </a:extLst>
            </p:cNvPr>
            <p:cNvSpPr txBox="1"/>
            <p:nvPr/>
          </p:nvSpPr>
          <p:spPr>
            <a:xfrm>
              <a:off x="2438398" y="3139561"/>
              <a:ext cx="1034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Requests</a:t>
              </a:r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BFA15362-A88D-442E-A945-EEF0A60F08F7}"/>
              </a:ext>
            </a:extLst>
          </p:cNvPr>
          <p:cNvSpPr/>
          <p:nvPr/>
        </p:nvSpPr>
        <p:spPr>
          <a:xfrm>
            <a:off x="8270434" y="200636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AC448-51D7-4AE6-9CF1-936D7225397D}"/>
              </a:ext>
            </a:extLst>
          </p:cNvPr>
          <p:cNvSpPr txBox="1"/>
          <p:nvPr/>
        </p:nvSpPr>
        <p:spPr>
          <a:xfrm>
            <a:off x="8586628" y="1906401"/>
            <a:ext cx="113358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 1</a:t>
            </a:r>
          </a:p>
          <a:p>
            <a:r>
              <a:rPr lang="en-US" dirty="0"/>
              <a:t>..</a:t>
            </a:r>
          </a:p>
          <a:p>
            <a:r>
              <a:rPr lang="en-US" sz="1600" dirty="0"/>
              <a:t>- Balance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337BECA-E398-43FE-A1F2-0F81F6450DF2}"/>
              </a:ext>
            </a:extLst>
          </p:cNvPr>
          <p:cNvSpPr/>
          <p:nvPr/>
        </p:nvSpPr>
        <p:spPr>
          <a:xfrm>
            <a:off x="10165137" y="200636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81D36-9EF2-4372-8685-3AD46966F16A}"/>
              </a:ext>
            </a:extLst>
          </p:cNvPr>
          <p:cNvSpPr txBox="1"/>
          <p:nvPr/>
        </p:nvSpPr>
        <p:spPr>
          <a:xfrm>
            <a:off x="10481331" y="1906401"/>
            <a:ext cx="113358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 2</a:t>
            </a:r>
          </a:p>
          <a:p>
            <a:r>
              <a:rPr lang="en-US" dirty="0"/>
              <a:t>..</a:t>
            </a:r>
          </a:p>
          <a:p>
            <a:r>
              <a:rPr lang="en-US" sz="1600" dirty="0"/>
              <a:t>- Balance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72D373-A1F0-4A30-9498-CBF37F422B9C}"/>
              </a:ext>
            </a:extLst>
          </p:cNvPr>
          <p:cNvCxnSpPr>
            <a:stCxn id="13" idx="2"/>
            <a:endCxn id="15" idx="2"/>
          </p:cNvCxnSpPr>
          <p:nvPr/>
        </p:nvCxnSpPr>
        <p:spPr>
          <a:xfrm rot="16200000" flipH="1">
            <a:off x="10100769" y="1851601"/>
            <a:ext cx="12700" cy="1894703"/>
          </a:xfrm>
          <a:prstGeom prst="bentConnector3">
            <a:avLst>
              <a:gd name="adj1" fmla="val 33428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E13493-2FA7-4E97-B7D8-F62A8DC1FC43}"/>
              </a:ext>
            </a:extLst>
          </p:cNvPr>
          <p:cNvCxnSpPr>
            <a:cxnSpLocks/>
          </p:cNvCxnSpPr>
          <p:nvPr/>
        </p:nvCxnSpPr>
        <p:spPr>
          <a:xfrm>
            <a:off x="3701143" y="3324227"/>
            <a:ext cx="4569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DE3852-9F0C-4BFD-99A7-94E158813FF2}"/>
              </a:ext>
            </a:extLst>
          </p:cNvPr>
          <p:cNvSpPr txBox="1"/>
          <p:nvPr/>
        </p:nvSpPr>
        <p:spPr>
          <a:xfrm>
            <a:off x="4948660" y="2869461"/>
            <a:ext cx="18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Transactions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DC957-BA7D-4DDD-BFC9-2673626F3BBF}"/>
              </a:ext>
            </a:extLst>
          </p:cNvPr>
          <p:cNvSpPr txBox="1"/>
          <p:nvPr/>
        </p:nvSpPr>
        <p:spPr>
          <a:xfrm>
            <a:off x="705505" y="4786314"/>
            <a:ext cx="5866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financial transaction </a:t>
            </a:r>
            <a:r>
              <a:rPr lang="en-US" dirty="0"/>
              <a:t>involves an activity that </a:t>
            </a:r>
            <a:r>
              <a:rPr lang="en-US" b="1" dirty="0"/>
              <a:t>changes the value</a:t>
            </a:r>
            <a:r>
              <a:rPr lang="en-US" dirty="0"/>
              <a:t> of the assets, liabilities, or owner's equity in a business.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F40F87-BF26-40C8-B03A-6BF98CD13548}"/>
              </a:ext>
            </a:extLst>
          </p:cNvPr>
          <p:cNvSpPr txBox="1"/>
          <p:nvPr/>
        </p:nvSpPr>
        <p:spPr>
          <a:xfrm>
            <a:off x="8941661" y="28438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AABA9-F0E3-4867-9BEE-2EEBAF33699C}"/>
              </a:ext>
            </a:extLst>
          </p:cNvPr>
          <p:cNvSpPr txBox="1"/>
          <p:nvPr/>
        </p:nvSpPr>
        <p:spPr>
          <a:xfrm>
            <a:off x="10836364" y="28694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-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C22734D-F24B-4E0D-90C8-079DE6343396}"/>
              </a:ext>
            </a:extLst>
          </p:cNvPr>
          <p:cNvSpPr/>
          <p:nvPr/>
        </p:nvSpPr>
        <p:spPr>
          <a:xfrm>
            <a:off x="9704639" y="3576569"/>
            <a:ext cx="914400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84041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F422AC-E8F9-4ECE-B239-A0037C98312D}"/>
              </a:ext>
            </a:extLst>
          </p:cNvPr>
          <p:cNvGrpSpPr/>
          <p:nvPr/>
        </p:nvGrpSpPr>
        <p:grpSpPr>
          <a:xfrm>
            <a:off x="600075" y="2352677"/>
            <a:ext cx="2893219" cy="1943100"/>
            <a:chOff x="600075" y="2352677"/>
            <a:chExt cx="2893219" cy="19431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68B3C70-B0F1-4C37-ADE2-A90981597C4B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2843214"/>
              <a:ext cx="12930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30E0C35-313B-48E6-A8EE-4449E4D53C0E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49" y="3324227"/>
              <a:ext cx="12930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1811803-EF61-41D0-8FB8-C4580334F55D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48" y="3838577"/>
              <a:ext cx="12930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CA3B90-6E29-4BC2-AAFA-B6C0F10738B7}"/>
                </a:ext>
              </a:extLst>
            </p:cNvPr>
            <p:cNvSpPr/>
            <p:nvPr/>
          </p:nvSpPr>
          <p:spPr>
            <a:xfrm>
              <a:off x="600075" y="2352677"/>
              <a:ext cx="2893219" cy="1943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96A555-D280-4FF8-B257-95C5E7BD4340}"/>
                </a:ext>
              </a:extLst>
            </p:cNvPr>
            <p:cNvSpPr txBox="1"/>
            <p:nvPr/>
          </p:nvSpPr>
          <p:spPr>
            <a:xfrm>
              <a:off x="2438398" y="3139561"/>
              <a:ext cx="1034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Requests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C7D9AE-17D2-4BF4-B4A5-85803361C6D2}"/>
              </a:ext>
            </a:extLst>
          </p:cNvPr>
          <p:cNvCxnSpPr>
            <a:cxnSpLocks/>
          </p:cNvCxnSpPr>
          <p:nvPr/>
        </p:nvCxnSpPr>
        <p:spPr>
          <a:xfrm>
            <a:off x="3552824" y="3314703"/>
            <a:ext cx="1293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AF4F7-969A-4EF7-B01D-65A37B1B0B6E}"/>
              </a:ext>
            </a:extLst>
          </p:cNvPr>
          <p:cNvSpPr/>
          <p:nvPr/>
        </p:nvSpPr>
        <p:spPr>
          <a:xfrm>
            <a:off x="4905373" y="1702597"/>
            <a:ext cx="2612232" cy="32432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5AAAC5-B957-4666-9DC2-A537ED4B6767}"/>
              </a:ext>
            </a:extLst>
          </p:cNvPr>
          <p:cNvCxnSpPr>
            <a:cxnSpLocks/>
          </p:cNvCxnSpPr>
          <p:nvPr/>
        </p:nvCxnSpPr>
        <p:spPr>
          <a:xfrm>
            <a:off x="7541418" y="3324227"/>
            <a:ext cx="1293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5BB97-44AD-477E-B14E-2919519F5DFA}"/>
              </a:ext>
            </a:extLst>
          </p:cNvPr>
          <p:cNvSpPr/>
          <p:nvPr/>
        </p:nvSpPr>
        <p:spPr>
          <a:xfrm>
            <a:off x="8858250" y="1702596"/>
            <a:ext cx="2612232" cy="32432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60A898B7-DB63-4CF4-995D-0A7412F75A3B}"/>
              </a:ext>
            </a:extLst>
          </p:cNvPr>
          <p:cNvSpPr/>
          <p:nvPr/>
        </p:nvSpPr>
        <p:spPr>
          <a:xfrm>
            <a:off x="5754289" y="3576569"/>
            <a:ext cx="914400" cy="1216152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F8BC1D-A162-4288-889E-854FA30BD30D}"/>
              </a:ext>
            </a:extLst>
          </p:cNvPr>
          <p:cNvSpPr/>
          <p:nvPr/>
        </p:nvSpPr>
        <p:spPr>
          <a:xfrm>
            <a:off x="5267178" y="1909951"/>
            <a:ext cx="1888621" cy="965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Command Handler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38960E-45F4-4974-920F-B6B6882C2E3E}"/>
              </a:ext>
            </a:extLst>
          </p:cNvPr>
          <p:cNvCxnSpPr>
            <a:cxnSpLocks/>
            <a:stCxn id="3" idx="2"/>
            <a:endCxn id="2" idx="1"/>
          </p:cNvCxnSpPr>
          <p:nvPr/>
        </p:nvCxnSpPr>
        <p:spPr>
          <a:xfrm>
            <a:off x="6211489" y="2875626"/>
            <a:ext cx="0" cy="70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3BF033-1C02-4D86-9EEC-96A6287D40E7}"/>
              </a:ext>
            </a:extLst>
          </p:cNvPr>
          <p:cNvSpPr txBox="1"/>
          <p:nvPr/>
        </p:nvSpPr>
        <p:spPr>
          <a:xfrm>
            <a:off x="6198445" y="305410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09689-46B9-461B-9911-71C5B0D4BDD4}"/>
              </a:ext>
            </a:extLst>
          </p:cNvPr>
          <p:cNvSpPr txBox="1"/>
          <p:nvPr/>
        </p:nvSpPr>
        <p:spPr>
          <a:xfrm>
            <a:off x="7744857" y="2991537"/>
            <a:ext cx="886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 to</a:t>
            </a:r>
          </a:p>
          <a:p>
            <a:pPr algn="ctr"/>
            <a:r>
              <a:rPr lang="en-US" dirty="0"/>
              <a:t>Queue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5FB0538-6B2E-4C33-B478-AE4A20969328}"/>
              </a:ext>
            </a:extLst>
          </p:cNvPr>
          <p:cNvSpPr/>
          <p:nvPr/>
        </p:nvSpPr>
        <p:spPr>
          <a:xfrm>
            <a:off x="9217529" y="1909951"/>
            <a:ext cx="1888621" cy="965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Handler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365383CE-9AB2-43A9-B6B8-A7846A72ACA6}"/>
              </a:ext>
            </a:extLst>
          </p:cNvPr>
          <p:cNvSpPr/>
          <p:nvPr/>
        </p:nvSpPr>
        <p:spPr>
          <a:xfrm>
            <a:off x="9704639" y="3576569"/>
            <a:ext cx="914400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Models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EA03E8-7AD4-4B33-B06A-FA72D3E16542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flipH="1">
            <a:off x="10161839" y="2875626"/>
            <a:ext cx="1" cy="70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30E13A-BA72-4671-999E-A6C56F052A65}"/>
              </a:ext>
            </a:extLst>
          </p:cNvPr>
          <p:cNvSpPr txBox="1"/>
          <p:nvPr/>
        </p:nvSpPr>
        <p:spPr>
          <a:xfrm>
            <a:off x="10161839" y="291703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 Values</a:t>
            </a:r>
          </a:p>
          <a:p>
            <a:r>
              <a:rPr lang="en-US" dirty="0"/>
              <a:t>&amp; Add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6E1A9E9-FC42-4922-81D3-23721A72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627"/>
          </a:xfrm>
        </p:spPr>
        <p:txBody>
          <a:bodyPr/>
          <a:lstStyle/>
          <a:p>
            <a:r>
              <a:rPr lang="en-US" dirty="0"/>
              <a:t>5,000ft. overview</a:t>
            </a:r>
          </a:p>
        </p:txBody>
      </p:sp>
    </p:spTree>
    <p:extLst>
      <p:ext uri="{BB962C8B-B14F-4D97-AF65-F5344CB8AC3E}">
        <p14:creationId xmlns:p14="http://schemas.microsoft.com/office/powerpoint/2010/main" val="3671314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D3AC10-964C-4988-A5BB-283396CF56BE}"/>
              </a:ext>
            </a:extLst>
          </p:cNvPr>
          <p:cNvSpPr/>
          <p:nvPr/>
        </p:nvSpPr>
        <p:spPr>
          <a:xfrm>
            <a:off x="5101628" y="1656630"/>
            <a:ext cx="1593410" cy="10139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1B2A1-538B-42E3-9633-63C3EC7F6523}"/>
              </a:ext>
            </a:extLst>
          </p:cNvPr>
          <p:cNvSpPr/>
          <p:nvPr/>
        </p:nvSpPr>
        <p:spPr>
          <a:xfrm>
            <a:off x="7746749" y="3534200"/>
            <a:ext cx="1593410" cy="1013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59DDF-1B7C-4610-AC97-CA608E3997F9}"/>
              </a:ext>
            </a:extLst>
          </p:cNvPr>
          <p:cNvSpPr/>
          <p:nvPr/>
        </p:nvSpPr>
        <p:spPr>
          <a:xfrm>
            <a:off x="5101628" y="5250679"/>
            <a:ext cx="1593410" cy="1013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16ADA-1E8F-49B2-A776-1FD9AFF9790E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6695038" y="4548188"/>
            <a:ext cx="1848416" cy="1209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5415EC01-A79E-4807-B4A6-C54D9EB74995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695038" y="2163624"/>
            <a:ext cx="1848416" cy="1370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55CCF5-605A-4B76-BD01-AAC495FA2F09}"/>
              </a:ext>
            </a:extLst>
          </p:cNvPr>
          <p:cNvSpPr txBox="1"/>
          <p:nvPr/>
        </p:nvSpPr>
        <p:spPr>
          <a:xfrm>
            <a:off x="9089679" y="1502875"/>
            <a:ext cx="2652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abstraction</a:t>
            </a:r>
            <a:r>
              <a:rPr lang="en-US" dirty="0"/>
              <a:t> layer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business.</a:t>
            </a:r>
          </a:p>
          <a:p>
            <a:r>
              <a:rPr lang="en-US" dirty="0"/>
              <a:t>Khi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business, </a:t>
            </a:r>
            <a:r>
              <a:rPr lang="en-US" dirty="0" err="1"/>
              <a:t>các</a:t>
            </a:r>
            <a:r>
              <a:rPr lang="en-US" dirty="0"/>
              <a:t> Actors +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(commands &amp; queries)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domain.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80302-E51D-4D7C-B47A-4CCEBA2A1A54}"/>
              </a:ext>
            </a:extLst>
          </p:cNvPr>
          <p:cNvSpPr txBox="1"/>
          <p:nvPr/>
        </p:nvSpPr>
        <p:spPr>
          <a:xfrm>
            <a:off x="2675300" y="5757673"/>
            <a:ext cx="242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concrete</a:t>
            </a:r>
            <a:r>
              <a:rPr lang="en-US" dirty="0"/>
              <a:t> layer,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abstraction </a:t>
            </a:r>
            <a:r>
              <a:rPr lang="en-US" dirty="0" err="1"/>
              <a:t>trong</a:t>
            </a:r>
            <a:r>
              <a:rPr lang="en-US" dirty="0"/>
              <a:t> domain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7D4C9-5039-4BBA-AF72-81575215A1ED}"/>
              </a:ext>
            </a:extLst>
          </p:cNvPr>
          <p:cNvSpPr txBox="1"/>
          <p:nvPr/>
        </p:nvSpPr>
        <p:spPr>
          <a:xfrm>
            <a:off x="6105055" y="215475"/>
            <a:ext cx="2857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aggregators (services),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Domain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196303-68A1-4F6D-803A-B3466892CC7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98333" y="2670618"/>
            <a:ext cx="0" cy="258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D3AC10-964C-4988-A5BB-283396CF56BE}"/>
              </a:ext>
            </a:extLst>
          </p:cNvPr>
          <p:cNvSpPr/>
          <p:nvPr/>
        </p:nvSpPr>
        <p:spPr>
          <a:xfrm>
            <a:off x="5101628" y="1656630"/>
            <a:ext cx="1593410" cy="10139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1B2A1-538B-42E3-9633-63C3EC7F6523}"/>
              </a:ext>
            </a:extLst>
          </p:cNvPr>
          <p:cNvSpPr/>
          <p:nvPr/>
        </p:nvSpPr>
        <p:spPr>
          <a:xfrm>
            <a:off x="7746749" y="3534200"/>
            <a:ext cx="1593410" cy="1013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59DDF-1B7C-4610-AC97-CA608E3997F9}"/>
              </a:ext>
            </a:extLst>
          </p:cNvPr>
          <p:cNvSpPr/>
          <p:nvPr/>
        </p:nvSpPr>
        <p:spPr>
          <a:xfrm>
            <a:off x="5101628" y="5250679"/>
            <a:ext cx="1593410" cy="1013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16ADA-1E8F-49B2-A776-1FD9AFF9790E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6695038" y="4548188"/>
            <a:ext cx="1848416" cy="1209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5415EC01-A79E-4807-B4A6-C54D9EB74995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695038" y="2163624"/>
            <a:ext cx="1848416" cy="1370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55CCF5-605A-4B76-BD01-AAC495FA2F09}"/>
              </a:ext>
            </a:extLst>
          </p:cNvPr>
          <p:cNvSpPr txBox="1"/>
          <p:nvPr/>
        </p:nvSpPr>
        <p:spPr>
          <a:xfrm>
            <a:off x="9089679" y="1502875"/>
            <a:ext cx="2652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abstraction</a:t>
            </a:r>
            <a:r>
              <a:rPr lang="en-US" dirty="0"/>
              <a:t> layer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business.</a:t>
            </a:r>
          </a:p>
          <a:p>
            <a:r>
              <a:rPr lang="en-US" dirty="0"/>
              <a:t>Khi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business, </a:t>
            </a:r>
            <a:r>
              <a:rPr lang="en-US" dirty="0" err="1"/>
              <a:t>các</a:t>
            </a:r>
            <a:r>
              <a:rPr lang="en-US" dirty="0"/>
              <a:t> Actors +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(commands &amp; queries)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domain.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730F8-BEA7-465F-986A-F89B7A9F5976}"/>
              </a:ext>
            </a:extLst>
          </p:cNvPr>
          <p:cNvSpPr/>
          <p:nvPr/>
        </p:nvSpPr>
        <p:spPr>
          <a:xfrm>
            <a:off x="1445537" y="2439666"/>
            <a:ext cx="1593410" cy="1013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.Scheduler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F1DD7-6490-49F3-904F-921F484DEB78}"/>
              </a:ext>
            </a:extLst>
          </p:cNvPr>
          <p:cNvSpPr/>
          <p:nvPr/>
        </p:nvSpPr>
        <p:spPr>
          <a:xfrm>
            <a:off x="1445537" y="4743685"/>
            <a:ext cx="1593410" cy="1013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</a:p>
          <a:p>
            <a:pPr algn="ctr"/>
            <a:r>
              <a:rPr lang="en-US" dirty="0"/>
              <a:t>.Scheduler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80302-E51D-4D7C-B47A-4CCEBA2A1A54}"/>
              </a:ext>
            </a:extLst>
          </p:cNvPr>
          <p:cNvSpPr txBox="1"/>
          <p:nvPr/>
        </p:nvSpPr>
        <p:spPr>
          <a:xfrm>
            <a:off x="2675300" y="5757673"/>
            <a:ext cx="242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concrete</a:t>
            </a:r>
            <a:r>
              <a:rPr lang="en-US" dirty="0"/>
              <a:t> layer,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abstraction </a:t>
            </a:r>
            <a:r>
              <a:rPr lang="en-US" dirty="0" err="1"/>
              <a:t>trong</a:t>
            </a:r>
            <a:r>
              <a:rPr lang="en-US" dirty="0"/>
              <a:t> domain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7D4C9-5039-4BBA-AF72-81575215A1ED}"/>
              </a:ext>
            </a:extLst>
          </p:cNvPr>
          <p:cNvSpPr txBox="1"/>
          <p:nvPr/>
        </p:nvSpPr>
        <p:spPr>
          <a:xfrm>
            <a:off x="6105055" y="215475"/>
            <a:ext cx="2857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aggregators (services),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Domain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196303-68A1-4F6D-803A-B3466892CC7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98333" y="2670618"/>
            <a:ext cx="0" cy="258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7800FB5-3D9D-4E50-A0CE-0927A35C4F53}"/>
              </a:ext>
            </a:extLst>
          </p:cNvPr>
          <p:cNvSpPr/>
          <p:nvPr/>
        </p:nvSpPr>
        <p:spPr>
          <a:xfrm>
            <a:off x="1445537" y="780031"/>
            <a:ext cx="1593410" cy="1013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ASP.NET SERVER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AEAF2D-A48F-41ED-B8BC-9909B13BB57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038947" y="1287025"/>
            <a:ext cx="2062681" cy="60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3D6D2F-56E0-4F03-A5A7-B42D8221B40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38947" y="2439666"/>
            <a:ext cx="2062681" cy="50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995D95-D7ED-4C5B-95E5-71D92D7B205D}"/>
              </a:ext>
            </a:extLst>
          </p:cNvPr>
          <p:cNvSpPr txBox="1"/>
          <p:nvPr/>
        </p:nvSpPr>
        <p:spPr>
          <a:xfrm>
            <a:off x="3057843" y="1794019"/>
            <a:ext cx="1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services </a:t>
            </a:r>
            <a:r>
              <a:rPr lang="en-US" dirty="0" err="1"/>
              <a:t>của</a:t>
            </a:r>
            <a:r>
              <a:rPr lang="en-US" dirty="0"/>
              <a:t> application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87DD29-73EB-4741-B7BC-2B5BE67E91E8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242242" y="3453654"/>
            <a:ext cx="0" cy="129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8910965-F1F3-47CA-9983-8DACFCDD28A9}"/>
              </a:ext>
            </a:extLst>
          </p:cNvPr>
          <p:cNvSpPr txBox="1"/>
          <p:nvPr/>
        </p:nvSpPr>
        <p:spPr>
          <a:xfrm>
            <a:off x="2529691" y="3414242"/>
            <a:ext cx="2426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ra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5924C7-8CA3-47F9-806B-39F8DD53C2A1}"/>
              </a:ext>
            </a:extLst>
          </p:cNvPr>
          <p:cNvSpPr txBox="1"/>
          <p:nvPr/>
        </p:nvSpPr>
        <p:spPr>
          <a:xfrm>
            <a:off x="2829210" y="141065"/>
            <a:ext cx="242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ra </a:t>
            </a:r>
            <a:r>
              <a:rPr lang="en-US" dirty="0" err="1"/>
              <a:t>lệnh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5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B2EE-CAD1-484E-BC58-F967EBD5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EventSourcing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5843-0BEC-4981-B618-47C9478A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1: Application</a:t>
            </a:r>
          </a:p>
          <a:p>
            <a:pPr lvl="2"/>
            <a:r>
              <a:rPr lang="en-US" dirty="0"/>
              <a:t>Commands: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2: Domain</a:t>
            </a:r>
          </a:p>
          <a:p>
            <a:pPr lvl="2"/>
            <a:r>
              <a:rPr lang="en-US" dirty="0"/>
              <a:t>Domain Models</a:t>
            </a:r>
          </a:p>
          <a:p>
            <a:pPr lvl="2"/>
            <a:r>
              <a:rPr lang="en-US" dirty="0"/>
              <a:t>Domain Events</a:t>
            </a:r>
          </a:p>
          <a:p>
            <a:pPr lvl="2"/>
            <a:r>
              <a:rPr lang="en-US" dirty="0"/>
              <a:t>Integration Events + Handlers</a:t>
            </a:r>
          </a:p>
          <a:p>
            <a:pPr lvl="2"/>
            <a:r>
              <a:rPr lang="en-US" dirty="0"/>
              <a:t>Command: command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integration event -&gt; integration event handler -&gt;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Domain Events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3: Infrastructure</a:t>
            </a:r>
          </a:p>
          <a:p>
            <a:pPr lvl="2"/>
            <a:r>
              <a:rPr lang="en-US" dirty="0"/>
              <a:t>Domain Event Handlers: Domain Events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-&gt;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Domain Event Handlers -&gt;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CSDL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8CC9-739B-4F8A-B820-CBCC4DB0B08A}"/>
              </a:ext>
            </a:extLst>
          </p:cNvPr>
          <p:cNvSpPr txBox="1"/>
          <p:nvPr/>
        </p:nvSpPr>
        <p:spPr>
          <a:xfrm>
            <a:off x="5201195" y="365125"/>
            <a:ext cx="581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features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19319</TotalTime>
  <Words>332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Fast Production Core Banking Sample</vt:lpstr>
      <vt:lpstr>10,000ft. Overview – Core Banking</vt:lpstr>
      <vt:lpstr>5,000ft. overview</vt:lpstr>
      <vt:lpstr>PowerPoint Presentation</vt:lpstr>
      <vt:lpstr>PowerPoint Presentation</vt:lpstr>
      <vt:lpstr>EventSourcing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Production Core Banking Sample</dc:title>
  <dc:creator>Quang Vu</dc:creator>
  <cp:lastModifiedBy>Quang Vu</cp:lastModifiedBy>
  <cp:revision>18</cp:revision>
  <dcterms:created xsi:type="dcterms:W3CDTF">2022-10-14T12:01:05Z</dcterms:created>
  <dcterms:modified xsi:type="dcterms:W3CDTF">2022-10-28T09:58:19Z</dcterms:modified>
</cp:coreProperties>
</file>