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3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64F5-201D-4968-9668-75CA27E86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67C39-5F5C-41C2-91F5-F792E286E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E9D07-CB0F-4F38-A6B9-71026B32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A5FC-8314-485B-9DCA-DCBFEE83D5CB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47D3E-3B6B-4D7B-9042-F0DA697A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A8F32-5750-4ABB-B4BB-42F9645C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C533-B752-47FC-A18B-613A7A35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0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D643-A935-4BD6-9D76-50A299CF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B0A1C-5A7E-4EE3-968C-D27610AEF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BE499-B342-4F92-867F-BC22ACE2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A5FC-8314-485B-9DCA-DCBFEE83D5CB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FB69-94A7-46FA-BB7F-E2DAE6AF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AA1A5-D1D8-4EFA-B31E-6B45330F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C533-B752-47FC-A18B-613A7A35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8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EAD4C-C4E9-4343-AE56-05B8ED4B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F2A02-05DB-46A4-8279-8F42D2A89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1002-00AD-415C-BF50-AF2E0BDB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A5FC-8314-485B-9DCA-DCBFEE83D5CB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B23C3-6796-4827-A515-307FAEC0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1D162-555D-48D2-9258-25F1BCF6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C533-B752-47FC-A18B-613A7A35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4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7B15-C583-4345-9269-D0F02747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6746-039F-4167-BFC5-9EA3EC96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9CE84-090B-4325-AEBD-2ACCC117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A5FC-8314-485B-9DCA-DCBFEE83D5CB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09026-29F4-463A-99F4-5E2B413D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238EE-75C9-4B5C-87B4-36119B55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C533-B752-47FC-A18B-613A7A35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31DF-6319-41DA-9BA9-7140D77A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9CB03-571D-4932-8EE8-140803D0A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64FF7-032E-492A-8ECB-1E300F81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A5FC-8314-485B-9DCA-DCBFEE83D5CB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EDC49-F3DB-4298-9D6B-F9BC0CAB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5C31E-F4CC-4249-95C9-9F8735DB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C533-B752-47FC-A18B-613A7A35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3120-3FE3-45AD-8415-0D662FF4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32F3-83D8-41EC-95CA-983FE6475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58CC0-CCBE-4EE2-8590-EB040C6E6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A85D7-040D-4CA0-8BDA-EA248619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A5FC-8314-485B-9DCA-DCBFEE83D5CB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52B6-F069-4141-8A11-95CD20B9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A9ED6-B1F4-4645-97A0-8E821D9E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C533-B752-47FC-A18B-613A7A35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D960-C077-4B4F-B569-93DBE8E5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20D4F-1448-46AD-A69D-E238CCB6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94021-AA36-4D4F-BE5B-CB3E27F90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90E45-66FD-4E18-B200-FBCFC42C0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77010-3F41-41E4-ACD3-B2670E3B7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FA6DF-0209-4A43-BC83-85F3BD35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A5FC-8314-485B-9DCA-DCBFEE83D5CB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7A81F-86C5-424B-9D3F-064AF858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3F397-CD2B-4504-9037-275B5D27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C533-B752-47FC-A18B-613A7A35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9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F543-11C7-41A7-9E7F-89490095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18A76-A0AF-40B6-9C5B-F37842E5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A5FC-8314-485B-9DCA-DCBFEE83D5CB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C1877-75AF-446A-9CFF-EB0EEC46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62396-E3B3-4D81-8B94-B11E4756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C533-B752-47FC-A18B-613A7A35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3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FFF9A-4FC0-4708-B6C3-CF5666CE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A5FC-8314-485B-9DCA-DCBFEE83D5CB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C45E3-C990-4D39-B3EF-CAC411CA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C9AFC-0829-4E7F-AB2E-D06A152D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C533-B752-47FC-A18B-613A7A35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5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ACC1-8B57-429A-B1D6-769D85E8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1DE7-6E9F-4D12-A459-31EE385B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9173E-2787-4A3E-9780-77545F12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569A5-C2C7-4BA6-9801-F72C7F9C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A5FC-8314-485B-9DCA-DCBFEE83D5CB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CD2E0-73F1-43B6-948D-68CA4F0C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516B6-A115-46CA-8EFB-E1653B0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C533-B752-47FC-A18B-613A7A35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4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F90C-ED1F-43D5-905E-00E092E4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AB5D5-BB92-4AFC-B0B6-B05F48AC0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728A2-607B-4B63-8A2A-514BF3304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FC312-4187-4AAD-A191-AC16BA96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A5FC-8314-485B-9DCA-DCBFEE83D5CB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07AEF-C5DD-46D4-A918-DE6CFFCC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23591-0DEE-4CAE-B5FB-9E341EE1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9C533-B752-47FC-A18B-613A7A35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2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E46F2-F602-4F8C-A788-E685F2BDD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F72A5-BCF4-43CB-962D-91A9BA45D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BF61D-5FE9-4940-B92A-D644CA2F3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EA5FC-8314-485B-9DCA-DCBFEE83D5CB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19EB5-7314-4881-B0B2-A30672FBF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1D57-C96E-4019-9E48-F5DB355D0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9C533-B752-47FC-A18B-613A7A35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0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0778-9AD5-4572-8914-EEDC8C0F7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Kustomize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B745D-E016-4281-8AC6-6416C30F9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6F18-2E21-48DC-994F-5C28EAC4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Folder's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2ACA-9144-4BA4-8880-3633A80D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</a:t>
            </a:r>
          </a:p>
          <a:p>
            <a:pPr lvl="1"/>
            <a:r>
              <a:rPr lang="en-US" dirty="0"/>
              <a:t>base</a:t>
            </a:r>
          </a:p>
          <a:p>
            <a:pPr lvl="2"/>
            <a:r>
              <a:rPr lang="en-US" dirty="0"/>
              <a:t>*.</a:t>
            </a:r>
            <a:r>
              <a:rPr lang="en-US" dirty="0" err="1"/>
              <a:t>yaml</a:t>
            </a:r>
            <a:endParaRPr lang="en-US" dirty="0"/>
          </a:p>
          <a:p>
            <a:pPr lvl="2"/>
            <a:r>
              <a:rPr lang="en-US" dirty="0"/>
              <a:t>*.json</a:t>
            </a:r>
          </a:p>
          <a:p>
            <a:pPr lvl="1"/>
            <a:r>
              <a:rPr lang="en-US" dirty="0"/>
              <a:t>overlays</a:t>
            </a:r>
          </a:p>
          <a:p>
            <a:pPr lvl="2"/>
            <a:r>
              <a:rPr lang="en-US" dirty="0"/>
              <a:t>overlay’s name</a:t>
            </a:r>
          </a:p>
          <a:p>
            <a:pPr lvl="3"/>
            <a:r>
              <a:rPr lang="en-US" dirty="0"/>
              <a:t>empty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D208B-EAE3-4878-95A3-C09724D5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76123"/>
            <a:ext cx="3053139" cy="15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5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AEFF8-0063-4B13-A5A8-53B79A29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E7E66-301F-441E-A3A0-8EAEEEF82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7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522D-93B3-4488-B9DA-1316B33D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kustomization</a:t>
            </a:r>
            <a:r>
              <a:rPr lang="en-US" dirty="0"/>
              <a:t> </a:t>
            </a:r>
            <a:r>
              <a:rPr lang="en-US" dirty="0" err="1"/>
              <a:t>yaml</a:t>
            </a:r>
            <a:r>
              <a:rPr lang="en-US" dirty="0"/>
              <a:t> in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07DE-592B-4A95-80E0-172315D1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base</a:t>
            </a:r>
          </a:p>
          <a:p>
            <a:r>
              <a:rPr lang="en-US" dirty="0" err="1"/>
              <a:t>kustomize</a:t>
            </a:r>
            <a:r>
              <a:rPr lang="en-US" dirty="0"/>
              <a:t> create --autodetect</a:t>
            </a:r>
          </a:p>
        </p:txBody>
      </p:sp>
    </p:spTree>
    <p:extLst>
      <p:ext uri="{BB962C8B-B14F-4D97-AF65-F5344CB8AC3E}">
        <p14:creationId xmlns:p14="http://schemas.microsoft.com/office/powerpoint/2010/main" val="57618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9337-3630-46B0-9D6D-2EB15736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kustomization</a:t>
            </a:r>
            <a:r>
              <a:rPr lang="en-US" dirty="0"/>
              <a:t> </a:t>
            </a:r>
            <a:r>
              <a:rPr lang="en-US" dirty="0" err="1"/>
              <a:t>yaml</a:t>
            </a:r>
            <a:r>
              <a:rPr lang="en-US" dirty="0"/>
              <a:t> in overlay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A201C-0A38-40BF-A946-B25130C4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Menlo"/>
              </a:rPr>
              <a:t>cd to overlay folder</a:t>
            </a:r>
            <a:endParaRPr lang="en-US" b="0" i="0" dirty="0">
              <a:solidFill>
                <a:srgbClr val="292929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292929"/>
                </a:solidFill>
                <a:effectLst/>
                <a:latin typeface="Menlo"/>
              </a:rPr>
              <a:t>kustomize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 create --resources path/to/base</a:t>
            </a:r>
          </a:p>
          <a:p>
            <a:pPr lvl="1"/>
            <a:r>
              <a:rPr lang="en-US" dirty="0" err="1"/>
              <a:t>kustomize</a:t>
            </a:r>
            <a:r>
              <a:rPr lang="en-US" dirty="0"/>
              <a:t> create --resources ../../base --autodetect</a:t>
            </a:r>
          </a:p>
        </p:txBody>
      </p:sp>
    </p:spTree>
    <p:extLst>
      <p:ext uri="{BB962C8B-B14F-4D97-AF65-F5344CB8AC3E}">
        <p14:creationId xmlns:p14="http://schemas.microsoft.com/office/powerpoint/2010/main" val="252050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EBAB-A228-47A8-9ACB-14D6222C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6CE4-0844-454A-89B6-09628C15E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overlay</a:t>
            </a:r>
          </a:p>
          <a:p>
            <a:r>
              <a:rPr lang="en-US" dirty="0" err="1"/>
              <a:t>kustomize</a:t>
            </a:r>
            <a:r>
              <a:rPr lang="en-US" dirty="0"/>
              <a:t> build</a:t>
            </a:r>
          </a:p>
        </p:txBody>
      </p:sp>
    </p:spTree>
    <p:extLst>
      <p:ext uri="{BB962C8B-B14F-4D97-AF65-F5344CB8AC3E}">
        <p14:creationId xmlns:p14="http://schemas.microsoft.com/office/powerpoint/2010/main" val="399281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Office Theme</vt:lpstr>
      <vt:lpstr>Kustomize</vt:lpstr>
      <vt:lpstr>Folder's structure</vt:lpstr>
      <vt:lpstr>Quick start</vt:lpstr>
      <vt:lpstr>Create kustomization yaml in base</vt:lpstr>
      <vt:lpstr>Create kustomization yaml in overlay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Kustomize</dc:title>
  <dc:creator>Vu Van Minh Quang</dc:creator>
  <cp:lastModifiedBy>Vu Van Minh Quang</cp:lastModifiedBy>
  <cp:revision>12</cp:revision>
  <dcterms:created xsi:type="dcterms:W3CDTF">2022-03-21T04:28:14Z</dcterms:created>
  <dcterms:modified xsi:type="dcterms:W3CDTF">2022-03-21T05:56:32Z</dcterms:modified>
</cp:coreProperties>
</file>