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1" r:id="rId4"/>
    <p:sldId id="275" r:id="rId5"/>
    <p:sldId id="257" r:id="rId6"/>
    <p:sldId id="267" r:id="rId7"/>
    <p:sldId id="262" r:id="rId8"/>
    <p:sldId id="258" r:id="rId9"/>
    <p:sldId id="259" r:id="rId10"/>
    <p:sldId id="260" r:id="rId11"/>
    <p:sldId id="264" r:id="rId12"/>
    <p:sldId id="263" r:id="rId13"/>
    <p:sldId id="266" r:id="rId14"/>
    <p:sldId id="268" r:id="rId15"/>
    <p:sldId id="270" r:id="rId16"/>
    <p:sldId id="269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C09823-D9E8-4558-8CAC-0F5C27D100DD}" v="14" dt="2022-03-01T05:10:54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3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 Van Minh Quang" userId="475df213-20cd-4320-9eb7-db41c2849ec6" providerId="ADAL" clId="{DDC09823-D9E8-4558-8CAC-0F5C27D100DD}"/>
    <pc:docChg chg="undo custSel addSld modSld">
      <pc:chgData name="Vu Van Minh Quang" userId="475df213-20cd-4320-9eb7-db41c2849ec6" providerId="ADAL" clId="{DDC09823-D9E8-4558-8CAC-0F5C27D100DD}" dt="2022-03-01T05:26:22.901" v="2051" actId="14100"/>
      <pc:docMkLst>
        <pc:docMk/>
      </pc:docMkLst>
      <pc:sldChg chg="modSp mod">
        <pc:chgData name="Vu Van Minh Quang" userId="475df213-20cd-4320-9eb7-db41c2849ec6" providerId="ADAL" clId="{DDC09823-D9E8-4558-8CAC-0F5C27D100DD}" dt="2022-03-01T04:00:48.222" v="129" actId="121"/>
        <pc:sldMkLst>
          <pc:docMk/>
          <pc:sldMk cId="1126327351" sldId="256"/>
        </pc:sldMkLst>
        <pc:spChg chg="mod">
          <ac:chgData name="Vu Van Minh Quang" userId="475df213-20cd-4320-9eb7-db41c2849ec6" providerId="ADAL" clId="{DDC09823-D9E8-4558-8CAC-0F5C27D100DD}" dt="2022-03-01T04:00:33.426" v="113" actId="20577"/>
          <ac:spMkLst>
            <pc:docMk/>
            <pc:sldMk cId="1126327351" sldId="256"/>
            <ac:spMk id="2" creationId="{9F99449D-857D-4D68-8353-DD7DDD5AC9EA}"/>
          </ac:spMkLst>
        </pc:spChg>
        <pc:spChg chg="mod">
          <ac:chgData name="Vu Van Minh Quang" userId="475df213-20cd-4320-9eb7-db41c2849ec6" providerId="ADAL" clId="{DDC09823-D9E8-4558-8CAC-0F5C27D100DD}" dt="2022-03-01T04:00:48.222" v="129" actId="121"/>
          <ac:spMkLst>
            <pc:docMk/>
            <pc:sldMk cId="1126327351" sldId="256"/>
            <ac:spMk id="3" creationId="{4B32E0A9-069B-4ECD-B58B-868DF25CEDA1}"/>
          </ac:spMkLst>
        </pc:spChg>
      </pc:sldChg>
      <pc:sldChg chg="addSp delSp modSp new mod">
        <pc:chgData name="Vu Van Minh Quang" userId="475df213-20cd-4320-9eb7-db41c2849ec6" providerId="ADAL" clId="{DDC09823-D9E8-4558-8CAC-0F5C27D100DD}" dt="2022-03-01T03:56:14.557" v="5" actId="1076"/>
        <pc:sldMkLst>
          <pc:docMk/>
          <pc:sldMk cId="385037739" sldId="258"/>
        </pc:sldMkLst>
        <pc:spChg chg="del">
          <ac:chgData name="Vu Van Minh Quang" userId="475df213-20cd-4320-9eb7-db41c2849ec6" providerId="ADAL" clId="{DDC09823-D9E8-4558-8CAC-0F5C27D100DD}" dt="2022-03-01T03:55:08.869" v="1" actId="478"/>
          <ac:spMkLst>
            <pc:docMk/>
            <pc:sldMk cId="385037739" sldId="258"/>
            <ac:spMk id="2" creationId="{0EE206A2-590C-4BF3-9D47-06D49DD83FD2}"/>
          </ac:spMkLst>
        </pc:spChg>
        <pc:spChg chg="del">
          <ac:chgData name="Vu Van Minh Quang" userId="475df213-20cd-4320-9eb7-db41c2849ec6" providerId="ADAL" clId="{DDC09823-D9E8-4558-8CAC-0F5C27D100DD}" dt="2022-03-01T03:55:08.869" v="1" actId="478"/>
          <ac:spMkLst>
            <pc:docMk/>
            <pc:sldMk cId="385037739" sldId="258"/>
            <ac:spMk id="3" creationId="{B38387C6-342A-4108-960B-F9AE5D5532CA}"/>
          </ac:spMkLst>
        </pc:spChg>
        <pc:picChg chg="add mod">
          <ac:chgData name="Vu Van Minh Quang" userId="475df213-20cd-4320-9eb7-db41c2849ec6" providerId="ADAL" clId="{DDC09823-D9E8-4558-8CAC-0F5C27D100DD}" dt="2022-03-01T03:55:13.811" v="3" actId="1076"/>
          <ac:picMkLst>
            <pc:docMk/>
            <pc:sldMk cId="385037739" sldId="258"/>
            <ac:picMk id="5" creationId="{4A86DC3C-3890-4DF5-BB47-8AC36DF0A859}"/>
          </ac:picMkLst>
        </pc:picChg>
        <pc:picChg chg="add mod">
          <ac:chgData name="Vu Van Minh Quang" userId="475df213-20cd-4320-9eb7-db41c2849ec6" providerId="ADAL" clId="{DDC09823-D9E8-4558-8CAC-0F5C27D100DD}" dt="2022-03-01T03:56:14.557" v="5" actId="1076"/>
          <ac:picMkLst>
            <pc:docMk/>
            <pc:sldMk cId="385037739" sldId="258"/>
            <ac:picMk id="7" creationId="{E96052C6-F960-471A-8FB7-09120C6D37E0}"/>
          </ac:picMkLst>
        </pc:picChg>
      </pc:sldChg>
      <pc:sldChg chg="addSp delSp modSp add mod">
        <pc:chgData name="Vu Van Minh Quang" userId="475df213-20cd-4320-9eb7-db41c2849ec6" providerId="ADAL" clId="{DDC09823-D9E8-4558-8CAC-0F5C27D100DD}" dt="2022-03-01T03:56:48.400" v="9" actId="1076"/>
        <pc:sldMkLst>
          <pc:docMk/>
          <pc:sldMk cId="658689723" sldId="259"/>
        </pc:sldMkLst>
        <pc:picChg chg="add mod">
          <ac:chgData name="Vu Van Minh Quang" userId="475df213-20cd-4320-9eb7-db41c2849ec6" providerId="ADAL" clId="{DDC09823-D9E8-4558-8CAC-0F5C27D100DD}" dt="2022-03-01T03:56:48.400" v="9" actId="1076"/>
          <ac:picMkLst>
            <pc:docMk/>
            <pc:sldMk cId="658689723" sldId="259"/>
            <ac:picMk id="3" creationId="{D58A319B-D98B-4DF4-AD63-3C3BC38D1CB1}"/>
          </ac:picMkLst>
        </pc:picChg>
        <pc:picChg chg="del">
          <ac:chgData name="Vu Van Minh Quang" userId="475df213-20cd-4320-9eb7-db41c2849ec6" providerId="ADAL" clId="{DDC09823-D9E8-4558-8CAC-0F5C27D100DD}" dt="2022-03-01T03:56:21.434" v="7" actId="478"/>
          <ac:picMkLst>
            <pc:docMk/>
            <pc:sldMk cId="658689723" sldId="259"/>
            <ac:picMk id="7" creationId="{E96052C6-F960-471A-8FB7-09120C6D37E0}"/>
          </ac:picMkLst>
        </pc:picChg>
      </pc:sldChg>
      <pc:sldChg chg="addSp delSp modSp add mod">
        <pc:chgData name="Vu Van Minh Quang" userId="475df213-20cd-4320-9eb7-db41c2849ec6" providerId="ADAL" clId="{DDC09823-D9E8-4558-8CAC-0F5C27D100DD}" dt="2022-03-01T03:57:39.672" v="15" actId="1076"/>
        <pc:sldMkLst>
          <pc:docMk/>
          <pc:sldMk cId="3878310103" sldId="260"/>
        </pc:sldMkLst>
        <pc:spChg chg="add mod">
          <ac:chgData name="Vu Van Minh Quang" userId="475df213-20cd-4320-9eb7-db41c2849ec6" providerId="ADAL" clId="{DDC09823-D9E8-4558-8CAC-0F5C27D100DD}" dt="2022-03-01T03:57:39.672" v="15" actId="1076"/>
          <ac:spMkLst>
            <pc:docMk/>
            <pc:sldMk cId="3878310103" sldId="260"/>
            <ac:spMk id="7" creationId="{7C12E280-8678-4843-9C1E-CF9727FC3DCA}"/>
          </ac:spMkLst>
        </pc:spChg>
        <pc:picChg chg="del">
          <ac:chgData name="Vu Van Minh Quang" userId="475df213-20cd-4320-9eb7-db41c2849ec6" providerId="ADAL" clId="{DDC09823-D9E8-4558-8CAC-0F5C27D100DD}" dt="2022-03-01T03:56:55.474" v="11" actId="478"/>
          <ac:picMkLst>
            <pc:docMk/>
            <pc:sldMk cId="3878310103" sldId="260"/>
            <ac:picMk id="3" creationId="{D58A319B-D98B-4DF4-AD63-3C3BC38D1CB1}"/>
          </ac:picMkLst>
        </pc:picChg>
        <pc:picChg chg="add mod">
          <ac:chgData name="Vu Van Minh Quang" userId="475df213-20cd-4320-9eb7-db41c2849ec6" providerId="ADAL" clId="{DDC09823-D9E8-4558-8CAC-0F5C27D100DD}" dt="2022-03-01T03:57:14.490" v="13" actId="1076"/>
          <ac:picMkLst>
            <pc:docMk/>
            <pc:sldMk cId="3878310103" sldId="260"/>
            <ac:picMk id="4" creationId="{A53B8EA2-B39D-49E4-8AFA-17A16A416102}"/>
          </ac:picMkLst>
        </pc:picChg>
      </pc:sldChg>
      <pc:sldChg chg="addSp delSp modSp new mod modClrScheme chgLayout">
        <pc:chgData name="Vu Van Minh Quang" userId="475df213-20cd-4320-9eb7-db41c2849ec6" providerId="ADAL" clId="{DDC09823-D9E8-4558-8CAC-0F5C27D100DD}" dt="2022-03-01T04:04:20.405" v="310"/>
        <pc:sldMkLst>
          <pc:docMk/>
          <pc:sldMk cId="4066795417" sldId="261"/>
        </pc:sldMkLst>
        <pc:spChg chg="mod ord">
          <ac:chgData name="Vu Van Minh Quang" userId="475df213-20cd-4320-9eb7-db41c2849ec6" providerId="ADAL" clId="{DDC09823-D9E8-4558-8CAC-0F5C27D100DD}" dt="2022-03-01T04:04:04.402" v="309" actId="20577"/>
          <ac:spMkLst>
            <pc:docMk/>
            <pc:sldMk cId="4066795417" sldId="261"/>
            <ac:spMk id="2" creationId="{67306231-B73E-4392-A3DF-0D12F540F756}"/>
          </ac:spMkLst>
        </pc:spChg>
        <pc:spChg chg="del mod ord">
          <ac:chgData name="Vu Van Minh Quang" userId="475df213-20cd-4320-9eb7-db41c2849ec6" providerId="ADAL" clId="{DDC09823-D9E8-4558-8CAC-0F5C27D100DD}" dt="2022-03-01T03:59:54.366" v="82" actId="700"/>
          <ac:spMkLst>
            <pc:docMk/>
            <pc:sldMk cId="4066795417" sldId="261"/>
            <ac:spMk id="3" creationId="{54F5569D-3E5B-4F42-B338-AA2C1C79A49E}"/>
          </ac:spMkLst>
        </pc:spChg>
        <pc:spChg chg="add mod ord">
          <ac:chgData name="Vu Van Minh Quang" userId="475df213-20cd-4320-9eb7-db41c2849ec6" providerId="ADAL" clId="{DDC09823-D9E8-4558-8CAC-0F5C27D100DD}" dt="2022-03-01T04:04:20.405" v="310"/>
          <ac:spMkLst>
            <pc:docMk/>
            <pc:sldMk cId="4066795417" sldId="261"/>
            <ac:spMk id="4" creationId="{293996B7-89C0-42FC-899B-6D6465E9CB20}"/>
          </ac:spMkLst>
        </pc:spChg>
      </pc:sldChg>
      <pc:sldChg chg="modSp new mod">
        <pc:chgData name="Vu Van Minh Quang" userId="475df213-20cd-4320-9eb7-db41c2849ec6" providerId="ADAL" clId="{DDC09823-D9E8-4558-8CAC-0F5C27D100DD}" dt="2022-03-01T04:04:43.826" v="318" actId="20577"/>
        <pc:sldMkLst>
          <pc:docMk/>
          <pc:sldMk cId="2318614373" sldId="262"/>
        </pc:sldMkLst>
        <pc:spChg chg="mod">
          <ac:chgData name="Vu Van Minh Quang" userId="475df213-20cd-4320-9eb7-db41c2849ec6" providerId="ADAL" clId="{DDC09823-D9E8-4558-8CAC-0F5C27D100DD}" dt="2022-03-01T04:01:28.042" v="177" actId="20577"/>
          <ac:spMkLst>
            <pc:docMk/>
            <pc:sldMk cId="2318614373" sldId="262"/>
            <ac:spMk id="2" creationId="{7447358B-8F3C-4A9F-ABE1-5F2B3F99B638}"/>
          </ac:spMkLst>
        </pc:spChg>
        <pc:spChg chg="mod">
          <ac:chgData name="Vu Van Minh Quang" userId="475df213-20cd-4320-9eb7-db41c2849ec6" providerId="ADAL" clId="{DDC09823-D9E8-4558-8CAC-0F5C27D100DD}" dt="2022-03-01T04:04:43.826" v="318" actId="20577"/>
          <ac:spMkLst>
            <pc:docMk/>
            <pc:sldMk cId="2318614373" sldId="262"/>
            <ac:spMk id="3" creationId="{04C29726-6BCF-4FBB-9B7A-A3CD7025148D}"/>
          </ac:spMkLst>
        </pc:spChg>
      </pc:sldChg>
      <pc:sldChg chg="modSp new mod">
        <pc:chgData name="Vu Van Minh Quang" userId="475df213-20cd-4320-9eb7-db41c2849ec6" providerId="ADAL" clId="{DDC09823-D9E8-4558-8CAC-0F5C27D100DD}" dt="2022-03-01T04:07:52.419" v="387" actId="15"/>
        <pc:sldMkLst>
          <pc:docMk/>
          <pc:sldMk cId="4027013223" sldId="263"/>
        </pc:sldMkLst>
        <pc:spChg chg="mod">
          <ac:chgData name="Vu Van Minh Quang" userId="475df213-20cd-4320-9eb7-db41c2849ec6" providerId="ADAL" clId="{DDC09823-D9E8-4558-8CAC-0F5C27D100DD}" dt="2022-03-01T04:07:00.146" v="361" actId="20577"/>
          <ac:spMkLst>
            <pc:docMk/>
            <pc:sldMk cId="4027013223" sldId="263"/>
            <ac:spMk id="2" creationId="{CD183C46-F7F0-42A8-A866-E072A343F941}"/>
          </ac:spMkLst>
        </pc:spChg>
        <pc:spChg chg="mod">
          <ac:chgData name="Vu Van Minh Quang" userId="475df213-20cd-4320-9eb7-db41c2849ec6" providerId="ADAL" clId="{DDC09823-D9E8-4558-8CAC-0F5C27D100DD}" dt="2022-03-01T04:07:52.419" v="387" actId="15"/>
          <ac:spMkLst>
            <pc:docMk/>
            <pc:sldMk cId="4027013223" sldId="263"/>
            <ac:spMk id="3" creationId="{71C71183-00CF-4B8E-B83B-80243A2526FF}"/>
          </ac:spMkLst>
        </pc:spChg>
      </pc:sldChg>
      <pc:sldChg chg="addSp delSp modSp new mod setBg">
        <pc:chgData name="Vu Van Minh Quang" userId="475df213-20cd-4320-9eb7-db41c2849ec6" providerId="ADAL" clId="{DDC09823-D9E8-4558-8CAC-0F5C27D100DD}" dt="2022-03-01T04:06:27.750" v="324" actId="26606"/>
        <pc:sldMkLst>
          <pc:docMk/>
          <pc:sldMk cId="2703575865" sldId="264"/>
        </pc:sldMkLst>
        <pc:spChg chg="del">
          <ac:chgData name="Vu Van Minh Quang" userId="475df213-20cd-4320-9eb7-db41c2849ec6" providerId="ADAL" clId="{DDC09823-D9E8-4558-8CAC-0F5C27D100DD}" dt="2022-03-01T04:05:29.027" v="321" actId="478"/>
          <ac:spMkLst>
            <pc:docMk/>
            <pc:sldMk cId="2703575865" sldId="264"/>
            <ac:spMk id="2" creationId="{92A94C03-529F-488D-8869-1DDE1168FDBE}"/>
          </ac:spMkLst>
        </pc:spChg>
        <pc:spChg chg="mod">
          <ac:chgData name="Vu Van Minh Quang" userId="475df213-20cd-4320-9eb7-db41c2849ec6" providerId="ADAL" clId="{DDC09823-D9E8-4558-8CAC-0F5C27D100DD}" dt="2022-03-01T04:06:27.750" v="324" actId="26606"/>
          <ac:spMkLst>
            <pc:docMk/>
            <pc:sldMk cId="2703575865" sldId="264"/>
            <ac:spMk id="3" creationId="{9597755B-E542-4304-875B-A9851E4A564E}"/>
          </ac:spMkLst>
        </pc:spChg>
        <pc:spChg chg="add del">
          <ac:chgData name="Vu Van Minh Quang" userId="475df213-20cd-4320-9eb7-db41c2849ec6" providerId="ADAL" clId="{DDC09823-D9E8-4558-8CAC-0F5C27D100DD}" dt="2022-03-01T04:06:27.750" v="324" actId="26606"/>
          <ac:spMkLst>
            <pc:docMk/>
            <pc:sldMk cId="2703575865" sldId="264"/>
            <ac:spMk id="8" creationId="{884769FE-1656-422F-86E1-8C1B16C27BE1}"/>
          </ac:spMkLst>
        </pc:spChg>
        <pc:spChg chg="add del">
          <ac:chgData name="Vu Van Minh Quang" userId="475df213-20cd-4320-9eb7-db41c2849ec6" providerId="ADAL" clId="{DDC09823-D9E8-4558-8CAC-0F5C27D100DD}" dt="2022-03-01T04:06:27.750" v="324" actId="26606"/>
          <ac:spMkLst>
            <pc:docMk/>
            <pc:sldMk cId="2703575865" sldId="264"/>
            <ac:spMk id="10" creationId="{CB249F6D-244F-494A-98B9-5CC7413C4FB9}"/>
          </ac:spMkLst>
        </pc:spChg>
        <pc:spChg chg="add del">
          <ac:chgData name="Vu Van Minh Quang" userId="475df213-20cd-4320-9eb7-db41c2849ec6" providerId="ADAL" clId="{DDC09823-D9E8-4558-8CAC-0F5C27D100DD}" dt="2022-03-01T04:06:27.750" v="324" actId="26606"/>
          <ac:spMkLst>
            <pc:docMk/>
            <pc:sldMk cId="2703575865" sldId="264"/>
            <ac:spMk id="12" creationId="{506C536E-6ECA-4211-AF8C-A2671C484DA7}"/>
          </ac:spMkLst>
        </pc:spChg>
        <pc:spChg chg="add del">
          <ac:chgData name="Vu Van Minh Quang" userId="475df213-20cd-4320-9eb7-db41c2849ec6" providerId="ADAL" clId="{DDC09823-D9E8-4558-8CAC-0F5C27D100DD}" dt="2022-03-01T04:06:27.750" v="324" actId="26606"/>
          <ac:spMkLst>
            <pc:docMk/>
            <pc:sldMk cId="2703575865" sldId="264"/>
            <ac:spMk id="14" creationId="{AEAA70EA-2201-4F5D-AF08-58CFF851CCCD}"/>
          </ac:spMkLst>
        </pc:spChg>
      </pc:sldChg>
      <pc:sldChg chg="modSp new mod">
        <pc:chgData name="Vu Van Minh Quang" userId="475df213-20cd-4320-9eb7-db41c2849ec6" providerId="ADAL" clId="{DDC09823-D9E8-4558-8CAC-0F5C27D100DD}" dt="2022-03-01T04:10:09.228" v="580" actId="20577"/>
        <pc:sldMkLst>
          <pc:docMk/>
          <pc:sldMk cId="3812788735" sldId="265"/>
        </pc:sldMkLst>
        <pc:spChg chg="mod">
          <ac:chgData name="Vu Van Minh Quang" userId="475df213-20cd-4320-9eb7-db41c2849ec6" providerId="ADAL" clId="{DDC09823-D9E8-4558-8CAC-0F5C27D100DD}" dt="2022-03-01T04:08:26.715" v="411" actId="20577"/>
          <ac:spMkLst>
            <pc:docMk/>
            <pc:sldMk cId="3812788735" sldId="265"/>
            <ac:spMk id="2" creationId="{BEC03F2F-A170-4567-8319-EE49090F233B}"/>
          </ac:spMkLst>
        </pc:spChg>
        <pc:spChg chg="mod">
          <ac:chgData name="Vu Van Minh Quang" userId="475df213-20cd-4320-9eb7-db41c2849ec6" providerId="ADAL" clId="{DDC09823-D9E8-4558-8CAC-0F5C27D100DD}" dt="2022-03-01T04:10:09.228" v="580" actId="20577"/>
          <ac:spMkLst>
            <pc:docMk/>
            <pc:sldMk cId="3812788735" sldId="265"/>
            <ac:spMk id="3" creationId="{32CF4F69-7DB1-4CAB-AAF6-ABB278839D5B}"/>
          </ac:spMkLst>
        </pc:spChg>
      </pc:sldChg>
      <pc:sldChg chg="addSp delSp new mod">
        <pc:chgData name="Vu Van Minh Quang" userId="475df213-20cd-4320-9eb7-db41c2849ec6" providerId="ADAL" clId="{DDC09823-D9E8-4558-8CAC-0F5C27D100DD}" dt="2022-03-01T04:48:31.699" v="1173" actId="22"/>
        <pc:sldMkLst>
          <pc:docMk/>
          <pc:sldMk cId="1097101308" sldId="266"/>
        </pc:sldMkLst>
        <pc:spChg chg="del">
          <ac:chgData name="Vu Van Minh Quang" userId="475df213-20cd-4320-9eb7-db41c2849ec6" providerId="ADAL" clId="{DDC09823-D9E8-4558-8CAC-0F5C27D100DD}" dt="2022-03-01T04:48:30.139" v="1172" actId="478"/>
          <ac:spMkLst>
            <pc:docMk/>
            <pc:sldMk cId="1097101308" sldId="266"/>
            <ac:spMk id="2" creationId="{6DF090A7-F0C8-438A-B4DB-C43BCBF735CB}"/>
          </ac:spMkLst>
        </pc:spChg>
        <pc:spChg chg="del">
          <ac:chgData name="Vu Van Minh Quang" userId="475df213-20cd-4320-9eb7-db41c2849ec6" providerId="ADAL" clId="{DDC09823-D9E8-4558-8CAC-0F5C27D100DD}" dt="2022-03-01T04:48:30.139" v="1172" actId="478"/>
          <ac:spMkLst>
            <pc:docMk/>
            <pc:sldMk cId="1097101308" sldId="266"/>
            <ac:spMk id="3" creationId="{7370AC34-DE99-4D4E-A39C-EA5637029071}"/>
          </ac:spMkLst>
        </pc:spChg>
        <pc:picChg chg="add">
          <ac:chgData name="Vu Van Minh Quang" userId="475df213-20cd-4320-9eb7-db41c2849ec6" providerId="ADAL" clId="{DDC09823-D9E8-4558-8CAC-0F5C27D100DD}" dt="2022-03-01T04:48:31.699" v="1173" actId="22"/>
          <ac:picMkLst>
            <pc:docMk/>
            <pc:sldMk cId="1097101308" sldId="266"/>
            <ac:picMk id="5" creationId="{6CBD78F9-35B2-4215-8A68-AF5046BF580C}"/>
          </ac:picMkLst>
        </pc:picChg>
      </pc:sldChg>
      <pc:sldChg chg="addSp modSp add mod">
        <pc:chgData name="Vu Van Minh Quang" userId="475df213-20cd-4320-9eb7-db41c2849ec6" providerId="ADAL" clId="{DDC09823-D9E8-4558-8CAC-0F5C27D100DD}" dt="2022-03-01T04:46:22.211" v="1171" actId="20577"/>
        <pc:sldMkLst>
          <pc:docMk/>
          <pc:sldMk cId="1524447444" sldId="267"/>
        </pc:sldMkLst>
        <pc:spChg chg="add mod">
          <ac:chgData name="Vu Van Minh Quang" userId="475df213-20cd-4320-9eb7-db41c2849ec6" providerId="ADAL" clId="{DDC09823-D9E8-4558-8CAC-0F5C27D100DD}" dt="2022-03-01T04:13:56.858" v="844" actId="20577"/>
          <ac:spMkLst>
            <pc:docMk/>
            <pc:sldMk cId="1524447444" sldId="267"/>
            <ac:spMk id="2" creationId="{CD506830-7E96-4734-BC4F-5A9605E8F80A}"/>
          </ac:spMkLst>
        </pc:spChg>
        <pc:spChg chg="add mod">
          <ac:chgData name="Vu Van Minh Quang" userId="475df213-20cd-4320-9eb7-db41c2849ec6" providerId="ADAL" clId="{DDC09823-D9E8-4558-8CAC-0F5C27D100DD}" dt="2022-03-01T04:46:22.211" v="1171" actId="20577"/>
          <ac:spMkLst>
            <pc:docMk/>
            <pc:sldMk cId="1524447444" sldId="267"/>
            <ac:spMk id="4" creationId="{535C8DF3-CD47-42D8-81CC-37A4DB4CD00A}"/>
          </ac:spMkLst>
        </pc:spChg>
        <pc:picChg chg="mod">
          <ac:chgData name="Vu Van Minh Quang" userId="475df213-20cd-4320-9eb7-db41c2849ec6" providerId="ADAL" clId="{DDC09823-D9E8-4558-8CAC-0F5C27D100DD}" dt="2022-03-01T04:11:10.203" v="584" actId="1076"/>
          <ac:picMkLst>
            <pc:docMk/>
            <pc:sldMk cId="1524447444" sldId="267"/>
            <ac:picMk id="1026" creationId="{52D3F242-3F80-47B8-AC14-3A3DDF47D440}"/>
          </ac:picMkLst>
        </pc:picChg>
      </pc:sldChg>
      <pc:sldChg chg="addSp delSp modSp new mod">
        <pc:chgData name="Vu Van Minh Quang" userId="475df213-20cd-4320-9eb7-db41c2849ec6" providerId="ADAL" clId="{DDC09823-D9E8-4558-8CAC-0F5C27D100DD}" dt="2022-03-01T04:49:51.553" v="1246" actId="20577"/>
        <pc:sldMkLst>
          <pc:docMk/>
          <pc:sldMk cId="3934251599" sldId="268"/>
        </pc:sldMkLst>
        <pc:spChg chg="mod">
          <ac:chgData name="Vu Van Minh Quang" userId="475df213-20cd-4320-9eb7-db41c2849ec6" providerId="ADAL" clId="{DDC09823-D9E8-4558-8CAC-0F5C27D100DD}" dt="2022-03-01T04:49:51.553" v="1246" actId="20577"/>
          <ac:spMkLst>
            <pc:docMk/>
            <pc:sldMk cId="3934251599" sldId="268"/>
            <ac:spMk id="2" creationId="{46D9827B-89C7-448C-AD05-438E8F2055EE}"/>
          </ac:spMkLst>
        </pc:spChg>
        <pc:spChg chg="del">
          <ac:chgData name="Vu Van Minh Quang" userId="475df213-20cd-4320-9eb7-db41c2849ec6" providerId="ADAL" clId="{DDC09823-D9E8-4558-8CAC-0F5C27D100DD}" dt="2022-03-01T04:49:35.386" v="1225" actId="478"/>
          <ac:spMkLst>
            <pc:docMk/>
            <pc:sldMk cId="3934251599" sldId="268"/>
            <ac:spMk id="3" creationId="{B3CD5148-2AB8-4C18-A7E7-C23ECBE2DB75}"/>
          </ac:spMkLst>
        </pc:spChg>
        <pc:picChg chg="add mod">
          <ac:chgData name="Vu Van Minh Quang" userId="475df213-20cd-4320-9eb7-db41c2849ec6" providerId="ADAL" clId="{DDC09823-D9E8-4558-8CAC-0F5C27D100DD}" dt="2022-03-01T04:49:45.376" v="1228" actId="1076"/>
          <ac:picMkLst>
            <pc:docMk/>
            <pc:sldMk cId="3934251599" sldId="268"/>
            <ac:picMk id="5" creationId="{48BEA75A-AB32-46A9-B30F-0D059B49454B}"/>
          </ac:picMkLst>
        </pc:picChg>
      </pc:sldChg>
      <pc:sldChg chg="addSp delSp modSp new mod">
        <pc:chgData name="Vu Van Minh Quang" userId="475df213-20cd-4320-9eb7-db41c2849ec6" providerId="ADAL" clId="{DDC09823-D9E8-4558-8CAC-0F5C27D100DD}" dt="2022-03-01T05:07:30.269" v="1736"/>
        <pc:sldMkLst>
          <pc:docMk/>
          <pc:sldMk cId="3980110549" sldId="269"/>
        </pc:sldMkLst>
        <pc:spChg chg="mod">
          <ac:chgData name="Vu Van Minh Quang" userId="475df213-20cd-4320-9eb7-db41c2849ec6" providerId="ADAL" clId="{DDC09823-D9E8-4558-8CAC-0F5C27D100DD}" dt="2022-03-01T04:54:35.402" v="1312" actId="20577"/>
          <ac:spMkLst>
            <pc:docMk/>
            <pc:sldMk cId="3980110549" sldId="269"/>
            <ac:spMk id="2" creationId="{D29FFA84-4227-4B9C-B682-2CE74CE8CE96}"/>
          </ac:spMkLst>
        </pc:spChg>
        <pc:spChg chg="mod">
          <ac:chgData name="Vu Van Minh Quang" userId="475df213-20cd-4320-9eb7-db41c2849ec6" providerId="ADAL" clId="{DDC09823-D9E8-4558-8CAC-0F5C27D100DD}" dt="2022-03-01T04:56:38.317" v="1522" actId="20577"/>
          <ac:spMkLst>
            <pc:docMk/>
            <pc:sldMk cId="3980110549" sldId="269"/>
            <ac:spMk id="3" creationId="{A2930E69-A41C-47CA-A830-E57F06B6BD4A}"/>
          </ac:spMkLst>
        </pc:spChg>
        <pc:spChg chg="add mod">
          <ac:chgData name="Vu Van Minh Quang" userId="475df213-20cd-4320-9eb7-db41c2849ec6" providerId="ADAL" clId="{DDC09823-D9E8-4558-8CAC-0F5C27D100DD}" dt="2022-03-01T05:07:03.188" v="1730" actId="20577"/>
          <ac:spMkLst>
            <pc:docMk/>
            <pc:sldMk cId="3980110549" sldId="269"/>
            <ac:spMk id="4" creationId="{6EA972B5-7E36-4CA7-96F2-9BE83D5D34CD}"/>
          </ac:spMkLst>
        </pc:spChg>
        <pc:spChg chg="add mod">
          <ac:chgData name="Vu Van Minh Quang" userId="475df213-20cd-4320-9eb7-db41c2849ec6" providerId="ADAL" clId="{DDC09823-D9E8-4558-8CAC-0F5C27D100DD}" dt="2022-03-01T04:58:23.595" v="1628" actId="1076"/>
          <ac:spMkLst>
            <pc:docMk/>
            <pc:sldMk cId="3980110549" sldId="269"/>
            <ac:spMk id="5" creationId="{75FDA11C-A0D9-48D6-A837-F5F2B6EBC8E9}"/>
          </ac:spMkLst>
        </pc:spChg>
        <pc:spChg chg="add del mod">
          <ac:chgData name="Vu Van Minh Quang" userId="475df213-20cd-4320-9eb7-db41c2849ec6" providerId="ADAL" clId="{DDC09823-D9E8-4558-8CAC-0F5C27D100DD}" dt="2022-03-01T04:59:26.491" v="1647" actId="478"/>
          <ac:spMkLst>
            <pc:docMk/>
            <pc:sldMk cId="3980110549" sldId="269"/>
            <ac:spMk id="6" creationId="{1070FC55-B91A-41A6-96D4-1CC6C51AC3AC}"/>
          </ac:spMkLst>
        </pc:spChg>
        <pc:spChg chg="add mod">
          <ac:chgData name="Vu Van Minh Quang" userId="475df213-20cd-4320-9eb7-db41c2849ec6" providerId="ADAL" clId="{DDC09823-D9E8-4558-8CAC-0F5C27D100DD}" dt="2022-03-01T04:59:34.084" v="1650" actId="20577"/>
          <ac:spMkLst>
            <pc:docMk/>
            <pc:sldMk cId="3980110549" sldId="269"/>
            <ac:spMk id="7" creationId="{7B13056F-935C-457A-AA1B-19901E704517}"/>
          </ac:spMkLst>
        </pc:spChg>
        <pc:spChg chg="add mod">
          <ac:chgData name="Vu Van Minh Quang" userId="475df213-20cd-4320-9eb7-db41c2849ec6" providerId="ADAL" clId="{DDC09823-D9E8-4558-8CAC-0F5C27D100DD}" dt="2022-03-01T05:00:08.843" v="1660" actId="20577"/>
          <ac:spMkLst>
            <pc:docMk/>
            <pc:sldMk cId="3980110549" sldId="269"/>
            <ac:spMk id="8" creationId="{C2F66318-88EC-4B53-8693-F0E7418F7E44}"/>
          </ac:spMkLst>
        </pc:spChg>
        <pc:spChg chg="add mod">
          <ac:chgData name="Vu Van Minh Quang" userId="475df213-20cd-4320-9eb7-db41c2849ec6" providerId="ADAL" clId="{DDC09823-D9E8-4558-8CAC-0F5C27D100DD}" dt="2022-03-01T05:00:41.588" v="1695" actId="1076"/>
          <ac:spMkLst>
            <pc:docMk/>
            <pc:sldMk cId="3980110549" sldId="269"/>
            <ac:spMk id="9" creationId="{A6E8C4FD-672F-4481-AC32-69DE4351C96B}"/>
          </ac:spMkLst>
        </pc:spChg>
        <pc:spChg chg="add mod">
          <ac:chgData name="Vu Van Minh Quang" userId="475df213-20cd-4320-9eb7-db41c2849ec6" providerId="ADAL" clId="{DDC09823-D9E8-4558-8CAC-0F5C27D100DD}" dt="2022-03-01T05:01:18.879" v="1710"/>
          <ac:spMkLst>
            <pc:docMk/>
            <pc:sldMk cId="3980110549" sldId="269"/>
            <ac:spMk id="10" creationId="{90863F26-13DD-43F5-9E6F-3A591DACB7FF}"/>
          </ac:spMkLst>
        </pc:spChg>
        <pc:spChg chg="add mod">
          <ac:chgData name="Vu Van Minh Quang" userId="475df213-20cd-4320-9eb7-db41c2849ec6" providerId="ADAL" clId="{DDC09823-D9E8-4558-8CAC-0F5C27D100DD}" dt="2022-03-01T05:01:32.435" v="1715" actId="6549"/>
          <ac:spMkLst>
            <pc:docMk/>
            <pc:sldMk cId="3980110549" sldId="269"/>
            <ac:spMk id="11" creationId="{5EAE4146-060E-41A4-B812-5A13E4D6AF54}"/>
          </ac:spMkLst>
        </pc:spChg>
        <pc:spChg chg="add mod">
          <ac:chgData name="Vu Van Minh Quang" userId="475df213-20cd-4320-9eb7-db41c2849ec6" providerId="ADAL" clId="{DDC09823-D9E8-4558-8CAC-0F5C27D100DD}" dt="2022-03-01T05:06:17.851" v="1716"/>
          <ac:spMkLst>
            <pc:docMk/>
            <pc:sldMk cId="3980110549" sldId="269"/>
            <ac:spMk id="12" creationId="{D5D39327-05E5-4026-AF2B-BB87836F2F43}"/>
          </ac:spMkLst>
        </pc:spChg>
        <pc:spChg chg="add mod">
          <ac:chgData name="Vu Van Minh Quang" userId="475df213-20cd-4320-9eb7-db41c2849ec6" providerId="ADAL" clId="{DDC09823-D9E8-4558-8CAC-0F5C27D100DD}" dt="2022-03-01T05:07:10.423" v="1731"/>
          <ac:spMkLst>
            <pc:docMk/>
            <pc:sldMk cId="3980110549" sldId="269"/>
            <ac:spMk id="13" creationId="{4DA69242-13DE-4E21-9482-29BD3124A936}"/>
          </ac:spMkLst>
        </pc:spChg>
        <pc:spChg chg="add mod">
          <ac:chgData name="Vu Van Minh Quang" userId="475df213-20cd-4320-9eb7-db41c2849ec6" providerId="ADAL" clId="{DDC09823-D9E8-4558-8CAC-0F5C27D100DD}" dt="2022-03-01T05:07:18.883" v="1735" actId="20577"/>
          <ac:spMkLst>
            <pc:docMk/>
            <pc:sldMk cId="3980110549" sldId="269"/>
            <ac:spMk id="14" creationId="{239635ED-C0FE-4551-B3E2-1EF69FD2091C}"/>
          </ac:spMkLst>
        </pc:spChg>
        <pc:spChg chg="add mod">
          <ac:chgData name="Vu Van Minh Quang" userId="475df213-20cd-4320-9eb7-db41c2849ec6" providerId="ADAL" clId="{DDC09823-D9E8-4558-8CAC-0F5C27D100DD}" dt="2022-03-01T05:07:30.269" v="1736"/>
          <ac:spMkLst>
            <pc:docMk/>
            <pc:sldMk cId="3980110549" sldId="269"/>
            <ac:spMk id="15" creationId="{917C0238-9D90-4498-8845-020621A738C0}"/>
          </ac:spMkLst>
        </pc:spChg>
      </pc:sldChg>
      <pc:sldChg chg="addSp delSp modSp new mod modClrScheme chgLayout">
        <pc:chgData name="Vu Van Minh Quang" userId="475df213-20cd-4320-9eb7-db41c2849ec6" providerId="ADAL" clId="{DDC09823-D9E8-4558-8CAC-0F5C27D100DD}" dt="2022-03-01T04:54:13.906" v="1277" actId="20577"/>
        <pc:sldMkLst>
          <pc:docMk/>
          <pc:sldMk cId="92231031" sldId="270"/>
        </pc:sldMkLst>
        <pc:spChg chg="del mod ord">
          <ac:chgData name="Vu Van Minh Quang" userId="475df213-20cd-4320-9eb7-db41c2849ec6" providerId="ADAL" clId="{DDC09823-D9E8-4558-8CAC-0F5C27D100DD}" dt="2022-03-01T04:54:07.702" v="1267" actId="700"/>
          <ac:spMkLst>
            <pc:docMk/>
            <pc:sldMk cId="92231031" sldId="270"/>
            <ac:spMk id="2" creationId="{0BFAD5D7-2E4F-4B5C-99D6-1446E76CE606}"/>
          </ac:spMkLst>
        </pc:spChg>
        <pc:spChg chg="del mod ord">
          <ac:chgData name="Vu Van Minh Quang" userId="475df213-20cd-4320-9eb7-db41c2849ec6" providerId="ADAL" clId="{DDC09823-D9E8-4558-8CAC-0F5C27D100DD}" dt="2022-03-01T04:54:07.702" v="1267" actId="700"/>
          <ac:spMkLst>
            <pc:docMk/>
            <pc:sldMk cId="92231031" sldId="270"/>
            <ac:spMk id="3" creationId="{97E9534F-D302-47D5-8269-1DAF51E5CDED}"/>
          </ac:spMkLst>
        </pc:spChg>
        <pc:spChg chg="add mod ord">
          <ac:chgData name="Vu Van Minh Quang" userId="475df213-20cd-4320-9eb7-db41c2849ec6" providerId="ADAL" clId="{DDC09823-D9E8-4558-8CAC-0F5C27D100DD}" dt="2022-03-01T04:54:13.906" v="1277" actId="20577"/>
          <ac:spMkLst>
            <pc:docMk/>
            <pc:sldMk cId="92231031" sldId="270"/>
            <ac:spMk id="4" creationId="{F54ACF10-6BE1-420C-BB82-AA54F6FFD369}"/>
          </ac:spMkLst>
        </pc:spChg>
        <pc:spChg chg="add mod ord">
          <ac:chgData name="Vu Van Minh Quang" userId="475df213-20cd-4320-9eb7-db41c2849ec6" providerId="ADAL" clId="{DDC09823-D9E8-4558-8CAC-0F5C27D100DD}" dt="2022-03-01T04:54:07.702" v="1267" actId="700"/>
          <ac:spMkLst>
            <pc:docMk/>
            <pc:sldMk cId="92231031" sldId="270"/>
            <ac:spMk id="5" creationId="{754B9C72-10D7-4277-9FB2-D74269B24BFD}"/>
          </ac:spMkLst>
        </pc:spChg>
      </pc:sldChg>
      <pc:sldChg chg="addSp delSp modSp add mod">
        <pc:chgData name="Vu Van Minh Quang" userId="475df213-20cd-4320-9eb7-db41c2849ec6" providerId="ADAL" clId="{DDC09823-D9E8-4558-8CAC-0F5C27D100DD}" dt="2022-03-01T05:09:54.702" v="1822" actId="21"/>
        <pc:sldMkLst>
          <pc:docMk/>
          <pc:sldMk cId="803500473" sldId="271"/>
        </pc:sldMkLst>
        <pc:spChg chg="mod">
          <ac:chgData name="Vu Van Minh Quang" userId="475df213-20cd-4320-9eb7-db41c2849ec6" providerId="ADAL" clId="{DDC09823-D9E8-4558-8CAC-0F5C27D100DD}" dt="2022-03-01T05:09:36.219" v="1812" actId="20577"/>
          <ac:spMkLst>
            <pc:docMk/>
            <pc:sldMk cId="803500473" sldId="271"/>
            <ac:spMk id="3" creationId="{A2930E69-A41C-47CA-A830-E57F06B6BD4A}"/>
          </ac:spMkLst>
        </pc:spChg>
        <pc:spChg chg="del">
          <ac:chgData name="Vu Van Minh Quang" userId="475df213-20cd-4320-9eb7-db41c2849ec6" providerId="ADAL" clId="{DDC09823-D9E8-4558-8CAC-0F5C27D100DD}" dt="2022-03-01T05:08:06.348" v="1768" actId="478"/>
          <ac:spMkLst>
            <pc:docMk/>
            <pc:sldMk cId="803500473" sldId="271"/>
            <ac:spMk id="4" creationId="{6EA972B5-7E36-4CA7-96F2-9BE83D5D34CD}"/>
          </ac:spMkLst>
        </pc:spChg>
        <pc:spChg chg="mod">
          <ac:chgData name="Vu Van Minh Quang" userId="475df213-20cd-4320-9eb7-db41c2849ec6" providerId="ADAL" clId="{DDC09823-D9E8-4558-8CAC-0F5C27D100DD}" dt="2022-03-01T05:08:24.983" v="1772" actId="1076"/>
          <ac:spMkLst>
            <pc:docMk/>
            <pc:sldMk cId="803500473" sldId="271"/>
            <ac:spMk id="5" creationId="{75FDA11C-A0D9-48D6-A837-F5F2B6EBC8E9}"/>
          </ac:spMkLst>
        </pc:spChg>
        <pc:spChg chg="add del mod">
          <ac:chgData name="Vu Van Minh Quang" userId="475df213-20cd-4320-9eb7-db41c2849ec6" providerId="ADAL" clId="{DDC09823-D9E8-4558-8CAC-0F5C27D100DD}" dt="2022-03-01T05:09:54.702" v="1822" actId="21"/>
          <ac:spMkLst>
            <pc:docMk/>
            <pc:sldMk cId="803500473" sldId="271"/>
            <ac:spMk id="6" creationId="{10179486-7CBD-4D3F-8B38-09E7DF3D5F85}"/>
          </ac:spMkLst>
        </pc:spChg>
        <pc:spChg chg="mod">
          <ac:chgData name="Vu Van Minh Quang" userId="475df213-20cd-4320-9eb7-db41c2849ec6" providerId="ADAL" clId="{DDC09823-D9E8-4558-8CAC-0F5C27D100DD}" dt="2022-03-01T05:08:21.637" v="1771" actId="1076"/>
          <ac:spMkLst>
            <pc:docMk/>
            <pc:sldMk cId="803500473" sldId="271"/>
            <ac:spMk id="7" creationId="{7B13056F-935C-457A-AA1B-19901E704517}"/>
          </ac:spMkLst>
        </pc:spChg>
        <pc:spChg chg="mod">
          <ac:chgData name="Vu Van Minh Quang" userId="475df213-20cd-4320-9eb7-db41c2849ec6" providerId="ADAL" clId="{DDC09823-D9E8-4558-8CAC-0F5C27D100DD}" dt="2022-03-01T05:08:21.637" v="1771" actId="1076"/>
          <ac:spMkLst>
            <pc:docMk/>
            <pc:sldMk cId="803500473" sldId="271"/>
            <ac:spMk id="8" creationId="{C2F66318-88EC-4B53-8693-F0E7418F7E44}"/>
          </ac:spMkLst>
        </pc:spChg>
        <pc:spChg chg="mod">
          <ac:chgData name="Vu Van Minh Quang" userId="475df213-20cd-4320-9eb7-db41c2849ec6" providerId="ADAL" clId="{DDC09823-D9E8-4558-8CAC-0F5C27D100DD}" dt="2022-03-01T05:08:21.637" v="1771" actId="1076"/>
          <ac:spMkLst>
            <pc:docMk/>
            <pc:sldMk cId="803500473" sldId="271"/>
            <ac:spMk id="9" creationId="{A6E8C4FD-672F-4481-AC32-69DE4351C96B}"/>
          </ac:spMkLst>
        </pc:spChg>
        <pc:spChg chg="mod">
          <ac:chgData name="Vu Van Minh Quang" userId="475df213-20cd-4320-9eb7-db41c2849ec6" providerId="ADAL" clId="{DDC09823-D9E8-4558-8CAC-0F5C27D100DD}" dt="2022-03-01T05:08:21.637" v="1771" actId="1076"/>
          <ac:spMkLst>
            <pc:docMk/>
            <pc:sldMk cId="803500473" sldId="271"/>
            <ac:spMk id="10" creationId="{90863F26-13DD-43F5-9E6F-3A591DACB7FF}"/>
          </ac:spMkLst>
        </pc:spChg>
        <pc:spChg chg="mod">
          <ac:chgData name="Vu Van Minh Quang" userId="475df213-20cd-4320-9eb7-db41c2849ec6" providerId="ADAL" clId="{DDC09823-D9E8-4558-8CAC-0F5C27D100DD}" dt="2022-03-01T05:08:21.637" v="1771" actId="1076"/>
          <ac:spMkLst>
            <pc:docMk/>
            <pc:sldMk cId="803500473" sldId="271"/>
            <ac:spMk id="11" creationId="{5EAE4146-060E-41A4-B812-5A13E4D6AF54}"/>
          </ac:spMkLst>
        </pc:spChg>
        <pc:spChg chg="mod">
          <ac:chgData name="Vu Van Minh Quang" userId="475df213-20cd-4320-9eb7-db41c2849ec6" providerId="ADAL" clId="{DDC09823-D9E8-4558-8CAC-0F5C27D100DD}" dt="2022-03-01T05:08:21.637" v="1771" actId="1076"/>
          <ac:spMkLst>
            <pc:docMk/>
            <pc:sldMk cId="803500473" sldId="271"/>
            <ac:spMk id="12" creationId="{D5D39327-05E5-4026-AF2B-BB87836F2F43}"/>
          </ac:spMkLst>
        </pc:spChg>
        <pc:spChg chg="mod">
          <ac:chgData name="Vu Van Minh Quang" userId="475df213-20cd-4320-9eb7-db41c2849ec6" providerId="ADAL" clId="{DDC09823-D9E8-4558-8CAC-0F5C27D100DD}" dt="2022-03-01T05:08:21.637" v="1771" actId="1076"/>
          <ac:spMkLst>
            <pc:docMk/>
            <pc:sldMk cId="803500473" sldId="271"/>
            <ac:spMk id="13" creationId="{4DA69242-13DE-4E21-9482-29BD3124A936}"/>
          </ac:spMkLst>
        </pc:spChg>
        <pc:spChg chg="mod">
          <ac:chgData name="Vu Van Minh Quang" userId="475df213-20cd-4320-9eb7-db41c2849ec6" providerId="ADAL" clId="{DDC09823-D9E8-4558-8CAC-0F5C27D100DD}" dt="2022-03-01T05:08:21.637" v="1771" actId="1076"/>
          <ac:spMkLst>
            <pc:docMk/>
            <pc:sldMk cId="803500473" sldId="271"/>
            <ac:spMk id="14" creationId="{239635ED-C0FE-4551-B3E2-1EF69FD2091C}"/>
          </ac:spMkLst>
        </pc:spChg>
        <pc:spChg chg="mod">
          <ac:chgData name="Vu Van Minh Quang" userId="475df213-20cd-4320-9eb7-db41c2849ec6" providerId="ADAL" clId="{DDC09823-D9E8-4558-8CAC-0F5C27D100DD}" dt="2022-03-01T05:08:21.637" v="1771" actId="1076"/>
          <ac:spMkLst>
            <pc:docMk/>
            <pc:sldMk cId="803500473" sldId="271"/>
            <ac:spMk id="15" creationId="{917C0238-9D90-4498-8845-020621A738C0}"/>
          </ac:spMkLst>
        </pc:spChg>
        <pc:spChg chg="add mod">
          <ac:chgData name="Vu Van Minh Quang" userId="475df213-20cd-4320-9eb7-db41c2849ec6" providerId="ADAL" clId="{DDC09823-D9E8-4558-8CAC-0F5C27D100DD}" dt="2022-03-01T05:09:03.223" v="1775" actId="1076"/>
          <ac:spMkLst>
            <pc:docMk/>
            <pc:sldMk cId="803500473" sldId="271"/>
            <ac:spMk id="16" creationId="{17DB29FC-FD84-4E6F-813D-A79115D80ACD}"/>
          </ac:spMkLst>
        </pc:spChg>
        <pc:spChg chg="add mod">
          <ac:chgData name="Vu Van Minh Quang" userId="475df213-20cd-4320-9eb7-db41c2849ec6" providerId="ADAL" clId="{DDC09823-D9E8-4558-8CAC-0F5C27D100DD}" dt="2022-03-01T05:08:59.727" v="1774" actId="1076"/>
          <ac:spMkLst>
            <pc:docMk/>
            <pc:sldMk cId="803500473" sldId="271"/>
            <ac:spMk id="17" creationId="{D32A1F85-81C6-47F8-A1A8-6E47436BAD0D}"/>
          </ac:spMkLst>
        </pc:spChg>
        <pc:spChg chg="add mod">
          <ac:chgData name="Vu Van Minh Quang" userId="475df213-20cd-4320-9eb7-db41c2849ec6" providerId="ADAL" clId="{DDC09823-D9E8-4558-8CAC-0F5C27D100DD}" dt="2022-03-01T05:08:59.727" v="1774" actId="1076"/>
          <ac:spMkLst>
            <pc:docMk/>
            <pc:sldMk cId="803500473" sldId="271"/>
            <ac:spMk id="18" creationId="{2881DDCB-C160-485D-BE07-40B442DF1A91}"/>
          </ac:spMkLst>
        </pc:spChg>
        <pc:spChg chg="add mod">
          <ac:chgData name="Vu Van Minh Quang" userId="475df213-20cd-4320-9eb7-db41c2849ec6" providerId="ADAL" clId="{DDC09823-D9E8-4558-8CAC-0F5C27D100DD}" dt="2022-03-01T05:09:08.414" v="1776" actId="1076"/>
          <ac:spMkLst>
            <pc:docMk/>
            <pc:sldMk cId="803500473" sldId="271"/>
            <ac:spMk id="19" creationId="{2054B29D-7938-4FE5-8076-9F621CCABE6D}"/>
          </ac:spMkLst>
        </pc:spChg>
        <pc:spChg chg="add mod">
          <ac:chgData name="Vu Van Minh Quang" userId="475df213-20cd-4320-9eb7-db41c2849ec6" providerId="ADAL" clId="{DDC09823-D9E8-4558-8CAC-0F5C27D100DD}" dt="2022-03-01T05:09:12.401" v="1777" actId="1076"/>
          <ac:spMkLst>
            <pc:docMk/>
            <pc:sldMk cId="803500473" sldId="271"/>
            <ac:spMk id="20" creationId="{C63A0A4B-3F04-42A1-8E8F-FA295CB91235}"/>
          </ac:spMkLst>
        </pc:spChg>
      </pc:sldChg>
      <pc:sldChg chg="addSp modSp add mod">
        <pc:chgData name="Vu Van Minh Quang" userId="475df213-20cd-4320-9eb7-db41c2849ec6" providerId="ADAL" clId="{DDC09823-D9E8-4558-8CAC-0F5C27D100DD}" dt="2022-03-01T05:11:03.758" v="1903" actId="207"/>
        <pc:sldMkLst>
          <pc:docMk/>
          <pc:sldMk cId="3696033898" sldId="272"/>
        </pc:sldMkLst>
        <pc:spChg chg="add mod">
          <ac:chgData name="Vu Van Minh Quang" userId="475df213-20cd-4320-9eb7-db41c2849ec6" providerId="ADAL" clId="{DDC09823-D9E8-4558-8CAC-0F5C27D100DD}" dt="2022-03-01T05:11:03.758" v="1903" actId="207"/>
          <ac:spMkLst>
            <pc:docMk/>
            <pc:sldMk cId="3696033898" sldId="272"/>
            <ac:spMk id="4" creationId="{28A8E6E8-3117-4F70-86CD-7EE415993EB5}"/>
          </ac:spMkLst>
        </pc:spChg>
        <pc:spChg chg="mod">
          <ac:chgData name="Vu Van Minh Quang" userId="475df213-20cd-4320-9eb7-db41c2849ec6" providerId="ADAL" clId="{DDC09823-D9E8-4558-8CAC-0F5C27D100DD}" dt="2022-03-01T05:10:43.825" v="1899" actId="14100"/>
          <ac:spMkLst>
            <pc:docMk/>
            <pc:sldMk cId="3696033898" sldId="272"/>
            <ac:spMk id="20" creationId="{C63A0A4B-3F04-42A1-8E8F-FA295CB91235}"/>
          </ac:spMkLst>
        </pc:spChg>
        <pc:spChg chg="add mod">
          <ac:chgData name="Vu Van Minh Quang" userId="475df213-20cd-4320-9eb7-db41c2849ec6" providerId="ADAL" clId="{DDC09823-D9E8-4558-8CAC-0F5C27D100DD}" dt="2022-03-01T05:10:32.067" v="1898" actId="1076"/>
          <ac:spMkLst>
            <pc:docMk/>
            <pc:sldMk cId="3696033898" sldId="272"/>
            <ac:spMk id="21" creationId="{F3B53BA3-C2DA-4042-BE91-B2CC6E15989E}"/>
          </ac:spMkLst>
        </pc:spChg>
      </pc:sldChg>
      <pc:sldChg chg="addSp modSp new mod">
        <pc:chgData name="Vu Van Minh Quang" userId="475df213-20cd-4320-9eb7-db41c2849ec6" providerId="ADAL" clId="{DDC09823-D9E8-4558-8CAC-0F5C27D100DD}" dt="2022-03-01T05:24:54.639" v="1999" actId="14100"/>
        <pc:sldMkLst>
          <pc:docMk/>
          <pc:sldMk cId="174303900" sldId="273"/>
        </pc:sldMkLst>
        <pc:spChg chg="mod">
          <ac:chgData name="Vu Van Minh Quang" userId="475df213-20cd-4320-9eb7-db41c2849ec6" providerId="ADAL" clId="{DDC09823-D9E8-4558-8CAC-0F5C27D100DD}" dt="2022-03-01T05:13:56.625" v="1978" actId="20577"/>
          <ac:spMkLst>
            <pc:docMk/>
            <pc:sldMk cId="174303900" sldId="273"/>
            <ac:spMk id="2" creationId="{291923C5-267D-42B3-BA9D-D82ACE8955E7}"/>
          </ac:spMkLst>
        </pc:spChg>
        <pc:spChg chg="mod">
          <ac:chgData name="Vu Van Minh Quang" userId="475df213-20cd-4320-9eb7-db41c2849ec6" providerId="ADAL" clId="{DDC09823-D9E8-4558-8CAC-0F5C27D100DD}" dt="2022-03-01T05:24:54.639" v="1999" actId="14100"/>
          <ac:spMkLst>
            <pc:docMk/>
            <pc:sldMk cId="174303900" sldId="273"/>
            <ac:spMk id="3" creationId="{CC7606AC-4EA0-4EE4-A28D-06E45927213E}"/>
          </ac:spMkLst>
        </pc:spChg>
        <pc:picChg chg="add mod">
          <ac:chgData name="Vu Van Minh Quang" userId="475df213-20cd-4320-9eb7-db41c2849ec6" providerId="ADAL" clId="{DDC09823-D9E8-4558-8CAC-0F5C27D100DD}" dt="2022-03-01T05:24:21.293" v="1994" actId="1076"/>
          <ac:picMkLst>
            <pc:docMk/>
            <pc:sldMk cId="174303900" sldId="273"/>
            <ac:picMk id="5" creationId="{656F7DA2-690B-45D9-8EA2-0F43907FC615}"/>
          </ac:picMkLst>
        </pc:picChg>
      </pc:sldChg>
      <pc:sldChg chg="addSp modSp new mod">
        <pc:chgData name="Vu Van Minh Quang" userId="475df213-20cd-4320-9eb7-db41c2849ec6" providerId="ADAL" clId="{DDC09823-D9E8-4558-8CAC-0F5C27D100DD}" dt="2022-03-01T05:26:22.901" v="2051" actId="14100"/>
        <pc:sldMkLst>
          <pc:docMk/>
          <pc:sldMk cId="3656372852" sldId="274"/>
        </pc:sldMkLst>
        <pc:spChg chg="mod">
          <ac:chgData name="Vu Van Minh Quang" userId="475df213-20cd-4320-9eb7-db41c2849ec6" providerId="ADAL" clId="{DDC09823-D9E8-4558-8CAC-0F5C27D100DD}" dt="2022-03-01T05:25:20.222" v="2049" actId="20577"/>
          <ac:spMkLst>
            <pc:docMk/>
            <pc:sldMk cId="3656372852" sldId="274"/>
            <ac:spMk id="2" creationId="{5B6120F6-3E7E-4076-BDC8-6A2141D059C7}"/>
          </ac:spMkLst>
        </pc:spChg>
        <pc:picChg chg="add mod">
          <ac:chgData name="Vu Van Minh Quang" userId="475df213-20cd-4320-9eb7-db41c2849ec6" providerId="ADAL" clId="{DDC09823-D9E8-4558-8CAC-0F5C27D100DD}" dt="2022-03-01T05:26:22.901" v="2051" actId="14100"/>
          <ac:picMkLst>
            <pc:docMk/>
            <pc:sldMk cId="3656372852" sldId="274"/>
            <ac:picMk id="5" creationId="{0E1B191F-AB1F-4249-ABB2-DCB9E153083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1DB35-AAD5-4E90-9FC6-739F4F7D4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C8E87-CA86-4DA6-B477-D2D1CD01A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AEFBD-E19B-42C7-BE4E-6340FE12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88DE-D0E2-4011-BFBF-CD00B36E693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C5352-EC8C-4BDA-9E74-C6CA348C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1B840-7154-4F10-B6E5-F99A49A09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12BC-0F7A-4F43-91C8-DC1D54A2D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8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664B-152B-4270-973D-C0099F45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DDA35-CCC8-4B95-A744-FD825E794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3ECD6-41EA-4935-9880-708B0C901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88DE-D0E2-4011-BFBF-CD00B36E693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A3930-BB48-4055-BA61-8C3864AF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43C14-5B39-4BAC-83A4-EF747594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12BC-0F7A-4F43-91C8-DC1D54A2D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5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8F4F2D-F76A-43DF-8BBE-A77004EB9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4F85C-D358-4AE7-9E51-2971C728D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259EF-85DA-44DE-84CB-4FAC01DD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88DE-D0E2-4011-BFBF-CD00B36E693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7B437-D179-4FEB-B5A9-8FB15674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622D8-D9FC-4526-AC43-20E3FE7D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12BC-0F7A-4F43-91C8-DC1D54A2D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CE72-7AF9-47A7-B85A-431750D0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874EC-CBA8-43DB-8392-DBF4C6BBF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8F3BC-491C-406F-A9BD-73FED434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88DE-D0E2-4011-BFBF-CD00B36E693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A25DD-A582-4A59-915C-59111C02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8155F-B8B4-4BEC-8C47-5FDED29C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12BC-0F7A-4F43-91C8-DC1D54A2D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7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CF728-6BD7-4B87-9655-E9A05CE0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F8766-8FAB-43F7-81EA-5D17944F5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FDE84-DDE5-4125-844B-B3B4519C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88DE-D0E2-4011-BFBF-CD00B36E693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3BA93-8841-427F-A697-E43D40C1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7C47C-45FA-46F6-B867-71936A00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12BC-0F7A-4F43-91C8-DC1D54A2D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4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31FDB-6F8E-4101-A28A-26EEAEB1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DFD5F-4CB6-4AE4-843B-98287334A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74ED9-ADB9-4776-A39C-6865E39A3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12257-FAC2-4DC5-B35C-288BDD7C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88DE-D0E2-4011-BFBF-CD00B36E693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8594A-2A99-442D-9F46-03B9EACC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7A5D9-1009-4CC5-AE83-2825AFCA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12BC-0F7A-4F43-91C8-DC1D54A2D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6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9AEE-9300-40A7-890B-7406C0D1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B3AFC-E438-4E23-BFA4-B82595BC6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C575D-F776-4665-82E9-537035CB0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797208-F3FE-419A-8573-E0B30EBB1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D9D72-E1CF-418B-A079-78F7DCFE9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1E48F-DB48-4C92-9C78-6D37444DF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88DE-D0E2-4011-BFBF-CD00B36E693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3315A-BDE5-4A4D-A0A6-68D94F092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6BCD4-BC8B-4214-9EAF-589FCDBC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12BC-0F7A-4F43-91C8-DC1D54A2D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8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77DA-1ED8-459E-AFDD-8A481F97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8BAD9-0AB3-492D-8DC9-D3A40C96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88DE-D0E2-4011-BFBF-CD00B36E693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6AB52-A8DD-4046-86B8-D8697405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A4913-B5E0-41BC-A405-B0E83C85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12BC-0F7A-4F43-91C8-DC1D54A2D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0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F3EBF-BF01-43F7-A4E5-E3BBCE03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88DE-D0E2-4011-BFBF-CD00B36E693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1FF29C-8A62-4294-924E-D3D40AE98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F07ED-87D7-4C52-A919-5584D862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12BC-0F7A-4F43-91C8-DC1D54A2D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9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7338-09B1-4AC9-8F34-A9867654F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F00E9-9E0B-4D49-AA2E-D04191AC7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CE762-DE1F-4930-B793-ACC4A702B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E36E0-9F65-4BE9-B8D5-69274752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88DE-D0E2-4011-BFBF-CD00B36E693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56B86-B6D1-4E5E-A240-9C4AAC325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52F8C-DED3-4958-9608-9B60E845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12BC-0F7A-4F43-91C8-DC1D54A2D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3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74E11-9306-4AE1-A0BD-30BC10BD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3E892-C4E4-43DA-8C3B-2F90BFB1E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56718-D8B4-4B66-A4CD-8A2F406B1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AB8FF-F26B-4471-A96C-1C63CFCE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88DE-D0E2-4011-BFBF-CD00B36E693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2FBD3-9C16-45A8-BAF2-06DD4E0D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13359-7CD6-484B-A3C6-8114BB67D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12BC-0F7A-4F43-91C8-DC1D54A2D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A64B0-D6BA-4047-B4D6-E8CB02E6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9B48E-9A3E-4043-8A3C-9B78333FB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3AE6F-4286-4C10-9F7A-F8B816FFD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088DE-D0E2-4011-BFBF-CD00B36E693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B7B20-A399-4F39-B5DD-B9D9A5AAD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3D82E-7035-43E3-8080-E117D8391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E12BC-0F7A-4F43-91C8-DC1D54A2D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1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9449D-857D-4D68-8353-DD7DDD5AC9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 training</a:t>
            </a:r>
            <a:br>
              <a:rPr lang="en-US" dirty="0"/>
            </a:br>
            <a:r>
              <a:rPr lang="en-US" dirty="0"/>
              <a:t>by Lazy guy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2E0A9-069B-4ECD-B58B-868DF25CE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Quang, VU</a:t>
            </a:r>
          </a:p>
        </p:txBody>
      </p:sp>
    </p:spTree>
    <p:extLst>
      <p:ext uri="{BB962C8B-B14F-4D97-AF65-F5344CB8AC3E}">
        <p14:creationId xmlns:p14="http://schemas.microsoft.com/office/powerpoint/2010/main" val="1126327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6DC3C-3890-4DF5-BB47-8AC36DF0A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62" y="315315"/>
            <a:ext cx="7058025" cy="45434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3B8EA2-B39D-49E4-8AFA-17A16A416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422" y="5258884"/>
            <a:ext cx="6972300" cy="504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12E280-8678-4843-9C1E-CF9727FC3DCA}"/>
              </a:ext>
            </a:extLst>
          </p:cNvPr>
          <p:cNvSpPr txBox="1"/>
          <p:nvPr/>
        </p:nvSpPr>
        <p:spPr>
          <a:xfrm>
            <a:off x="5076731" y="6163853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https://btholt.github.io/complete-intro-to-containers/kompose</a:t>
            </a:r>
          </a:p>
        </p:txBody>
      </p:sp>
    </p:spTree>
    <p:extLst>
      <p:ext uri="{BB962C8B-B14F-4D97-AF65-F5344CB8AC3E}">
        <p14:creationId xmlns:p14="http://schemas.microsoft.com/office/powerpoint/2010/main" val="387831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7755B-E542-4304-875B-A9851E4A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028" y="3156484"/>
            <a:ext cx="10515600" cy="4351338"/>
          </a:xfrm>
        </p:spPr>
        <p:txBody>
          <a:bodyPr/>
          <a:lstStyle/>
          <a:p>
            <a:r>
              <a:rPr lang="en-US"/>
              <a:t>kompose convert -f ../docker-compose.yml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575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3C46-F7F0-42A8-A866-E072A343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Run the code and use Octant to 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71183-00CF-4B8E-B83B-80243A252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apply -f .</a:t>
            </a:r>
          </a:p>
          <a:p>
            <a:r>
              <a:rPr lang="en-US" dirty="0"/>
              <a:t>To stop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remove -f .</a:t>
            </a:r>
          </a:p>
        </p:txBody>
      </p:sp>
    </p:spTree>
    <p:extLst>
      <p:ext uri="{BB962C8B-B14F-4D97-AF65-F5344CB8AC3E}">
        <p14:creationId xmlns:p14="http://schemas.microsoft.com/office/powerpoint/2010/main" val="4027013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BD78F9-35B2-4215-8A68-AF5046BF5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284"/>
            <a:ext cx="12192000" cy="581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01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827B-89C7-448C-AD05-438E8F20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Via log &amp; terminal, easy to debug the deployment of the pods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EA75A-AB32-46A9-B30F-0D059B494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9830"/>
            <a:ext cx="12192000" cy="405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51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ACF10-6BE1-420C-BB82-AA54F6FF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80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B9C72-10D7-4277-9FB2-D74269B24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1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FFA84-4227-4B9C-B682-2CE74CE8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Inspect the code created by </a:t>
            </a:r>
            <a:r>
              <a:rPr lang="en-US" dirty="0" err="1"/>
              <a:t>Kompose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30E69-A41C-47CA-A830-E57F06B6B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created code, </a:t>
            </a:r>
            <a:r>
              <a:rPr lang="en-US" dirty="0" err="1"/>
              <a:t>Kompose</a:t>
            </a:r>
            <a:r>
              <a:rPr lang="en-US" dirty="0"/>
              <a:t> separates each “docker-compose service” into </a:t>
            </a:r>
            <a:r>
              <a:rPr lang="en-US" dirty="0" err="1"/>
              <a:t>services+pods</a:t>
            </a:r>
            <a:endParaRPr lang="en-US" dirty="0"/>
          </a:p>
          <a:p>
            <a:r>
              <a:rPr lang="en-US" dirty="0"/>
              <a:t>For example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A972B5-7E36-4CA7-96F2-9BE83D5D34CD}"/>
              </a:ext>
            </a:extLst>
          </p:cNvPr>
          <p:cNvSpPr txBox="1"/>
          <p:nvPr/>
        </p:nvSpPr>
        <p:spPr>
          <a:xfrm>
            <a:off x="1367073" y="3177766"/>
            <a:ext cx="27453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docker-compose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MySQL: </a:t>
            </a:r>
            <a:r>
              <a:rPr lang="en-US" dirty="0" err="1"/>
              <a:t>db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Wordpress</a:t>
            </a:r>
            <a:r>
              <a:rPr lang="en-US" dirty="0"/>
              <a:t>: </a:t>
            </a:r>
            <a:r>
              <a:rPr lang="en-US" dirty="0" err="1"/>
              <a:t>wService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PhpMyAdmin: </a:t>
            </a:r>
            <a:r>
              <a:rPr lang="en-US" dirty="0" err="1"/>
              <a:t>adminSvr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5FDA11C-A0D9-48D6-A837-F5F2B6EBC8E9}"/>
              </a:ext>
            </a:extLst>
          </p:cNvPr>
          <p:cNvSpPr/>
          <p:nvPr/>
        </p:nvSpPr>
        <p:spPr>
          <a:xfrm>
            <a:off x="4852657" y="400129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13056F-935C-457A-AA1B-19901E704517}"/>
              </a:ext>
            </a:extLst>
          </p:cNvPr>
          <p:cNvSpPr/>
          <p:nvPr/>
        </p:nvSpPr>
        <p:spPr>
          <a:xfrm>
            <a:off x="6432382" y="2476777"/>
            <a:ext cx="1316977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66318-88EC-4B53-8693-F0E7418F7E44}"/>
              </a:ext>
            </a:extLst>
          </p:cNvPr>
          <p:cNvSpPr/>
          <p:nvPr/>
        </p:nvSpPr>
        <p:spPr>
          <a:xfrm>
            <a:off x="6432382" y="3464876"/>
            <a:ext cx="1316977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</a:t>
            </a:r>
            <a:r>
              <a:rPr lang="en-US" dirty="0" err="1"/>
              <a:t>dbxxx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E8C4FD-672F-4481-AC32-69DE4351C96B}"/>
              </a:ext>
            </a:extLst>
          </p:cNvPr>
          <p:cNvSpPr/>
          <p:nvPr/>
        </p:nvSpPr>
        <p:spPr>
          <a:xfrm>
            <a:off x="6106252" y="4581860"/>
            <a:ext cx="1969235" cy="1124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  <a:p>
            <a:pPr algn="ctr"/>
            <a:r>
              <a:rPr lang="en-US" dirty="0"/>
              <a:t>Image: MySQL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863F26-13DD-43F5-9E6F-3A591DACB7FF}"/>
              </a:ext>
            </a:extLst>
          </p:cNvPr>
          <p:cNvSpPr/>
          <p:nvPr/>
        </p:nvSpPr>
        <p:spPr>
          <a:xfrm>
            <a:off x="8465165" y="2476777"/>
            <a:ext cx="131697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</a:t>
            </a:r>
            <a:r>
              <a:rPr lang="en-US" dirty="0" err="1"/>
              <a:t>wService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AE4146-060E-41A4-B812-5A13E4D6AF54}"/>
              </a:ext>
            </a:extLst>
          </p:cNvPr>
          <p:cNvSpPr/>
          <p:nvPr/>
        </p:nvSpPr>
        <p:spPr>
          <a:xfrm>
            <a:off x="8465165" y="3464876"/>
            <a:ext cx="131697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</a:t>
            </a:r>
            <a:r>
              <a:rPr lang="en-US" sz="1600" dirty="0" err="1"/>
              <a:t>wServicexxx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D39327-05E5-4026-AF2B-BB87836F2F43}"/>
              </a:ext>
            </a:extLst>
          </p:cNvPr>
          <p:cNvSpPr/>
          <p:nvPr/>
        </p:nvSpPr>
        <p:spPr>
          <a:xfrm>
            <a:off x="8139035" y="4581860"/>
            <a:ext cx="1969235" cy="11244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  <a:p>
            <a:pPr algn="ctr"/>
            <a:r>
              <a:rPr lang="en-US" dirty="0"/>
              <a:t>Image: </a:t>
            </a:r>
            <a:r>
              <a:rPr lang="en-US" dirty="0" err="1"/>
              <a:t>Wordpress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69242-13DE-4E21-9482-29BD3124A936}"/>
              </a:ext>
            </a:extLst>
          </p:cNvPr>
          <p:cNvSpPr/>
          <p:nvPr/>
        </p:nvSpPr>
        <p:spPr>
          <a:xfrm>
            <a:off x="10496523" y="2476777"/>
            <a:ext cx="1316977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</a:t>
            </a:r>
            <a:r>
              <a:rPr lang="en-US" dirty="0" err="1"/>
              <a:t>adminSvr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635ED-C0FE-4551-B3E2-1EF69FD2091C}"/>
              </a:ext>
            </a:extLst>
          </p:cNvPr>
          <p:cNvSpPr/>
          <p:nvPr/>
        </p:nvSpPr>
        <p:spPr>
          <a:xfrm>
            <a:off x="10496523" y="3464876"/>
            <a:ext cx="1316977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</a:t>
            </a:r>
            <a:r>
              <a:rPr lang="en-US" sz="1600" dirty="0" err="1"/>
              <a:t>adminSvrxxx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7C0238-9D90-4498-8845-020621A738C0}"/>
              </a:ext>
            </a:extLst>
          </p:cNvPr>
          <p:cNvSpPr/>
          <p:nvPr/>
        </p:nvSpPr>
        <p:spPr>
          <a:xfrm>
            <a:off x="10170393" y="4581860"/>
            <a:ext cx="1969235" cy="11244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  <a:p>
            <a:pPr algn="ctr"/>
            <a:r>
              <a:rPr lang="en-US" dirty="0"/>
              <a:t>Image: PhpMyAdmin</a:t>
            </a:r>
          </a:p>
        </p:txBody>
      </p:sp>
    </p:spTree>
    <p:extLst>
      <p:ext uri="{BB962C8B-B14F-4D97-AF65-F5344CB8AC3E}">
        <p14:creationId xmlns:p14="http://schemas.microsoft.com/office/powerpoint/2010/main" val="3980110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FFA84-4227-4B9C-B682-2CE74CE8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Inspect the code created by </a:t>
            </a:r>
            <a:r>
              <a:rPr lang="en-US" dirty="0" err="1"/>
              <a:t>Kompose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30E69-A41C-47CA-A830-E57F06B6B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if we need to do that: 1 service, 1 pod, n containers?</a:t>
            </a:r>
          </a:p>
          <a:p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5FDA11C-A0D9-48D6-A837-F5F2B6EBC8E9}"/>
              </a:ext>
            </a:extLst>
          </p:cNvPr>
          <p:cNvSpPr/>
          <p:nvPr/>
        </p:nvSpPr>
        <p:spPr>
          <a:xfrm>
            <a:off x="6326788" y="363010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13056F-935C-457A-AA1B-19901E704517}"/>
              </a:ext>
            </a:extLst>
          </p:cNvPr>
          <p:cNvSpPr/>
          <p:nvPr/>
        </p:nvSpPr>
        <p:spPr>
          <a:xfrm>
            <a:off x="380455" y="2739327"/>
            <a:ext cx="1316977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66318-88EC-4B53-8693-F0E7418F7E44}"/>
              </a:ext>
            </a:extLst>
          </p:cNvPr>
          <p:cNvSpPr/>
          <p:nvPr/>
        </p:nvSpPr>
        <p:spPr>
          <a:xfrm>
            <a:off x="380455" y="3727426"/>
            <a:ext cx="1316977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</a:t>
            </a:r>
            <a:r>
              <a:rPr lang="en-US" dirty="0" err="1"/>
              <a:t>dbxxx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E8C4FD-672F-4481-AC32-69DE4351C96B}"/>
              </a:ext>
            </a:extLst>
          </p:cNvPr>
          <p:cNvSpPr/>
          <p:nvPr/>
        </p:nvSpPr>
        <p:spPr>
          <a:xfrm>
            <a:off x="54325" y="4844410"/>
            <a:ext cx="1969235" cy="1124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  <a:p>
            <a:pPr algn="ctr"/>
            <a:r>
              <a:rPr lang="en-US" dirty="0"/>
              <a:t>Image: MySQL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863F26-13DD-43F5-9E6F-3A591DACB7FF}"/>
              </a:ext>
            </a:extLst>
          </p:cNvPr>
          <p:cNvSpPr/>
          <p:nvPr/>
        </p:nvSpPr>
        <p:spPr>
          <a:xfrm>
            <a:off x="2413238" y="2739327"/>
            <a:ext cx="131697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</a:t>
            </a:r>
            <a:r>
              <a:rPr lang="en-US" dirty="0" err="1"/>
              <a:t>wService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AE4146-060E-41A4-B812-5A13E4D6AF54}"/>
              </a:ext>
            </a:extLst>
          </p:cNvPr>
          <p:cNvSpPr/>
          <p:nvPr/>
        </p:nvSpPr>
        <p:spPr>
          <a:xfrm>
            <a:off x="2413238" y="3727426"/>
            <a:ext cx="131697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</a:t>
            </a:r>
            <a:r>
              <a:rPr lang="en-US" sz="1600" dirty="0" err="1"/>
              <a:t>wServicexxx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D39327-05E5-4026-AF2B-BB87836F2F43}"/>
              </a:ext>
            </a:extLst>
          </p:cNvPr>
          <p:cNvSpPr/>
          <p:nvPr/>
        </p:nvSpPr>
        <p:spPr>
          <a:xfrm>
            <a:off x="2087108" y="4844410"/>
            <a:ext cx="1969235" cy="11244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  <a:p>
            <a:pPr algn="ctr"/>
            <a:r>
              <a:rPr lang="en-US" dirty="0"/>
              <a:t>Image: </a:t>
            </a:r>
            <a:r>
              <a:rPr lang="en-US" dirty="0" err="1"/>
              <a:t>Wordpress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69242-13DE-4E21-9482-29BD3124A936}"/>
              </a:ext>
            </a:extLst>
          </p:cNvPr>
          <p:cNvSpPr/>
          <p:nvPr/>
        </p:nvSpPr>
        <p:spPr>
          <a:xfrm>
            <a:off x="4444596" y="2739327"/>
            <a:ext cx="1316977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</a:t>
            </a:r>
            <a:r>
              <a:rPr lang="en-US" dirty="0" err="1"/>
              <a:t>adminSvr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635ED-C0FE-4551-B3E2-1EF69FD2091C}"/>
              </a:ext>
            </a:extLst>
          </p:cNvPr>
          <p:cNvSpPr/>
          <p:nvPr/>
        </p:nvSpPr>
        <p:spPr>
          <a:xfrm>
            <a:off x="4444596" y="3727426"/>
            <a:ext cx="1316977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</a:t>
            </a:r>
            <a:r>
              <a:rPr lang="en-US" sz="1600" dirty="0" err="1"/>
              <a:t>adminSvrxxx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7C0238-9D90-4498-8845-020621A738C0}"/>
              </a:ext>
            </a:extLst>
          </p:cNvPr>
          <p:cNvSpPr/>
          <p:nvPr/>
        </p:nvSpPr>
        <p:spPr>
          <a:xfrm>
            <a:off x="4118466" y="4844410"/>
            <a:ext cx="1969235" cy="11244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  <a:p>
            <a:pPr algn="ctr"/>
            <a:r>
              <a:rPr lang="en-US" dirty="0"/>
              <a:t>Image: PhpMyAdmin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DB29FC-FD84-4E6F-813D-A79115D80ACD}"/>
              </a:ext>
            </a:extLst>
          </p:cNvPr>
          <p:cNvSpPr/>
          <p:nvPr/>
        </p:nvSpPr>
        <p:spPr>
          <a:xfrm>
            <a:off x="6647765" y="4844410"/>
            <a:ext cx="1969235" cy="1124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  <a:p>
            <a:pPr algn="ctr"/>
            <a:r>
              <a:rPr lang="en-US" dirty="0"/>
              <a:t>Image: MySQL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2A1F85-81C6-47F8-A1A8-6E47436BAD0D}"/>
              </a:ext>
            </a:extLst>
          </p:cNvPr>
          <p:cNvSpPr/>
          <p:nvPr/>
        </p:nvSpPr>
        <p:spPr>
          <a:xfrm>
            <a:off x="8508737" y="2739327"/>
            <a:ext cx="131697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</a:t>
            </a:r>
            <a:r>
              <a:rPr lang="en-US" dirty="0" err="1"/>
              <a:t>wService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81DDCB-C160-485D-BE07-40B442DF1A91}"/>
              </a:ext>
            </a:extLst>
          </p:cNvPr>
          <p:cNvSpPr/>
          <p:nvPr/>
        </p:nvSpPr>
        <p:spPr>
          <a:xfrm>
            <a:off x="8508737" y="3727426"/>
            <a:ext cx="131697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</a:t>
            </a:r>
            <a:r>
              <a:rPr lang="en-US" sz="1600" dirty="0" err="1"/>
              <a:t>wServicexxx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54B29D-7938-4FE5-8076-9F621CCABE6D}"/>
              </a:ext>
            </a:extLst>
          </p:cNvPr>
          <p:cNvSpPr/>
          <p:nvPr/>
        </p:nvSpPr>
        <p:spPr>
          <a:xfrm>
            <a:off x="8432237" y="4844410"/>
            <a:ext cx="1969235" cy="11244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  <a:p>
            <a:pPr algn="ctr"/>
            <a:r>
              <a:rPr lang="en-US" dirty="0"/>
              <a:t>Image: </a:t>
            </a:r>
            <a:r>
              <a:rPr lang="en-US" dirty="0" err="1"/>
              <a:t>Wordpress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3A0A4B-3F04-42A1-8E8F-FA295CB91235}"/>
              </a:ext>
            </a:extLst>
          </p:cNvPr>
          <p:cNvSpPr/>
          <p:nvPr/>
        </p:nvSpPr>
        <p:spPr>
          <a:xfrm>
            <a:off x="10276801" y="4844410"/>
            <a:ext cx="1969235" cy="11244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  <a:p>
            <a:pPr algn="ctr"/>
            <a:r>
              <a:rPr lang="en-US" dirty="0"/>
              <a:t>Image: PhpMyAdmin</a:t>
            </a:r>
          </a:p>
        </p:txBody>
      </p:sp>
    </p:spTree>
    <p:extLst>
      <p:ext uri="{BB962C8B-B14F-4D97-AF65-F5344CB8AC3E}">
        <p14:creationId xmlns:p14="http://schemas.microsoft.com/office/powerpoint/2010/main" val="803500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FFA84-4227-4B9C-B682-2CE74CE8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Inspect the code created by </a:t>
            </a:r>
            <a:r>
              <a:rPr lang="en-US" dirty="0" err="1"/>
              <a:t>Kompose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30E69-A41C-47CA-A830-E57F06B6B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if we need to do that: 1 service, 1 pod, n containers?</a:t>
            </a:r>
          </a:p>
          <a:p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5FDA11C-A0D9-48D6-A837-F5F2B6EBC8E9}"/>
              </a:ext>
            </a:extLst>
          </p:cNvPr>
          <p:cNvSpPr/>
          <p:nvPr/>
        </p:nvSpPr>
        <p:spPr>
          <a:xfrm>
            <a:off x="6326788" y="363010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13056F-935C-457A-AA1B-19901E704517}"/>
              </a:ext>
            </a:extLst>
          </p:cNvPr>
          <p:cNvSpPr/>
          <p:nvPr/>
        </p:nvSpPr>
        <p:spPr>
          <a:xfrm>
            <a:off x="380455" y="2739327"/>
            <a:ext cx="1316977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66318-88EC-4B53-8693-F0E7418F7E44}"/>
              </a:ext>
            </a:extLst>
          </p:cNvPr>
          <p:cNvSpPr/>
          <p:nvPr/>
        </p:nvSpPr>
        <p:spPr>
          <a:xfrm>
            <a:off x="380455" y="3727426"/>
            <a:ext cx="1316977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</a:t>
            </a:r>
            <a:r>
              <a:rPr lang="en-US" dirty="0" err="1"/>
              <a:t>dbxxx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E8C4FD-672F-4481-AC32-69DE4351C96B}"/>
              </a:ext>
            </a:extLst>
          </p:cNvPr>
          <p:cNvSpPr/>
          <p:nvPr/>
        </p:nvSpPr>
        <p:spPr>
          <a:xfrm>
            <a:off x="54325" y="4844410"/>
            <a:ext cx="1969235" cy="1124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  <a:p>
            <a:pPr algn="ctr"/>
            <a:r>
              <a:rPr lang="en-US" dirty="0"/>
              <a:t>Image: MySQL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863F26-13DD-43F5-9E6F-3A591DACB7FF}"/>
              </a:ext>
            </a:extLst>
          </p:cNvPr>
          <p:cNvSpPr/>
          <p:nvPr/>
        </p:nvSpPr>
        <p:spPr>
          <a:xfrm>
            <a:off x="2413238" y="2739327"/>
            <a:ext cx="131697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</a:t>
            </a:r>
            <a:r>
              <a:rPr lang="en-US" dirty="0" err="1"/>
              <a:t>wService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AE4146-060E-41A4-B812-5A13E4D6AF54}"/>
              </a:ext>
            </a:extLst>
          </p:cNvPr>
          <p:cNvSpPr/>
          <p:nvPr/>
        </p:nvSpPr>
        <p:spPr>
          <a:xfrm>
            <a:off x="2413238" y="3727426"/>
            <a:ext cx="131697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</a:t>
            </a:r>
            <a:r>
              <a:rPr lang="en-US" sz="1600" dirty="0" err="1"/>
              <a:t>wServicexxx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D39327-05E5-4026-AF2B-BB87836F2F43}"/>
              </a:ext>
            </a:extLst>
          </p:cNvPr>
          <p:cNvSpPr/>
          <p:nvPr/>
        </p:nvSpPr>
        <p:spPr>
          <a:xfrm>
            <a:off x="2087108" y="4844410"/>
            <a:ext cx="1969235" cy="11244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  <a:p>
            <a:pPr algn="ctr"/>
            <a:r>
              <a:rPr lang="en-US" dirty="0"/>
              <a:t>Image: </a:t>
            </a:r>
            <a:r>
              <a:rPr lang="en-US" dirty="0" err="1"/>
              <a:t>Wordpress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69242-13DE-4E21-9482-29BD3124A936}"/>
              </a:ext>
            </a:extLst>
          </p:cNvPr>
          <p:cNvSpPr/>
          <p:nvPr/>
        </p:nvSpPr>
        <p:spPr>
          <a:xfrm>
            <a:off x="4444596" y="2739327"/>
            <a:ext cx="1316977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</a:t>
            </a:r>
            <a:r>
              <a:rPr lang="en-US" dirty="0" err="1"/>
              <a:t>adminSvr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635ED-C0FE-4551-B3E2-1EF69FD2091C}"/>
              </a:ext>
            </a:extLst>
          </p:cNvPr>
          <p:cNvSpPr/>
          <p:nvPr/>
        </p:nvSpPr>
        <p:spPr>
          <a:xfrm>
            <a:off x="4444596" y="3727426"/>
            <a:ext cx="1316977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</a:t>
            </a:r>
            <a:r>
              <a:rPr lang="en-US" sz="1600" dirty="0" err="1"/>
              <a:t>adminSvrxxx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7C0238-9D90-4498-8845-020621A738C0}"/>
              </a:ext>
            </a:extLst>
          </p:cNvPr>
          <p:cNvSpPr/>
          <p:nvPr/>
        </p:nvSpPr>
        <p:spPr>
          <a:xfrm>
            <a:off x="4118466" y="4844410"/>
            <a:ext cx="1969235" cy="11244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  <a:p>
            <a:pPr algn="ctr"/>
            <a:r>
              <a:rPr lang="en-US" dirty="0"/>
              <a:t>Image: PhpMyAdmin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DB29FC-FD84-4E6F-813D-A79115D80ACD}"/>
              </a:ext>
            </a:extLst>
          </p:cNvPr>
          <p:cNvSpPr/>
          <p:nvPr/>
        </p:nvSpPr>
        <p:spPr>
          <a:xfrm>
            <a:off x="6647765" y="4844410"/>
            <a:ext cx="1969235" cy="1124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  <a:p>
            <a:pPr algn="ctr"/>
            <a:r>
              <a:rPr lang="en-US" dirty="0"/>
              <a:t>Image: MySQL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2A1F85-81C6-47F8-A1A8-6E47436BAD0D}"/>
              </a:ext>
            </a:extLst>
          </p:cNvPr>
          <p:cNvSpPr/>
          <p:nvPr/>
        </p:nvSpPr>
        <p:spPr>
          <a:xfrm>
            <a:off x="8508737" y="2739327"/>
            <a:ext cx="131697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</a:t>
            </a:r>
            <a:r>
              <a:rPr lang="en-US" dirty="0" err="1"/>
              <a:t>wService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81DDCB-C160-485D-BE07-40B442DF1A91}"/>
              </a:ext>
            </a:extLst>
          </p:cNvPr>
          <p:cNvSpPr/>
          <p:nvPr/>
        </p:nvSpPr>
        <p:spPr>
          <a:xfrm>
            <a:off x="8508737" y="3727426"/>
            <a:ext cx="131697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</a:t>
            </a:r>
            <a:r>
              <a:rPr lang="en-US" sz="1600" dirty="0" err="1"/>
              <a:t>wServicexxx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54B29D-7938-4FE5-8076-9F621CCABE6D}"/>
              </a:ext>
            </a:extLst>
          </p:cNvPr>
          <p:cNvSpPr/>
          <p:nvPr/>
        </p:nvSpPr>
        <p:spPr>
          <a:xfrm>
            <a:off x="8432237" y="4844410"/>
            <a:ext cx="1969235" cy="11244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  <a:p>
            <a:pPr algn="ctr"/>
            <a:r>
              <a:rPr lang="en-US" dirty="0"/>
              <a:t>Image: </a:t>
            </a:r>
            <a:r>
              <a:rPr lang="en-US" dirty="0" err="1"/>
              <a:t>Wordpress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3A0A4B-3F04-42A1-8E8F-FA295CB91235}"/>
              </a:ext>
            </a:extLst>
          </p:cNvPr>
          <p:cNvSpPr/>
          <p:nvPr/>
        </p:nvSpPr>
        <p:spPr>
          <a:xfrm>
            <a:off x="10276801" y="4844410"/>
            <a:ext cx="1909143" cy="11244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  <a:p>
            <a:pPr algn="ctr"/>
            <a:r>
              <a:rPr lang="en-US" dirty="0"/>
              <a:t>Image: PhpMyAdmin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B53BA3-C2DA-4042-BE91-B2CC6E15989E}"/>
              </a:ext>
            </a:extLst>
          </p:cNvPr>
          <p:cNvSpPr txBox="1"/>
          <p:nvPr/>
        </p:nvSpPr>
        <p:spPr>
          <a:xfrm>
            <a:off x="2544643" y="6088524"/>
            <a:ext cx="662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ANSWER: NOT, it will affect when we want to upgrade the containers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8E6E8-3117-4F70-86CD-7EE415993EB5}"/>
              </a:ext>
            </a:extLst>
          </p:cNvPr>
          <p:cNvSpPr txBox="1"/>
          <p:nvPr/>
        </p:nvSpPr>
        <p:spPr>
          <a:xfrm>
            <a:off x="6586912" y="366447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96033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23C5-267D-42B3-BA9D-D82ACE89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go back to docker-compose and set for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606AC-4EA0-4EE4-A28D-06E459272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08288" cy="4351338"/>
          </a:xfrm>
        </p:spPr>
        <p:txBody>
          <a:bodyPr/>
          <a:lstStyle/>
          <a:p>
            <a:r>
              <a:rPr lang="en-US" dirty="0"/>
              <a:t>For example</a:t>
            </a:r>
          </a:p>
          <a:p>
            <a:pPr lvl="1"/>
            <a:r>
              <a:rPr lang="en-US" dirty="0"/>
              <a:t>https://github.com/kubernetes/kompose/blob/master/docs/user-guide.md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F7DA2-690B-45D9-8EA2-0F43907FC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488" y="1684032"/>
            <a:ext cx="7912681" cy="517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3F2F-A170-4567-8319-EE49090F2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Env </a:t>
            </a:r>
            <a:r>
              <a:rPr lang="en-US" dirty="0" err="1"/>
              <a:t>env</a:t>
            </a:r>
            <a:r>
              <a:rPr lang="en-US" dirty="0"/>
              <a:t> </a:t>
            </a:r>
            <a:r>
              <a:rPr lang="en-US" dirty="0" err="1"/>
              <a:t>env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F4F69-7DB1-4CAB-AAF6-ABB278839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K8s (I use k3s)</a:t>
            </a:r>
          </a:p>
          <a:p>
            <a:r>
              <a:rPr lang="en-US" dirty="0"/>
              <a:t>Cert-manager ready</a:t>
            </a:r>
          </a:p>
          <a:p>
            <a:r>
              <a:rPr lang="en-US" dirty="0"/>
              <a:t>An ingress-controller ready (I use Kong)</a:t>
            </a:r>
          </a:p>
          <a:p>
            <a:r>
              <a:rPr lang="en-US" dirty="0"/>
              <a:t>Octant (very important one, as we are Lazy)</a:t>
            </a:r>
          </a:p>
        </p:txBody>
      </p:sp>
    </p:spTree>
    <p:extLst>
      <p:ext uri="{BB962C8B-B14F-4D97-AF65-F5344CB8AC3E}">
        <p14:creationId xmlns:p14="http://schemas.microsoft.com/office/powerpoint/2010/main" val="3812788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20F6-3E7E-4076-BDC8-6A2141D0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set the domain for ingress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8E84C-440E-4237-B81F-EBD6B8261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B191F-AB1F-4249-ABB2-DCB9E1530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67" y="1979380"/>
            <a:ext cx="7369945" cy="446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7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6231-B73E-4392-A3DF-0D12F540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20 in 80/20 Pareto rule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996B7-89C0-42FC-899B-6D6465E9C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The Pareto Principle states that 80% of consequences come from 20% of the causes.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9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6FEB63-B1C2-46B5-A608-5F09D6BA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is Declarative not Imperative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CC181A-B9A7-4AEC-99FE-342B867A9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356"/>
            <a:ext cx="10515600" cy="4979405"/>
          </a:xfrm>
        </p:spPr>
        <p:txBody>
          <a:bodyPr>
            <a:normAutofit/>
          </a:bodyPr>
          <a:lstStyle/>
          <a:p>
            <a:r>
              <a:rPr lang="en-US" dirty="0"/>
              <a:t>The commands you need to remember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create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delete</a:t>
            </a:r>
          </a:p>
          <a:p>
            <a:pPr lvl="2"/>
            <a:r>
              <a:rPr lang="en-US" dirty="0"/>
              <a:t>Delete stubborn pod:</a:t>
            </a:r>
          </a:p>
          <a:p>
            <a:pPr lvl="3"/>
            <a:r>
              <a:rPr lang="en-US" dirty="0" err="1"/>
              <a:t>kubectl</a:t>
            </a:r>
            <a:r>
              <a:rPr lang="en-US" dirty="0"/>
              <a:t> delete pod --grace-period=0 --force --namespace </a:t>
            </a:r>
            <a:r>
              <a:rPr lang="en-US" dirty="0" err="1"/>
              <a:t>wireguard-vpn</a:t>
            </a:r>
            <a:r>
              <a:rPr lang="en-US" dirty="0"/>
              <a:t> wireguard-8657c7fc-vqld2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rollout restart</a:t>
            </a:r>
          </a:p>
          <a:p>
            <a:pPr lvl="2"/>
            <a:r>
              <a:rPr lang="en-US" dirty="0" err="1"/>
              <a:t>kubectl</a:t>
            </a:r>
            <a:r>
              <a:rPr lang="en-US" dirty="0"/>
              <a:t> rollout restart deployment &lt;deployment-name&gt; -n &lt;namespace&gt;</a:t>
            </a:r>
          </a:p>
          <a:p>
            <a:pPr lvl="1"/>
            <a:r>
              <a:rPr lang="en-US" dirty="0"/>
              <a:t>Debug: to run shell of a pod</a:t>
            </a:r>
          </a:p>
          <a:p>
            <a:pPr lvl="2"/>
            <a:r>
              <a:rPr lang="en-US" dirty="0" err="1"/>
              <a:t>kubectl</a:t>
            </a:r>
            <a:r>
              <a:rPr lang="en-US" dirty="0"/>
              <a:t> exec -it pod-name -- /bin/bash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-n </a:t>
            </a:r>
            <a:r>
              <a:rPr lang="en-US" dirty="0" err="1"/>
              <a:t>kube</a:t>
            </a:r>
            <a:r>
              <a:rPr lang="en-US" dirty="0"/>
              <a:t>-system port-forward --address 0.0.0.0 service/&lt;</a:t>
            </a:r>
            <a:r>
              <a:rPr lang="en-US" dirty="0" err="1"/>
              <a:t>servicename</a:t>
            </a:r>
            <a:r>
              <a:rPr lang="en-US" dirty="0"/>
              <a:t>&gt; &lt;</a:t>
            </a:r>
            <a:r>
              <a:rPr lang="en-US" dirty="0" err="1"/>
              <a:t>hostport</a:t>
            </a:r>
            <a:r>
              <a:rPr lang="en-US" dirty="0"/>
              <a:t>&gt;:&lt;</a:t>
            </a:r>
            <a:r>
              <a:rPr lang="en-US" dirty="0" err="1"/>
              <a:t>serviceport</a:t>
            </a:r>
            <a:r>
              <a:rPr lang="en-US" dirty="0"/>
              <a:t>&gt;  --namespace your-namespace</a:t>
            </a:r>
          </a:p>
          <a:p>
            <a:pPr lvl="2"/>
            <a:r>
              <a:rPr lang="en-US" dirty="0" err="1"/>
              <a:t>kubectl</a:t>
            </a:r>
            <a:r>
              <a:rPr lang="en-US" dirty="0"/>
              <a:t> -n </a:t>
            </a:r>
            <a:r>
              <a:rPr lang="en-US" dirty="0" err="1"/>
              <a:t>kube</a:t>
            </a:r>
            <a:r>
              <a:rPr lang="en-US" dirty="0"/>
              <a:t>-system port-forward --address 0.0.0.0 service/</a:t>
            </a:r>
            <a:r>
              <a:rPr lang="en-US" dirty="0" err="1"/>
              <a:t>abcApp</a:t>
            </a:r>
            <a:r>
              <a:rPr lang="en-US" dirty="0"/>
              <a:t> 20000:80  --namespace apps</a:t>
            </a:r>
          </a:p>
        </p:txBody>
      </p:sp>
    </p:spTree>
    <p:extLst>
      <p:ext uri="{BB962C8B-B14F-4D97-AF65-F5344CB8AC3E}">
        <p14:creationId xmlns:p14="http://schemas.microsoft.com/office/powerpoint/2010/main" val="3825246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2D3F242-3F80-47B8-AC14-3A3DDF47D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9526" y="643466"/>
            <a:ext cx="9992948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727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2D3F242-3F80-47B8-AC14-3A3DDF47D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3602" y="561986"/>
            <a:ext cx="4996475" cy="278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506830-7E96-4734-BC4F-5A9605E8F80A}"/>
              </a:ext>
            </a:extLst>
          </p:cNvPr>
          <p:cNvSpPr txBox="1"/>
          <p:nvPr/>
        </p:nvSpPr>
        <p:spPr>
          <a:xfrm>
            <a:off x="6790099" y="1131683"/>
            <a:ext cx="46282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application provides the features via: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 smaller </a:t>
            </a:r>
            <a:r>
              <a:rPr lang="en-US" b="1" dirty="0"/>
              <a:t>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services NOT do anything, except PROXY for </a:t>
            </a:r>
            <a:r>
              <a:rPr lang="en-US" b="1" dirty="0"/>
              <a:t>Pods.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pods NOT do anything, except PROXY for (docker) </a:t>
            </a:r>
            <a:r>
              <a:rPr lang="en-US" b="1" dirty="0"/>
              <a:t>Containers.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container do the jobs.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C8DF3-CD47-42D8-81CC-37A4DB4CD00A}"/>
              </a:ext>
            </a:extLst>
          </p:cNvPr>
          <p:cNvSpPr txBox="1"/>
          <p:nvPr/>
        </p:nvSpPr>
        <p:spPr>
          <a:xfrm>
            <a:off x="2252804" y="4027283"/>
            <a:ext cx="68730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Via the management tools (</a:t>
            </a:r>
            <a:r>
              <a:rPr lang="en-US" b="1" dirty="0"/>
              <a:t>Services &amp; Pods</a:t>
            </a:r>
            <a:r>
              <a:rPr lang="en-US" dirty="0"/>
              <a:t>), Kubernetes ensures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containers</a:t>
            </a:r>
            <a:r>
              <a:rPr lang="en-US" b="1" dirty="0"/>
              <a:t> </a:t>
            </a:r>
            <a:r>
              <a:rPr lang="en-US" dirty="0"/>
              <a:t>co-operation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continuous providing of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replace a container when there are errors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rolling update code in the containers</a:t>
            </a:r>
          </a:p>
        </p:txBody>
      </p:sp>
    </p:spTree>
    <p:extLst>
      <p:ext uri="{BB962C8B-B14F-4D97-AF65-F5344CB8AC3E}">
        <p14:creationId xmlns:p14="http://schemas.microsoft.com/office/powerpoint/2010/main" val="152444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58B-8F3C-4A9F-ABE1-5F2B3F99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convert docker-compose to k8s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29726-6BCF-4FBB-9B7A-A3CD70251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docker-compose a bit to make it work for </a:t>
            </a:r>
            <a:r>
              <a:rPr lang="en-US" dirty="0" err="1"/>
              <a:t>Kompose</a:t>
            </a:r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Kompose</a:t>
            </a:r>
            <a:r>
              <a:rPr lang="en-US" dirty="0"/>
              <a:t> and get the k8s code</a:t>
            </a:r>
          </a:p>
        </p:txBody>
      </p:sp>
    </p:spTree>
    <p:extLst>
      <p:ext uri="{BB962C8B-B14F-4D97-AF65-F5344CB8AC3E}">
        <p14:creationId xmlns:p14="http://schemas.microsoft.com/office/powerpoint/2010/main" val="2318614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6DC3C-3890-4DF5-BB47-8AC36DF0A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62" y="315315"/>
            <a:ext cx="7058025" cy="4543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6052C6-F960-471A-8FB7-09120C6D3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961" y="5128976"/>
            <a:ext cx="69246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6DC3C-3890-4DF5-BB47-8AC36DF0A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62" y="315315"/>
            <a:ext cx="7058025" cy="4543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8A319B-D98B-4DF4-AD63-3C3BC38D1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470" y="5191880"/>
            <a:ext cx="69056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8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587</Words>
  <Application>Microsoft Office PowerPoint</Application>
  <PresentationFormat>Widescreen</PresentationFormat>
  <Paragraphs>113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SourceSansPro</vt:lpstr>
      <vt:lpstr>Office Theme</vt:lpstr>
      <vt:lpstr>Kubernetes training by Lazy guy</vt:lpstr>
      <vt:lpstr>Step 0: Env env env</vt:lpstr>
      <vt:lpstr>The 20 in 80/20 Pareto rule</vt:lpstr>
      <vt:lpstr>K8s is Declarative not Imperative</vt:lpstr>
      <vt:lpstr>PowerPoint Presentation</vt:lpstr>
      <vt:lpstr>PowerPoint Presentation</vt:lpstr>
      <vt:lpstr>Step 1: convert docker-compose to k8s</vt:lpstr>
      <vt:lpstr>PowerPoint Presentation</vt:lpstr>
      <vt:lpstr>PowerPoint Presentation</vt:lpstr>
      <vt:lpstr>PowerPoint Presentation</vt:lpstr>
      <vt:lpstr>PowerPoint Presentation</vt:lpstr>
      <vt:lpstr>Step 2: Run the code and use Octant to track</vt:lpstr>
      <vt:lpstr>PowerPoint Presentation</vt:lpstr>
      <vt:lpstr>Via log &amp; terminal, easy to debug the deployment of the pods</vt:lpstr>
      <vt:lpstr>Other 80</vt:lpstr>
      <vt:lpstr>Step 3: Inspect the code created by Kompose</vt:lpstr>
      <vt:lpstr>Step 3: Inspect the code created by Kompose</vt:lpstr>
      <vt:lpstr>Step 3: Inspect the code created by Kompose</vt:lpstr>
      <vt:lpstr>Step 4: go back to docker-compose and set for labels</vt:lpstr>
      <vt:lpstr>Step 5: set the domain for ingress 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Van Minh Quang</dc:creator>
  <cp:lastModifiedBy>Vu Van Minh Quang</cp:lastModifiedBy>
  <cp:revision>10</cp:revision>
  <dcterms:created xsi:type="dcterms:W3CDTF">2022-02-21T09:08:03Z</dcterms:created>
  <dcterms:modified xsi:type="dcterms:W3CDTF">2022-04-18T03:15:46Z</dcterms:modified>
</cp:coreProperties>
</file>