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1" autoAdjust="0"/>
  </p:normalViewPr>
  <p:slideViewPr>
    <p:cSldViewPr>
      <p:cViewPr varScale="1">
        <p:scale>
          <a:sx n="38" d="100"/>
          <a:sy n="38" d="100"/>
        </p:scale>
        <p:origin x="13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212</Words>
  <Application>Microsoft Office PowerPoint</Application>
  <PresentationFormat>Custom</PresentationFormat>
  <Paragraphs>94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Office Theme</vt:lpstr>
      <vt:lpstr>Nodemy Node.js Backend Development</vt:lpstr>
      <vt:lpstr>Agenda</vt:lpstr>
      <vt:lpstr>Lập trình Backend?</vt:lpstr>
      <vt:lpstr>Backend developers </vt:lpstr>
      <vt:lpstr>PowerPoint Presentation</vt:lpstr>
      <vt:lpstr>PowerPoint Presentation</vt:lpstr>
      <vt:lpstr>PowerPoint Presentation</vt:lpstr>
      <vt:lpstr>Full-stack JavaScript Developer</vt:lpstr>
      <vt:lpstr>PowerPoint Presentation</vt:lpstr>
      <vt:lpstr>PowerPoint Presentation</vt:lpstr>
      <vt:lpstr>Browser, web applications, client &amp; Server Hoạt động như thế nào?</vt:lpstr>
      <vt:lpstr>JavaScript  client-side rendering</vt:lpstr>
      <vt:lpstr>Server</vt:lpstr>
      <vt:lpstr>Server</vt:lpstr>
      <vt:lpstr>Client</vt:lpstr>
      <vt:lpstr>Running JavaScript</vt:lpstr>
      <vt:lpstr>Client</vt:lpstr>
      <vt:lpstr>Client</vt:lpstr>
      <vt:lpstr>JavaScript server-side rendering</vt:lpstr>
      <vt:lpstr>Server</vt:lpstr>
      <vt:lpstr>Server</vt:lpstr>
      <vt:lpstr>Client</vt:lpstr>
      <vt:lpstr>Running JavaScript</vt:lpstr>
      <vt:lpstr>Client</vt:lpstr>
      <vt:lpstr>Running JavaScript</vt:lpstr>
      <vt:lpstr>Client</vt:lpstr>
      <vt:lpstr>Resources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dc:creator>Vu Nhu Bao</dc:creator>
  <cp:lastModifiedBy>Vu Nhu Bao</cp:lastModifiedBy>
  <cp:revision>34</cp:revision>
  <dcterms:created xsi:type="dcterms:W3CDTF">2019-01-12T12:29:33Z</dcterms:created>
  <dcterms:modified xsi:type="dcterms:W3CDTF">2019-11-01T09:35:17Z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