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54" d="100"/>
          <a:sy n="54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818</TotalTime>
  <Words>261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 Unicode MS</vt:lpstr>
      <vt:lpstr>Arial</vt:lpstr>
      <vt:lpstr>Calibri</vt:lpstr>
      <vt:lpstr>MS Shell Dlg 2</vt:lpstr>
      <vt:lpstr>Tahoma</vt:lpstr>
      <vt:lpstr>Wingdings</vt:lpstr>
      <vt:lpstr>Wingdings 3</vt:lpstr>
      <vt:lpstr>Madison</vt:lpstr>
      <vt:lpstr>Introduction</vt:lpstr>
      <vt:lpstr>Tổng quan</vt:lpstr>
      <vt:lpstr>Một vài con số thống kê</vt:lpstr>
      <vt:lpstr>Các ứng dụng viết bằng Node.js</vt:lpstr>
      <vt:lpstr>Các ứng dụng viết bằng Node.js</vt:lpstr>
      <vt:lpstr>Một vài lưu ý</vt:lpstr>
      <vt:lpstr>Lý do để tự tin sử dụng Node.js</vt:lpstr>
      <vt:lpstr>Lý do để tự tin sử dụng Node.js</vt:lpstr>
      <vt:lpstr>Lý do để tự tin sử dụng Node.js</vt:lpstr>
      <vt:lpstr>Các Framework phổ biển</vt:lpstr>
      <vt:lpstr>Các Framework phổ biển</vt:lpstr>
      <vt:lpstr>References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CLI</dc:title>
  <dc:creator>Vu Nhu Bao</dc:creator>
  <cp:lastModifiedBy>Vu Nhu Bao</cp:lastModifiedBy>
  <cp:revision>180</cp:revision>
  <dcterms:created xsi:type="dcterms:W3CDTF">2019-01-18T02:20:21Z</dcterms:created>
  <dcterms:modified xsi:type="dcterms:W3CDTF">2019-03-10T00:47:40Z</dcterms:modified>
</cp:coreProperties>
</file>