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865</TotalTime>
  <Words>300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Arial</vt:lpstr>
      <vt:lpstr>Calibri</vt:lpstr>
      <vt:lpstr>MS Shell Dlg 2</vt:lpstr>
      <vt:lpstr>Open Sans</vt:lpstr>
      <vt:lpstr>Tahoma</vt:lpstr>
      <vt:lpstr>Wingdings</vt:lpstr>
      <vt:lpstr>Wingdings 3</vt:lpstr>
      <vt:lpstr>Madison</vt:lpstr>
      <vt:lpstr>Architecture</vt:lpstr>
      <vt:lpstr>Tổng quan</vt:lpstr>
      <vt:lpstr>Tổng quan</vt:lpstr>
      <vt:lpstr>Call Stack</vt:lpstr>
      <vt:lpstr>Call Stack</vt:lpstr>
      <vt:lpstr>Event Loop &amp; Callback Queue</vt:lpstr>
      <vt:lpstr>Event Loop &amp; Callback Queue</vt:lpstr>
      <vt:lpstr>NodeJS làm gì khi Call Stack trống?</vt:lpstr>
      <vt:lpstr>Node Process Running + Demo</vt:lpstr>
      <vt:lpstr>Non-Blocking Architecture</vt:lpstr>
      <vt:lpstr>Non-Blocking Architecture Node process nhận nhiều hơn size của Thread Pool?</vt:lpstr>
      <vt:lpstr>Có thể chạy Node mà không cần V8 ?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195</cp:revision>
  <dcterms:created xsi:type="dcterms:W3CDTF">2019-01-18T02:20:21Z</dcterms:created>
  <dcterms:modified xsi:type="dcterms:W3CDTF">2019-11-01T09:51:03Z</dcterms:modified>
</cp:coreProperties>
</file>