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212" autoAdjust="0"/>
  </p:normalViewPr>
  <p:slideViewPr>
    <p:cSldViewPr>
      <p:cViewPr varScale="1">
        <p:scale>
          <a:sx n="40" d="100"/>
          <a:sy n="40" d="100"/>
        </p:scale>
        <p:origin x="1556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6B2BB-8BCE-420F-AD0A-809361B92054}" type="datetimeFigureOut">
              <a:rPr lang="en-US" smtClean="0"/>
              <a:t>01-Nov-19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9B9B6-2F09-467A-9D47-8AC55713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90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433</Words>
  <Application>Microsoft Office PowerPoint</Application>
  <PresentationFormat>Custom</PresentationFormat>
  <Paragraphs>93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Trebuchet MS</vt:lpstr>
      <vt:lpstr>Office Theme</vt:lpstr>
      <vt:lpstr>IDE, ENVIRONTMENT &amp; DEVELOPER TOOLS</vt:lpstr>
      <vt:lpstr>Agenda</vt:lpstr>
      <vt:lpstr>Visual Studio Code</vt:lpstr>
      <vt:lpstr>Git &amp; Github</vt:lpstr>
      <vt:lpstr>PowerPoint Presentation</vt:lpstr>
      <vt:lpstr>Node.js wtf</vt:lpstr>
      <vt:lpstr>Node.js Applications</vt:lpstr>
      <vt:lpstr>Hiểu biết sai lầm về Node.js</vt:lpstr>
      <vt:lpstr>Ưu điểm</vt:lpstr>
      <vt:lpstr>Nhược điểm</vt:lpstr>
      <vt:lpstr>Các lệnh cơ bản</vt:lpstr>
      <vt:lpstr>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Nodemy Full-stack Node.js</dc:title>
  <cp:lastModifiedBy>Vu Nhu Bao</cp:lastModifiedBy>
  <cp:revision>31</cp:revision>
  <dcterms:created xsi:type="dcterms:W3CDTF">2019-01-12T12:29:33Z</dcterms:created>
  <dcterms:modified xsi:type="dcterms:W3CDTF">2019-11-01T13:20:49Z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2019-01-12T00:00:00Z</vt:filetime>
  </property>
</Properties>
</file>