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2857" autoAdjust="0"/>
  </p:normalViewPr>
  <p:slideViewPr>
    <p:cSldViewPr snapToGrid="0">
      <p:cViewPr varScale="1">
        <p:scale>
          <a:sx n="58" d="100"/>
          <a:sy n="58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898</TotalTime>
  <Words>378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File &amp; Stream</vt:lpstr>
      <vt:lpstr>Đọc ghi file trong Node.js</vt:lpstr>
      <vt:lpstr>Lưu ý khi đọc, ghi file</vt:lpstr>
      <vt:lpstr>Một ví dụ cơ bản</vt:lpstr>
      <vt:lpstr>FS API</vt:lpstr>
      <vt:lpstr>FS API</vt:lpstr>
      <vt:lpstr>FS API</vt:lpstr>
      <vt:lpstr>Stream</vt:lpstr>
      <vt:lpstr>Stream</vt:lpstr>
      <vt:lpstr>Đọc dữ liệu từ Stream </vt:lpstr>
      <vt:lpstr>Ghi dữ liệu vào Stream</vt:lpstr>
      <vt:lpstr>Piping Stream </vt:lpstr>
      <vt:lpstr>Piping Stream </vt:lpstr>
      <vt:lpstr>Chaining Stream</vt:lpstr>
      <vt:lpstr>Chaining Stream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216</cp:revision>
  <dcterms:created xsi:type="dcterms:W3CDTF">2019-01-18T02:20:21Z</dcterms:created>
  <dcterms:modified xsi:type="dcterms:W3CDTF">2019-03-10T01:21:08Z</dcterms:modified>
</cp:coreProperties>
</file>