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54" d="100"/>
          <a:sy n="54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-1848"/>
    </p:cViewPr>
  </p:notesTextViewPr>
  <p:gridSpacing cx="76200" cy="76200"/>
</p:viewPr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10-Mar-19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864</TotalTime>
  <Words>431</Words>
  <Application>Microsoft Office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WebServer Checklist</vt:lpstr>
      <vt:lpstr>Một máy chủ JavaScript cần làm được những gì ? </vt:lpstr>
      <vt:lpstr>WebServer Checklist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204</cp:revision>
  <dcterms:created xsi:type="dcterms:W3CDTF">2019-01-18T02:20:21Z</dcterms:created>
  <dcterms:modified xsi:type="dcterms:W3CDTF">2019-03-10T02:29:32Z</dcterms:modified>
</cp:coreProperties>
</file>