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55" autoAdjust="0"/>
  </p:normalViewPr>
  <p:slideViewPr>
    <p:cSldViewPr>
      <p:cViewPr varScale="1">
        <p:scale>
          <a:sx n="40" d="100"/>
          <a:sy n="40" d="100"/>
        </p:scale>
        <p:origin x="17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B2BB-8BCE-420F-AD0A-809361B9205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9B6-2F09-467A-9D47-8AC55713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3000" y="3708400"/>
            <a:ext cx="81788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317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359" y="3662679"/>
            <a:ext cx="10292080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1689100"/>
            <a:ext cx="45053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135" dirty="0"/>
              <a:t>A</a:t>
            </a:r>
            <a:r>
              <a:rPr sz="10200" spc="805" dirty="0"/>
              <a:t>g</a:t>
            </a:r>
            <a:r>
              <a:rPr sz="10200" spc="-195" dirty="0"/>
              <a:t>en</a:t>
            </a:r>
            <a:r>
              <a:rPr sz="10200" spc="80" dirty="0"/>
              <a:t>d</a:t>
            </a:r>
            <a:r>
              <a:rPr sz="10200" spc="65" dirty="0"/>
              <a:t>a</a:t>
            </a:r>
            <a:endParaRPr sz="10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56359" y="3662679"/>
            <a:ext cx="10292080" cy="498315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/>
              <a:t>Cài đặt môi trường: Nodejs 10 LTS, Visual Studio Code &amp; Extensions.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pc="-150" smtClean="0"/>
              <a:t>Thực hành Javascript ES6 với Node.js</a:t>
            </a:r>
            <a:endParaRPr spc="-150" dirty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90" smtClean="0"/>
              <a:t>Thực hành viết một ứng dụng đọc file</a:t>
            </a:r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90" smtClean="0"/>
              <a:t>Thực hành viết một ứng dụng Web</a:t>
            </a:r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90" smtClean="0"/>
              <a:t>Cài đặt nodemon</a:t>
            </a:r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endParaRPr spc="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Office Theme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Nodemy Full-stack Node.js</dc:title>
  <cp:lastModifiedBy>Vu Nhu Bao</cp:lastModifiedBy>
  <cp:revision>14</cp:revision>
  <dcterms:created xsi:type="dcterms:W3CDTF">2019-01-12T12:29:33Z</dcterms:created>
  <dcterms:modified xsi:type="dcterms:W3CDTF">2019-01-12T18:57:06Z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