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79" r:id="rId3"/>
    <p:sldId id="27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54" d="100"/>
          <a:sy n="54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06-Nov-19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3124" y="2848661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06-Nov-19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06-Nov-19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06-Nov-19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06-Nov-19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06-Nov-19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06-Nov-19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06-Nov-19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06-Nov-19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06-Nov-19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06-Nov-19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06-Nov-19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90" y="5791290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744" y="4869506"/>
            <a:ext cx="7546104" cy="828052"/>
          </a:xfrm>
        </p:spPr>
        <p:txBody>
          <a:bodyPr>
            <a:normAutofit/>
          </a:bodyPr>
          <a:lstStyle/>
          <a:p>
            <a:r>
              <a:rPr lang="en-US" sz="4800" smtClean="0"/>
              <a:t>Lập trình hướng đối tượng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object 4"/>
          <p:cNvSpPr/>
          <p:nvPr/>
        </p:nvSpPr>
        <p:spPr>
          <a:xfrm>
            <a:off x="1358030" y="1259880"/>
            <a:ext cx="2779059" cy="2796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OOP – Tính chất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Tính chất ?</a:t>
            </a:r>
          </a:p>
          <a:p>
            <a:pPr lvl="1"/>
            <a:r>
              <a:rPr lang="en-US" sz="2800" smtClean="0"/>
              <a:t>Trừu tượng</a:t>
            </a:r>
          </a:p>
          <a:p>
            <a:pPr lvl="1"/>
            <a:r>
              <a:rPr lang="en-US" sz="2800" smtClean="0"/>
              <a:t>Kế </a:t>
            </a:r>
            <a:r>
              <a:rPr lang="en-US" sz="2800"/>
              <a:t>thừa</a:t>
            </a:r>
          </a:p>
          <a:p>
            <a:pPr lvl="1"/>
            <a:r>
              <a:rPr lang="en-US" sz="2800" smtClean="0"/>
              <a:t>Đa hình</a:t>
            </a:r>
          </a:p>
          <a:p>
            <a:pPr lvl="1"/>
            <a:r>
              <a:rPr lang="en-US" sz="2800" smtClean="0"/>
              <a:t>Đóng </a:t>
            </a:r>
            <a:r>
              <a:rPr lang="en-US" sz="2800"/>
              <a:t>gói</a:t>
            </a:r>
          </a:p>
          <a:p>
            <a:pPr lvl="1"/>
            <a:endParaRPr lang="en-US" sz="2800" smtClean="0"/>
          </a:p>
        </p:txBody>
      </p:sp>
      <p:pic>
        <p:nvPicPr>
          <p:cNvPr id="5122" name="Picture 2" descr="https://ds055uzetaobb.cloudfront.net/image_optimizer/722c82aff075a14313be7fa7463f7fedad151a0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890" y="2463401"/>
            <a:ext cx="5129357" cy="358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475" y="2969657"/>
            <a:ext cx="2991267" cy="30770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15603" y="3246465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Mercedes</a:t>
            </a:r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9396129" y="432349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BMW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39777" y="53697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Audi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69717" y="536974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(Model)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1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OOP &amp;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Class có thể kế thừa từ 1 hoặc nhiều interface</a:t>
            </a:r>
          </a:p>
          <a:p>
            <a:r>
              <a:rPr lang="en-US" smtClean="0"/>
              <a:t>Class chỉ được phép kế thừa 1 class khác</a:t>
            </a:r>
          </a:p>
          <a:p>
            <a:r>
              <a:rPr lang="en-US"/>
              <a:t>Ex:</a:t>
            </a:r>
            <a:r>
              <a:rPr lang="en-US" sz="3200"/>
              <a:t> </a:t>
            </a:r>
            <a:r>
              <a:rPr lang="en-US" smtClean="0"/>
              <a:t>Employee </a:t>
            </a:r>
            <a:r>
              <a:rPr lang="en-US">
                <a:solidFill>
                  <a:srgbClr val="00B0F0"/>
                </a:solidFill>
              </a:rPr>
              <a:t>extends</a:t>
            </a:r>
            <a:r>
              <a:rPr lang="en-US"/>
              <a:t> </a:t>
            </a:r>
            <a:r>
              <a:rPr lang="en-US" smtClean="0"/>
              <a:t>Person </a:t>
            </a:r>
            <a:r>
              <a:rPr lang="en-US" smtClean="0">
                <a:solidFill>
                  <a:srgbClr val="FFFF00"/>
                </a:solidFill>
              </a:rPr>
              <a:t>implements</a:t>
            </a:r>
            <a:r>
              <a:rPr lang="en-US" smtClean="0"/>
              <a:t> ICanWork, ICanMakeMoney, ICanBuyThing</a:t>
            </a:r>
          </a:p>
          <a:p>
            <a:r>
              <a:rPr lang="en-US" smtClean="0"/>
              <a:t>Ex: Bird </a:t>
            </a:r>
            <a:r>
              <a:rPr lang="en-US">
                <a:solidFill>
                  <a:srgbClr val="00B0F0"/>
                </a:solidFill>
              </a:rPr>
              <a:t>extends</a:t>
            </a:r>
            <a:r>
              <a:rPr lang="en-US" smtClean="0"/>
              <a:t> Animal </a:t>
            </a:r>
            <a:r>
              <a:rPr lang="en-US">
                <a:solidFill>
                  <a:srgbClr val="FFFF00"/>
                </a:solidFill>
              </a:rPr>
              <a:t>implements</a:t>
            </a:r>
            <a:r>
              <a:rPr lang="en-US" smtClean="0"/>
              <a:t> ICanFly, ICanEat, ICanSing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60780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496</TotalTime>
  <Words>70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 Unicode MS</vt:lpstr>
      <vt:lpstr>Calibri</vt:lpstr>
      <vt:lpstr>MS Shell Dlg 2</vt:lpstr>
      <vt:lpstr>Tahoma</vt:lpstr>
      <vt:lpstr>Wingdings</vt:lpstr>
      <vt:lpstr>Wingdings 3</vt:lpstr>
      <vt:lpstr>Madison</vt:lpstr>
      <vt:lpstr>Lập trình hướng đối tượng</vt:lpstr>
      <vt:lpstr>OOP – Tính chất</vt:lpstr>
      <vt:lpstr>OOP &amp; Class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129</cp:revision>
  <dcterms:created xsi:type="dcterms:W3CDTF">2019-01-18T02:20:21Z</dcterms:created>
  <dcterms:modified xsi:type="dcterms:W3CDTF">2019-11-06T11:32:46Z</dcterms:modified>
</cp:coreProperties>
</file>