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5" r:id="rId4"/>
    <p:sldId id="271" r:id="rId5"/>
    <p:sldId id="267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2857" autoAdjust="0"/>
  </p:normalViewPr>
  <p:slideViewPr>
    <p:cSldViewPr snapToGrid="0">
      <p:cViewPr varScale="1">
        <p:scale>
          <a:sx n="54" d="100"/>
          <a:sy n="54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23-Mar-19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534" y="3639670"/>
            <a:ext cx="7568654" cy="2057887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MVC Architecture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JavaScript Runtime </a:t>
            </a:r>
          </a:p>
          <a:p>
            <a:r>
              <a:rPr lang="en-US"/>
              <a:t>On Server Side</a:t>
            </a:r>
          </a:p>
        </p:txBody>
      </p:sp>
      <p:pic>
        <p:nvPicPr>
          <p:cNvPr id="6" name="Picture 8" descr="https://seeklogo.com/images/N/nodejs-logo-FBE122E377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7" y="553654"/>
            <a:ext cx="2253706" cy="25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Architecture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1600/1*ZNiW5-rDzOSDrH3YImtQ2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17" y="0"/>
            <a:ext cx="71323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MVC Introdcution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640948" cy="39978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46322" y="1887522"/>
            <a:ext cx="5102996" cy="4782219"/>
          </a:xfrm>
        </p:spPr>
        <p:txBody>
          <a:bodyPr/>
          <a:lstStyle/>
          <a:p>
            <a:r>
              <a:rPr lang="en-US" sz="2400" smtClean="0"/>
              <a:t>MVC là mẫu thiết kế về kiến trúc phần mềm để cài đặt giao diện người dùng (User Interfaces)</a:t>
            </a:r>
          </a:p>
          <a:p>
            <a:r>
              <a:rPr lang="en-US" sz="2400" b="1"/>
              <a:t>Model</a:t>
            </a:r>
            <a:r>
              <a:rPr lang="en-US" sz="2400"/>
              <a:t>: Represents the </a:t>
            </a:r>
            <a:r>
              <a:rPr lang="en-US" sz="2400" b="1"/>
              <a:t>data</a:t>
            </a:r>
            <a:r>
              <a:rPr lang="en-US" sz="2400"/>
              <a:t> and does nothing else. The model does </a:t>
            </a:r>
            <a:r>
              <a:rPr lang="en-US" sz="2400" i="1"/>
              <a:t>not</a:t>
            </a:r>
            <a:r>
              <a:rPr lang="en-US" sz="2400"/>
              <a:t> depend on the controller or the view.</a:t>
            </a:r>
          </a:p>
          <a:p>
            <a:r>
              <a:rPr lang="en-US" sz="2400" b="1"/>
              <a:t>View</a:t>
            </a:r>
            <a:r>
              <a:rPr lang="en-US" sz="2400"/>
              <a:t>: Displays the model data, and sends user input to the </a:t>
            </a:r>
            <a:r>
              <a:rPr lang="en-US" sz="2400"/>
              <a:t>controller</a:t>
            </a:r>
            <a:r>
              <a:rPr lang="en-US" sz="2400" smtClean="0"/>
              <a:t>.</a:t>
            </a:r>
            <a:endParaRPr lang="en-US" sz="2400"/>
          </a:p>
        </p:txBody>
      </p:sp>
      <p:pic>
        <p:nvPicPr>
          <p:cNvPr id="1026" name="Picture 2" descr="Image result for mv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15" y="1887522"/>
            <a:ext cx="5134707" cy="45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MVC Introdcution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1887522"/>
            <a:ext cx="6490447" cy="4782219"/>
          </a:xfrm>
        </p:spPr>
        <p:txBody>
          <a:bodyPr/>
          <a:lstStyle/>
          <a:p>
            <a:r>
              <a:rPr lang="en-US"/>
              <a:t>The view can be:</a:t>
            </a:r>
          </a:p>
          <a:p>
            <a:pPr lvl="1"/>
            <a:r>
              <a:rPr lang="en-US"/>
              <a:t>independent of both the model and the controller.</a:t>
            </a:r>
          </a:p>
          <a:p>
            <a:pPr lvl="1"/>
            <a:r>
              <a:rPr lang="en-US" smtClean="0"/>
              <a:t>Or actually </a:t>
            </a:r>
            <a:r>
              <a:rPr lang="en-US"/>
              <a:t>be the controller and therefore depend on the model.</a:t>
            </a:r>
          </a:p>
          <a:p>
            <a:r>
              <a:rPr lang="en-US" sz="2400" b="1"/>
              <a:t>Controller</a:t>
            </a:r>
            <a:r>
              <a:rPr lang="en-US" sz="2400"/>
              <a:t>: Provides model data to the view. The controller depends on both the view and the model and, in some cases, the controller and the view are one in the same</a:t>
            </a:r>
            <a:r>
              <a:rPr lang="en-US"/>
              <a:t/>
            </a:r>
            <a:br>
              <a:rPr lang="en-US"/>
            </a:br>
            <a:endParaRPr lang="en-US" sz="2400"/>
          </a:p>
        </p:txBody>
      </p:sp>
      <p:pic>
        <p:nvPicPr>
          <p:cNvPr id="1026" name="Picture 2" descr="Image result for mv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16" y="1887523"/>
            <a:ext cx="3424526" cy="30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in real-world?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265" y="1577789"/>
            <a:ext cx="3834841" cy="5148438"/>
          </a:xfrm>
        </p:spPr>
        <p:txBody>
          <a:bodyPr/>
          <a:lstStyle/>
          <a:p>
            <a:r>
              <a:rPr lang="en-US" sz="2400" smtClean="0"/>
              <a:t>Kiến trúc mặc định sử dụng Express Fw</a:t>
            </a:r>
          </a:p>
          <a:p>
            <a:r>
              <a:rPr lang="en-US" sz="2400" smtClean="0"/>
              <a:t>Controller </a:t>
            </a:r>
            <a:r>
              <a:rPr lang="en-US" sz="2400" smtClean="0">
                <a:sym typeface="Wingdings" panose="05000000000000000000" pitchFamily="2" charset="2"/>
              </a:rPr>
              <a:t> routes</a:t>
            </a:r>
          </a:p>
          <a:p>
            <a:r>
              <a:rPr lang="en-US" sz="2400" smtClean="0"/>
              <a:t>Views, Models?</a:t>
            </a:r>
            <a:endParaRPr lang="en-US" sz="2400"/>
          </a:p>
        </p:txBody>
      </p:sp>
      <p:pic>
        <p:nvPicPr>
          <p:cNvPr id="2050" name="Picture 2" descr="Express Directo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7" y="1470212"/>
            <a:ext cx="6592748" cy="536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3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MVC in real-world?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753" y="1885285"/>
            <a:ext cx="4482353" cy="4840942"/>
          </a:xfrm>
        </p:spPr>
        <p:txBody>
          <a:bodyPr/>
          <a:lstStyle/>
          <a:p>
            <a:r>
              <a:rPr lang="en-US" sz="2400"/>
              <a:t>Express is usually paired with MongoDB, </a:t>
            </a:r>
            <a:r>
              <a:rPr lang="en-US" sz="2400"/>
              <a:t>a </a:t>
            </a:r>
            <a:r>
              <a:rPr lang="en-US" sz="2400"/>
              <a:t>NoSQL which utilizes Mongoose ODM</a:t>
            </a:r>
          </a:p>
          <a:p>
            <a:r>
              <a:rPr lang="en-US" sz="2400" smtClean="0"/>
              <a:t>Mongoose </a:t>
            </a:r>
            <a:r>
              <a:rPr lang="en-US" sz="2400"/>
              <a:t>defines schemas to create models</a:t>
            </a:r>
            <a:endParaRPr lang="en-US" sz="2400"/>
          </a:p>
        </p:txBody>
      </p:sp>
      <p:pic>
        <p:nvPicPr>
          <p:cNvPr id="4098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56" y="2260455"/>
            <a:ext cx="6702797" cy="37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https://</a:t>
            </a:r>
            <a:r>
              <a:rPr lang="en-US" smtClean="0">
                <a:solidFill>
                  <a:srgbClr val="FFFF00"/>
                </a:solidFill>
              </a:rPr>
              <a:t>expressjs.com/en/guide/database-integration.html</a:t>
            </a:r>
          </a:p>
          <a:p>
            <a:r>
              <a:rPr lang="en-US">
                <a:solidFill>
                  <a:srgbClr val="FFFF00"/>
                </a:solidFill>
              </a:rPr>
              <a:t>https://mongoosejs.com/docs/index.html</a:t>
            </a:r>
            <a:endParaRPr lang="en-US" smtClean="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https://knexjs.org/</a:t>
            </a:r>
          </a:p>
        </p:txBody>
      </p:sp>
    </p:spTree>
    <p:extLst>
      <p:ext uri="{BB962C8B-B14F-4D97-AF65-F5344CB8AC3E}">
        <p14:creationId xmlns:p14="http://schemas.microsoft.com/office/powerpoint/2010/main" val="323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880</TotalTime>
  <Words>152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MVC Architecture</vt:lpstr>
      <vt:lpstr>Application Architecture</vt:lpstr>
      <vt:lpstr>MVC Introdcution</vt:lpstr>
      <vt:lpstr>MVC Introdcution</vt:lpstr>
      <vt:lpstr>MVC in real-world?</vt:lpstr>
      <vt:lpstr>MVC in real-world?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179</cp:revision>
  <dcterms:created xsi:type="dcterms:W3CDTF">2019-01-18T02:20:21Z</dcterms:created>
  <dcterms:modified xsi:type="dcterms:W3CDTF">2019-03-23T13:51:05Z</dcterms:modified>
</cp:coreProperties>
</file>