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1197" autoAdjust="0"/>
  </p:normalViewPr>
  <p:slideViewPr>
    <p:cSldViewPr snapToGrid="0">
      <p:cViewPr varScale="1">
        <p:scale>
          <a:sx n="47" d="100"/>
          <a:sy n="47" d="100"/>
        </p:scale>
        <p:origin x="1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17-Mar-19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434080"/>
            <a:ext cx="7568654" cy="2263478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Create an Web Server with Express.js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39" y="681586"/>
            <a:ext cx="2140273" cy="241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Regex Routing </a:t>
            </a:r>
            <a:r>
              <a:rPr lang="en-US"/>
              <a:t>-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3688968"/>
            <a:ext cx="7796540" cy="2360975"/>
          </a:xfrm>
        </p:spPr>
        <p:txBody>
          <a:bodyPr/>
          <a:lstStyle/>
          <a:p>
            <a:r>
              <a:rPr lang="en-US"/>
              <a:t>Khớp với</a:t>
            </a:r>
            <a:r>
              <a:rPr lang="en-US">
                <a:solidFill>
                  <a:srgbClr val="FFFF00"/>
                </a:solidFill>
              </a:rPr>
              <a:t> /post, /post/first, /thepost, /</a:t>
            </a:r>
            <a:r>
              <a:rPr lang="en-US" smtClean="0">
                <a:solidFill>
                  <a:srgbClr val="FFFF00"/>
                </a:solidFill>
              </a:rPr>
              <a:t>posting/something, …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50720" y="2482278"/>
            <a:ext cx="8083944" cy="120669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/post/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7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Middleware – Express.js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middleware is a function that hooks into the routing process, and performs some operation at some point, depending on what it want to </a:t>
            </a:r>
            <a:r>
              <a:rPr lang="en-US" smtClean="0"/>
              <a:t>do</a:t>
            </a:r>
          </a:p>
          <a:p>
            <a:r>
              <a:rPr lang="en-US"/>
              <a:t>It’s commonly used to edit the request or response objects, or terminate the request before it reaches the route handler code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Middleware – Express.js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3243856"/>
            <a:ext cx="7796540" cy="3360144"/>
          </a:xfrm>
        </p:spPr>
        <p:txBody>
          <a:bodyPr/>
          <a:lstStyle/>
          <a:p>
            <a:r>
              <a:rPr lang="en-US" smtClean="0"/>
              <a:t>Khai báo sử dụng hàm </a:t>
            </a:r>
            <a:r>
              <a:rPr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app</a:t>
            </a:r>
            <a:r>
              <a:rPr lang="en-US" altLang="en-US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en-US">
                <a:solidFill>
                  <a:srgbClr val="F08D49"/>
                </a:solidFill>
                <a:latin typeface="Consolas" panose="020B0609020204030204" pitchFamily="49" charset="0"/>
              </a:rPr>
              <a:t>use</a:t>
            </a:r>
            <a:r>
              <a:rPr lang="en-US" altLang="en-US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req</a:t>
            </a:r>
            <a:r>
              <a:rPr lang="en-US" altLang="en-US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res</a:t>
            </a:r>
            <a:r>
              <a:rPr lang="en-US" altLang="en-US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next</a:t>
            </a:r>
            <a:r>
              <a:rPr lang="en-US" altLang="en-US" smtClean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/>
              <a:t>Luôn </a:t>
            </a:r>
            <a:r>
              <a:rPr lang="en-US" smtClean="0"/>
              <a:t>gọi hàm next khi kết thúc middleware function hoặc muốn kết thúc xử lý request đến</a:t>
            </a:r>
            <a:endParaRPr lang="en-US"/>
          </a:p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6880" y="1937026"/>
            <a:ext cx="6626814" cy="108357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next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4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–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4797688"/>
            <a:ext cx="7796540" cy="1785992"/>
          </a:xfrm>
        </p:spPr>
        <p:txBody>
          <a:bodyPr/>
          <a:lstStyle/>
          <a:p>
            <a:r>
              <a:rPr lang="en-US" smtClean="0"/>
              <a:t>Ví dụ sử dụng middleware để đọc Cookies của người dùng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64469" y="2052116"/>
            <a:ext cx="9005670" cy="274557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express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cookieParser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'cookie-parser'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'Server ready'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3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70" y="808056"/>
            <a:ext cx="9005670" cy="1077229"/>
          </a:xfrm>
        </p:spPr>
        <p:txBody>
          <a:bodyPr>
            <a:normAutofit/>
          </a:bodyPr>
          <a:lstStyle/>
          <a:p>
            <a:r>
              <a:rPr lang="en-US" smtClean="0"/>
              <a:t>Custom Middleware </a:t>
            </a:r>
            <a:r>
              <a:rPr lang="en-US"/>
              <a:t>–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470" y="4797688"/>
            <a:ext cx="9005669" cy="1785992"/>
          </a:xfrm>
        </p:spPr>
        <p:txBody>
          <a:bodyPr/>
          <a:lstStyle/>
          <a:p>
            <a:r>
              <a:rPr lang="en-US" smtClean="0"/>
              <a:t>Có thể áp dụng middleware cho 1 Route cụ thể</a:t>
            </a:r>
          </a:p>
          <a:p>
            <a:r>
              <a:rPr lang="en-US" smtClean="0"/>
              <a:t>Sử dụng req.locals để truyền dữ liệu cho các middleware tiếp theo?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2080" y="2012560"/>
            <a:ext cx="9451305" cy="12682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myMiddleware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myMiddleware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02080" y="3546690"/>
            <a:ext cx="3808735" cy="96046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locals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'Flavio'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Static Assets </a:t>
            </a:r>
            <a:r>
              <a:rPr lang="en-US"/>
              <a:t>–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Giống với quản lý Assets cho front-end?</a:t>
            </a:r>
          </a:p>
          <a:p>
            <a:r>
              <a:rPr lang="en-US" smtClean="0"/>
              <a:t>Thường để phục vụ các file image, js, css, …</a:t>
            </a:r>
            <a:endParaRPr lang="en-US"/>
          </a:p>
          <a:p>
            <a:r>
              <a:rPr lang="en-US" smtClean="0"/>
              <a:t>Mặc định sẽ đọc file index.html khi truy cập </a:t>
            </a:r>
            <a:r>
              <a:rPr lang="en-US"/>
              <a:t>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48403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Static Assets </a:t>
            </a:r>
            <a:r>
              <a:rPr lang="en-US"/>
              <a:t>–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0185" y="2052116"/>
            <a:ext cx="8729954" cy="200690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express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'Server ready'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3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Templating </a:t>
            </a:r>
            <a:r>
              <a:rPr lang="en-US"/>
              <a:t>–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Express sử dụng Jade/Pug làm template engine mặc định</a:t>
            </a:r>
          </a:p>
          <a:p>
            <a:r>
              <a:rPr lang="en-US" smtClean="0"/>
              <a:t>Cú pháp Pug giống Python nhưng khó dùng</a:t>
            </a:r>
          </a:p>
          <a:p>
            <a:r>
              <a:rPr lang="en-US" smtClean="0"/>
              <a:t>Môt vài template engine:</a:t>
            </a:r>
          </a:p>
          <a:p>
            <a:pPr lvl="1"/>
            <a:r>
              <a:rPr lang="en-US" smtClean="0"/>
              <a:t>Pug, Handlebars, Ejs,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Templating –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2125275" cy="713818"/>
          </a:xfrm>
        </p:spPr>
        <p:txBody>
          <a:bodyPr/>
          <a:lstStyle/>
          <a:p>
            <a:endParaRPr lang="en-US" sz="32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2125275" cy="30714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227630" y="2032904"/>
            <a:ext cx="3899798" cy="713818"/>
          </a:xfrm>
        </p:spPr>
        <p:txBody>
          <a:bodyPr/>
          <a:lstStyle/>
          <a:p>
            <a:r>
              <a:rPr lang="en-US" sz="2800"/>
              <a:t>http://ejs.co/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2720" y="2032904"/>
            <a:ext cx="2618345" cy="4036253"/>
          </a:xfrm>
          <a:prstGeom prst="rect">
            <a:avLst/>
          </a:prstGeom>
          <a:solidFill>
            <a:srgbClr val="2D27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39618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views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----- partials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---------- footer.ejs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---------- head.ejs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---------- header.ejs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----- pages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---------- index.ejs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---------- about.ejs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package.json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Operator Mono SSm A"/>
              </a:rPr>
              <a:t>- server.js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227631" y="3302830"/>
            <a:ext cx="6102633" cy="213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&lt;%- include(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'header'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-%&gt;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&lt;h1&gt; Title &lt;/h1&gt;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&lt;p&gt; My page 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&lt;%- include(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'footer'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-%&gt;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2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EJS with </a:t>
            </a:r>
            <a:r>
              <a:rPr lang="en-US" smtClean="0"/>
              <a:t>Express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64640" y="4531360"/>
            <a:ext cx="9469120" cy="1991360"/>
          </a:xfrm>
        </p:spPr>
        <p:txBody>
          <a:bodyPr/>
          <a:lstStyle/>
          <a:p>
            <a:r>
              <a:rPr lang="en-US" smtClean="0"/>
              <a:t>Ví dụ tạo một trang chủ khi truy cập </a:t>
            </a:r>
            <a:r>
              <a:rPr lang="en-US" smtClean="0">
                <a:solidFill>
                  <a:srgbClr val="FFFF00"/>
                </a:solidFill>
              </a:rPr>
              <a:t>http://localhost:4000</a:t>
            </a:r>
          </a:p>
          <a:p>
            <a:r>
              <a:rPr lang="en-US" smtClean="0"/>
              <a:t>File template tại: </a:t>
            </a:r>
            <a:r>
              <a:rPr lang="en-US" smtClean="0">
                <a:solidFill>
                  <a:srgbClr val="FFFF00"/>
                </a:solidFill>
              </a:rPr>
              <a:t>./views/index.ejs</a:t>
            </a:r>
          </a:p>
          <a:p>
            <a:r>
              <a:rPr lang="en-US" smtClean="0"/>
              <a:t>Packages: express, ejs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20" y="1727200"/>
            <a:ext cx="8001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2052116"/>
            <a:ext cx="8944539" cy="3997828"/>
          </a:xfrm>
        </p:spPr>
        <p:txBody>
          <a:bodyPr/>
          <a:lstStyle/>
          <a:p>
            <a:r>
              <a:rPr lang="en-US"/>
              <a:t>Express is a Node.js Web </a:t>
            </a:r>
            <a:r>
              <a:rPr lang="en-US" smtClean="0"/>
              <a:t>Framework (popular</a:t>
            </a:r>
            <a:r>
              <a:rPr lang="en-US" b="1"/>
              <a:t>)</a:t>
            </a:r>
            <a:endParaRPr lang="en-US" smtClean="0"/>
          </a:p>
          <a:p>
            <a:r>
              <a:rPr lang="en-US"/>
              <a:t>Node.js is an amazing tool for building networking services and applications</a:t>
            </a:r>
          </a:p>
          <a:p>
            <a:r>
              <a:rPr lang="en-US"/>
              <a:t>Express builds on top of its features to provide easy to use functionality that satisfy the needs of the Web Server use </a:t>
            </a:r>
            <a:r>
              <a:rPr lang="en-US" smtClean="0"/>
              <a:t>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2052116"/>
            <a:ext cx="9428480" cy="3997828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http://expressjs.com</a:t>
            </a:r>
          </a:p>
          <a:p>
            <a:r>
              <a:rPr lang="en-US" smtClean="0">
                <a:solidFill>
                  <a:srgbClr val="FFFF00"/>
                </a:solidFill>
              </a:rPr>
              <a:t>http://ejs.co</a:t>
            </a:r>
          </a:p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github.com/mde/ejs/wiki/Using-EJS-with-Express</a:t>
            </a:r>
          </a:p>
          <a:p>
            <a:r>
              <a:rPr lang="en-US">
                <a:solidFill>
                  <a:srgbClr val="FFFF00"/>
                </a:solidFill>
              </a:rPr>
              <a:t>https://www.terlici.com/2014/08/25/best-practices-express-structure.html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9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- Express.js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2052116"/>
            <a:ext cx="8944539" cy="3997828"/>
          </a:xfrm>
        </p:spPr>
        <p:txBody>
          <a:bodyPr/>
          <a:lstStyle/>
          <a:p>
            <a:r>
              <a:rPr lang="en-US"/>
              <a:t>Open Source, free, easy to extend, very performant, and has lots and lots of pre-built </a:t>
            </a:r>
            <a:r>
              <a:rPr lang="en-US" smtClean="0"/>
              <a:t>packages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2" descr="Image result for express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23" y="3542155"/>
            <a:ext cx="857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</a:t>
            </a:r>
            <a:r>
              <a:rPr lang="en-US"/>
              <a:t>-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npm install express</a:t>
            </a:r>
          </a:p>
          <a:p>
            <a:r>
              <a:rPr lang="en-US"/>
              <a:t>yarn add </a:t>
            </a:r>
            <a:r>
              <a:rPr lang="en-US" smtClean="0"/>
              <a:t>express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Hello </a:t>
            </a:r>
            <a:r>
              <a:rPr lang="en-US" smtClean="0"/>
              <a:t>World </a:t>
            </a:r>
            <a:r>
              <a:rPr lang="en-US"/>
              <a:t>-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61440" y="2146505"/>
            <a:ext cx="9469120" cy="293023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express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en-US" sz="2400" smtClean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'Server ready!'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 Verb </a:t>
            </a:r>
            <a:r>
              <a:rPr lang="en-US"/>
              <a:t>-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3147910"/>
            <a:ext cx="7796540" cy="2902034"/>
          </a:xfrm>
        </p:spPr>
        <p:txBody>
          <a:bodyPr/>
          <a:lstStyle/>
          <a:p>
            <a:r>
              <a:rPr lang="en-US"/>
              <a:t>Express handler, </a:t>
            </a:r>
            <a:r>
              <a:rPr lang="en-US" smtClean="0"/>
              <a:t>sending </a:t>
            </a:r>
            <a:r>
              <a:rPr lang="en-US"/>
              <a:t>a </a:t>
            </a:r>
            <a:r>
              <a:rPr lang="en-US" smtClean="0"/>
              <a:t>response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3680" y="1885285"/>
            <a:ext cx="8818880" cy="200690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patch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03680" y="5154819"/>
            <a:ext cx="8814914" cy="132980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Guide – Express.js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expressjs.com/en/4x/api.html</a:t>
            </a:r>
          </a:p>
          <a:p>
            <a:r>
              <a:rPr lang="en-US">
                <a:solidFill>
                  <a:srgbClr val="FFFF00"/>
                </a:solidFill>
              </a:rPr>
              <a:t>https://expressjs.com/en/guide/routing.html</a:t>
            </a:r>
          </a:p>
        </p:txBody>
      </p:sp>
    </p:spTree>
    <p:extLst>
      <p:ext uri="{BB962C8B-B14F-4D97-AF65-F5344CB8AC3E}">
        <p14:creationId xmlns:p14="http://schemas.microsoft.com/office/powerpoint/2010/main" val="413256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- Express.js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962514"/>
            <a:ext cx="7796540" cy="3087430"/>
          </a:xfrm>
        </p:spPr>
        <p:txBody>
          <a:bodyPr/>
          <a:lstStyle/>
          <a:p>
            <a:r>
              <a:rPr lang="en-US" smtClean="0"/>
              <a:t>Định tuyến việc truy cập vào root Domain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4448" y="2420724"/>
            <a:ext cx="6456896" cy="108357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5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Named </a:t>
            </a:r>
            <a:r>
              <a:rPr lang="en-US" smtClean="0"/>
              <a:t>parameters </a:t>
            </a:r>
            <a:r>
              <a:rPr lang="en-US"/>
              <a:t>- Express.js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703" y="3881121"/>
            <a:ext cx="7796540" cy="2510326"/>
          </a:xfrm>
        </p:spPr>
        <p:txBody>
          <a:bodyPr/>
          <a:lstStyle/>
          <a:p>
            <a:r>
              <a:rPr lang="en-US" smtClean="0"/>
              <a:t>Sử dụng tham số định nghĩa ngay trên đường dẫn, khác với query string.</a:t>
            </a:r>
          </a:p>
          <a:p>
            <a:r>
              <a:rPr lang="en-US" smtClean="0"/>
              <a:t>Tham số được lưu trữ trong </a:t>
            </a:r>
            <a:r>
              <a:rPr lang="en-US" smtClean="0">
                <a:solidFill>
                  <a:srgbClr val="FFFF00"/>
                </a:solidFill>
              </a:rPr>
              <a:t>req.params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39520" y="2231422"/>
            <a:ext cx="8156079" cy="145291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ECDB54"/>
                </a:solidFill>
                <a:effectLst/>
                <a:latin typeface="Consolas" panose="020B0609020204030204" pitchFamily="49" charset="0"/>
              </a:rPr>
              <a:t>'/uppercase/:theValue'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theValue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1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827</TotalTime>
  <Words>725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Unicode MS</vt:lpstr>
      <vt:lpstr>Arial</vt:lpstr>
      <vt:lpstr>Calibri</vt:lpstr>
      <vt:lpstr>Consolas</vt:lpstr>
      <vt:lpstr>MS Shell Dlg 2</vt:lpstr>
      <vt:lpstr>Operator Mono SSm A</vt:lpstr>
      <vt:lpstr>Tahoma</vt:lpstr>
      <vt:lpstr>Wingdings</vt:lpstr>
      <vt:lpstr>Wingdings 3</vt:lpstr>
      <vt:lpstr>Madison</vt:lpstr>
      <vt:lpstr>Create an Web Server with Express.js</vt:lpstr>
      <vt:lpstr>Express.js</vt:lpstr>
      <vt:lpstr>Introduction - Express.js</vt:lpstr>
      <vt:lpstr>Installation - Express.js</vt:lpstr>
      <vt:lpstr>Hello World - Express.js</vt:lpstr>
      <vt:lpstr>HTTP Verb - Express.js</vt:lpstr>
      <vt:lpstr>Guide – Express.js</vt:lpstr>
      <vt:lpstr>Routing - Express.js</vt:lpstr>
      <vt:lpstr>Named parameters - Express.js</vt:lpstr>
      <vt:lpstr>Regex Routing - Express.js</vt:lpstr>
      <vt:lpstr>Middleware – Express.js</vt:lpstr>
      <vt:lpstr>Middleware – Express.js</vt:lpstr>
      <vt:lpstr>Middleware – Express.js</vt:lpstr>
      <vt:lpstr>Custom Middleware – Express.js</vt:lpstr>
      <vt:lpstr>Static Assets – Express.js</vt:lpstr>
      <vt:lpstr>Static Assets – Express.js</vt:lpstr>
      <vt:lpstr>Templating – Express.js</vt:lpstr>
      <vt:lpstr>Templating – Express.js</vt:lpstr>
      <vt:lpstr>Using EJS with Express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168</cp:revision>
  <dcterms:created xsi:type="dcterms:W3CDTF">2019-01-18T02:20:21Z</dcterms:created>
  <dcterms:modified xsi:type="dcterms:W3CDTF">2019-03-16T23:37:14Z</dcterms:modified>
</cp:coreProperties>
</file>