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6" r:id="rId6"/>
    <p:sldId id="26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1197" autoAdjust="0"/>
  </p:normalViewPr>
  <p:slideViewPr>
    <p:cSldViewPr snapToGrid="0">
      <p:cViewPr varScale="1">
        <p:scale>
          <a:sx n="47" d="100"/>
          <a:sy n="47" d="100"/>
        </p:scale>
        <p:origin x="1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1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line 6: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are trying to pass a string parameter to a function that only accepts numbers.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line 9: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are trying to assign, to a string, the result of a function that returns a number.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two errors would go unnoticed, without Typescript, resulting in some bug on the final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difficulty of maintenance is one of the main reasons why Java and C # developers avoid migrating large projects to JS. We can say that Typescript is an enterprise language that overcomes this barrier.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312160"/>
            <a:ext cx="7888940" cy="23853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00"/>
                </a:solidFill>
              </a:rPr>
              <a:t>TypeScript Oriented Development</a:t>
            </a:r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1026" name="Picture 2" descr="https://cdn-images-1.medium.com/max/1000/1*fzcYZIhdZjuQaT8gTk1YA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34" y="4369508"/>
            <a:ext cx="7888940" cy="24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7" y="553654"/>
            <a:ext cx="2253706" cy="25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TypeScript?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50" name="Picture 2" descr="https://cdn-images-1.medium.com/max/800/0*aM3zJMUAzTW6uX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2052116"/>
            <a:ext cx="4727378" cy="462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TypeScript?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86119" y="1631576"/>
            <a:ext cx="5486400" cy="5226424"/>
          </a:xfrm>
        </p:spPr>
        <p:txBody>
          <a:bodyPr/>
          <a:lstStyle/>
          <a:p>
            <a:r>
              <a:rPr lang="en-US" smtClean="0"/>
              <a:t>Bước lùi trong sự tiến hóa của ngôn ngữ lập trình và phát triển Web? </a:t>
            </a:r>
          </a:p>
          <a:p>
            <a:r>
              <a:rPr lang="en-US" smtClean="0"/>
              <a:t>Phải khai báo rất nhiều type of variables?</a:t>
            </a:r>
          </a:p>
          <a:p>
            <a:r>
              <a:rPr lang="en-US" smtClean="0"/>
              <a:t>Phải chờ đợi trong quá trình build dự án?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666635" y="1631576"/>
            <a:ext cx="4816119" cy="5226424"/>
          </a:xfrm>
        </p:spPr>
        <p:txBody>
          <a:bodyPr/>
          <a:lstStyle/>
          <a:p>
            <a:r>
              <a:rPr lang="en-US" smtClean="0"/>
              <a:t>Strong typed language like a desktop developer</a:t>
            </a:r>
          </a:p>
          <a:p>
            <a:r>
              <a:rPr lang="en-US" smtClean="0"/>
              <a:t>Use for </a:t>
            </a:r>
            <a:r>
              <a:rPr lang="en-US"/>
              <a:t>larger </a:t>
            </a:r>
            <a:r>
              <a:rPr lang="en-US" smtClean="0"/>
              <a:t>projects</a:t>
            </a:r>
          </a:p>
          <a:p>
            <a:r>
              <a:rPr lang="en-US" sz="2400"/>
              <a:t>By definition, </a:t>
            </a:r>
            <a:r>
              <a:rPr lang="en-US" sz="2400">
                <a:solidFill>
                  <a:srgbClr val="FFFF00"/>
                </a:solidFill>
              </a:rPr>
              <a:t>“TypeScript is JavaScript for application-scale development</a:t>
            </a:r>
            <a:r>
              <a:rPr lang="en-US" sz="2400" smtClean="0">
                <a:solidFill>
                  <a:srgbClr val="FFFF00"/>
                </a:solidFill>
              </a:rPr>
              <a:t>”</a:t>
            </a:r>
          </a:p>
          <a:p>
            <a:r>
              <a:rPr lang="en-US" b="1"/>
              <a:t>Type safe = less errors</a:t>
            </a:r>
          </a:p>
          <a:p>
            <a:endParaRPr lang="en-US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TypeScript?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492" y="2052116"/>
            <a:ext cx="5459842" cy="3997828"/>
          </a:xfrm>
        </p:spPr>
        <p:txBody>
          <a:bodyPr/>
          <a:lstStyle/>
          <a:p>
            <a:r>
              <a:rPr lang="en-US" smtClean="0"/>
              <a:t>Chương trình vẫn hợp lệ nếu sử dụng javascript thuần?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cdn-images-1.medium.com/max/800/0*3o4OExEYeMkk1K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14" y="2409092"/>
            <a:ext cx="4787483" cy="23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- Why </a:t>
            </a:r>
            <a:r>
              <a:rPr lang="en-US"/>
              <a:t>TypeScript?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cdn-images-1.medium.com/max/2560/1*Q-EQZzZRPI2DgeYCpZ0x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19" y="1887522"/>
            <a:ext cx="10154808" cy="48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4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- Why </a:t>
            </a:r>
            <a:r>
              <a:rPr lang="en-US"/>
              <a:t>TypeScript?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373" y="5072937"/>
            <a:ext cx="7982491" cy="1143836"/>
          </a:xfrm>
        </p:spPr>
        <p:txBody>
          <a:bodyPr/>
          <a:lstStyle/>
          <a:p>
            <a:r>
              <a:rPr lang="en-US"/>
              <a:t>We can say that Typescript is an enterprise language that overcomes this barrier.</a:t>
            </a:r>
          </a:p>
        </p:txBody>
      </p:sp>
      <p:pic>
        <p:nvPicPr>
          <p:cNvPr id="5122" name="Picture 2" descr="https://cdn-images-1.medium.com/max/800/1*BYJTKDDgDeCtusx4iUoG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74" y="2052114"/>
            <a:ext cx="7982491" cy="285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5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 smtClean="0">
                <a:solidFill>
                  <a:srgbClr val="FFFF00"/>
                </a:solidFill>
              </a:rPr>
              <a:t>://angular.io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</a:t>
            </a:r>
            <a:r>
              <a:rPr lang="en-US" smtClean="0">
                <a:solidFill>
                  <a:srgbClr val="FFFF00"/>
                </a:solidFill>
              </a:rPr>
              <a:t>typescriptlang.org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endParaRPr lang="en-US" spc="9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734</TotalTime>
  <Words>164</Words>
  <Application>Microsoft Office PowerPoint</Application>
  <PresentationFormat>Widescreen</PresentationFormat>
  <Paragraphs>26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TypeScript Oriented Development</vt:lpstr>
      <vt:lpstr>Why TypeScript?</vt:lpstr>
      <vt:lpstr>Why TypeScript?</vt:lpstr>
      <vt:lpstr>Why TypeScript?</vt:lpstr>
      <vt:lpstr>IDE - Why TypeScript?</vt:lpstr>
      <vt:lpstr>IDE - Why TypeScript?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136</cp:revision>
  <dcterms:created xsi:type="dcterms:W3CDTF">2019-01-18T02:20:21Z</dcterms:created>
  <dcterms:modified xsi:type="dcterms:W3CDTF">2019-03-16T12:10:33Z</dcterms:modified>
</cp:coreProperties>
</file>