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73" r:id="rId3"/>
    <p:sldId id="27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54" d="100"/>
          <a:sy n="54" d="100"/>
        </p:scale>
        <p:origin x="8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A0B2-88F1-430E-BA3A-2AAE21785401}" type="datetimeFigureOut">
              <a:rPr lang="en-US" smtClean="0"/>
              <a:t>17-Mar-19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39C62-8CE4-4F42-A762-96B2C4D8FB42}" type="slidenum">
              <a:rPr lang="en-US" smtClean="0"/>
              <a:t>‹#›</a:t>
            </a:fld>
            <a:endParaRPr lang="en-US"/>
          </a:p>
        </p:txBody>
      </p:sp>
    </p:spTree>
    <p:extLst>
      <p:ext uri="{BB962C8B-B14F-4D97-AF65-F5344CB8AC3E}">
        <p14:creationId xmlns:p14="http://schemas.microsoft.com/office/powerpoint/2010/main" val="380623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mtClean="0"/>
              <a:t>Ví</a:t>
            </a:r>
            <a:r>
              <a:rPr lang="en-US" baseline="0" smtClean="0"/>
              <a:t> dụ, </a:t>
            </a:r>
            <a:r>
              <a:rPr lang="en-US" smtClean="0"/>
              <a:t>một máy chủ </a:t>
            </a:r>
            <a:r>
              <a:rPr lang="en-US" smtClean="0">
                <a:solidFill>
                  <a:srgbClr val="FFFF00"/>
                </a:solidFill>
              </a:rPr>
              <a:t>JavaScript</a:t>
            </a:r>
            <a:r>
              <a:rPr lang="en-US" smtClean="0"/>
              <a:t> cần làm được những việc cơ</a:t>
            </a:r>
            <a:r>
              <a:rPr lang="en-US" baseline="0" smtClean="0"/>
              <a:t> bản</a:t>
            </a:r>
            <a:r>
              <a:rPr lang="en-US" smtClean="0"/>
              <a:t> sau đây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Chúng</a:t>
            </a:r>
            <a:r>
              <a:rPr lang="en-US" baseline="0" smtClean="0"/>
              <a:t> ta cần biết cách t</a:t>
            </a:r>
            <a:r>
              <a:rPr lang="en-US" smtClean="0"/>
              <a:t>ổ chức tốt</a:t>
            </a:r>
            <a:r>
              <a:rPr lang="en-US" baseline="0" smtClean="0"/>
              <a:t> </a:t>
            </a:r>
            <a:r>
              <a:rPr lang="en-US" smtClean="0"/>
              <a:t>các đoạn mã nguồn thành các phần có thể tái sử dụng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sym typeface="Wingdings" panose="05000000000000000000" pitchFamily="2" charset="2"/>
              </a:rPr>
              <a:t>Chúng</a:t>
            </a:r>
            <a:r>
              <a:rPr lang="en-US" baseline="0" smtClean="0">
                <a:sym typeface="Wingdings" panose="05000000000000000000" pitchFamily="2" charset="2"/>
              </a:rPr>
              <a:t> ta cần biết cách </a:t>
            </a:r>
            <a:r>
              <a:rPr lang="en-US" smtClean="0"/>
              <a:t>xử lý File, bạn</a:t>
            </a:r>
            <a:r>
              <a:rPr lang="en-US" baseline="0" smtClean="0"/>
              <a:t> có thể viết một ứng dụng Web cần làm việc với File, ví dụ upload file, lưu trữ và xử lý ảnh</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smtClean="0"/>
              <a:t>Chúng ta cũng cần biết cách để kết nối và truy cập CSDL để lưu trữ thông tin người dùng, hoặc bất kỳ một cấu hình nào trên cơ sở dữ liệu. Bây giờ rất ít các ứng dụng mà không có CSDL, trừ khi là các bạn viết các trang web tĩnh hoặc các tiện ích nhỏ mà không cần lưu trữ thông tin từ người dùng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Giao tiếp và truy cập Internet, có</a:t>
            </a:r>
            <a:r>
              <a:rPr lang="en-US" baseline="0" smtClean="0"/>
              <a:t> rất nhiều các ứng dụng cần truy cập internet để tải thông tin người dùng từ hệ thống khác, ví dụ như ứng dụng của chúng ta cần lấy thông tin User từ Facebook chẳng hạn, hoặc ứng dụng cần download một File ảnh từ một Server khác</a:t>
            </a:r>
            <a:endParaRPr lang="en-US"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Có</a:t>
            </a:r>
            <a:r>
              <a:rPr lang="en-US" baseline="0" smtClean="0"/>
              <a:t> khả năng t</a:t>
            </a:r>
            <a:r>
              <a:rPr lang="en-US" smtClean="0"/>
              <a:t>iếp nhận các yêu cầu Requests và gửi các Response đáp ứng trả về các kết quả trong</a:t>
            </a:r>
            <a:r>
              <a:rPr lang="en-US" baseline="0" smtClean="0"/>
              <a:t> một định dạng chuẩn giao tiếp nào đó, ví dụ: HTTP, FTP, SSH, AMQP</a:t>
            </a:r>
            <a:endParaRPr lang="en-US"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Có một cách để xử lý các công việc mà mất rất nhiều thời gian. Chúng</a:t>
            </a:r>
            <a:r>
              <a:rPr lang="en-US" baseline="0" smtClean="0"/>
              <a:t> ta cần cho người dùng tiếp tục sử dụng Web trong khi phải làm một vài công việc mà mất nhiều thời gian để xử lý</a:t>
            </a:r>
            <a:endParaRPr lang="en-US"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smtClean="0"/>
              <a:t>Và trên đây là một vài vấn đề cần phải được giải quyết khi chúng ta thiết kế một ứng dụng Web Server. Và những công việc này Node.js cần phải đáp ứng cho chúng ta. Và chúng ta sẽ làm những công việc này ở trong các bài học sau.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mtClean="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DF839C62-8CE4-4F42-A762-96B2C4D8FB42}" type="slidenum">
              <a:rPr lang="en-US" smtClean="0"/>
              <a:t>3</a:t>
            </a:fld>
            <a:endParaRPr lang="en-US"/>
          </a:p>
        </p:txBody>
      </p:sp>
    </p:spTree>
    <p:extLst>
      <p:ext uri="{BB962C8B-B14F-4D97-AF65-F5344CB8AC3E}">
        <p14:creationId xmlns:p14="http://schemas.microsoft.com/office/powerpoint/2010/main" val="367268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07141" y="3095428"/>
            <a:ext cx="6522733" cy="2602130"/>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1688448"/>
            <a:ext cx="5357600" cy="1160213"/>
          </a:xfrm>
        </p:spPr>
        <p:txBody>
          <a:bodyPr tIns="0" anchor="b">
            <a:normAutofit/>
          </a:bodyPr>
          <a:lstStyle>
            <a:lvl1pPr marL="0" indent="0" algn="r">
              <a:buNone/>
              <a:defRPr sz="20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17-Mar-19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17-Mar-19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17-Mar-19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17-Mar-19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17-Mar-19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17-Mar-19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17-Mar-19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17-Mar-19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17-Mar-19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17-Mar-19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17-Mar-19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17-Mar-19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2" descr="https://30rf8d15s64u1fgz873k86d7-wpengine.netdna-ssl.com/wp-content/uploads/2014/09/nodejs1-300x25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1173" y="5509116"/>
            <a:ext cx="1144944" cy="954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11333" y="6443050"/>
            <a:ext cx="1043876" cy="369332"/>
          </a:xfrm>
          <a:prstGeom prst="rect">
            <a:avLst/>
          </a:prstGeom>
          <a:noFill/>
        </p:spPr>
        <p:txBody>
          <a:bodyPr wrap="none" rtlCol="0">
            <a:spAutoFit/>
          </a:bodyPr>
          <a:lstStyle/>
          <a:p>
            <a:r>
              <a:rPr lang="en-US" b="1" smtClean="0">
                <a:solidFill>
                  <a:srgbClr val="92D050"/>
                </a:solidFill>
              </a:rPr>
              <a:t>Nodemy</a:t>
            </a:r>
            <a:endParaRPr lang="en-US" b="1">
              <a:solidFill>
                <a:srgbClr val="92D05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r" defTabSz="914400" rtl="0" eaLnBrk="1" latinLnBrk="0" hangingPunct="1">
        <a:lnSpc>
          <a:spcPct val="90000"/>
        </a:lnSpc>
        <a:spcBef>
          <a:spcPct val="0"/>
        </a:spcBef>
        <a:buNone/>
        <a:defRPr sz="4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8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4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119" y="3684672"/>
            <a:ext cx="7440706" cy="2012885"/>
          </a:xfrm>
        </p:spPr>
        <p:txBody>
          <a:bodyPr>
            <a:normAutofit/>
          </a:bodyPr>
          <a:lstStyle/>
          <a:p>
            <a:r>
              <a:rPr lang="en-US" sz="4800" smtClean="0">
                <a:solidFill>
                  <a:srgbClr val="FFFF00"/>
                </a:solidFill>
              </a:rPr>
              <a:t>WebServer Checklist</a:t>
            </a:r>
            <a:endParaRPr lang="en-US" sz="4800">
              <a:solidFill>
                <a:srgbClr val="FFFF00"/>
              </a:solidFill>
            </a:endParaRPr>
          </a:p>
        </p:txBody>
      </p:sp>
      <p:sp>
        <p:nvSpPr>
          <p:cNvPr id="3" name="Subtitle 2"/>
          <p:cNvSpPr>
            <a:spLocks noGrp="1"/>
          </p:cNvSpPr>
          <p:nvPr>
            <p:ph type="subTitle" idx="1"/>
          </p:nvPr>
        </p:nvSpPr>
        <p:spPr>
          <a:xfrm>
            <a:off x="2864682" y="1965869"/>
            <a:ext cx="5357600" cy="1160213"/>
          </a:xfrm>
        </p:spPr>
        <p:txBody>
          <a:bodyPr>
            <a:noAutofit/>
          </a:bodyPr>
          <a:lstStyle/>
          <a:p>
            <a:r>
              <a:rPr lang="en-US" sz="2800"/>
              <a:t>JavaScript </a:t>
            </a:r>
            <a:r>
              <a:rPr lang="en-US" sz="2800" smtClean="0"/>
              <a:t>Runtime </a:t>
            </a:r>
          </a:p>
          <a:p>
            <a:r>
              <a:rPr lang="en-US" sz="2800" smtClean="0"/>
              <a:t>On Server Side</a:t>
            </a:r>
            <a:endParaRPr lang="en-US" sz="2800"/>
          </a:p>
        </p:txBody>
      </p:sp>
      <p:pic>
        <p:nvPicPr>
          <p:cNvPr id="1032" name="Picture 8" descr="https://seeklogo.com/images/N/nodejs-logo-FBE122E377-seeklogo.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857" y="827172"/>
            <a:ext cx="25336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923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a:t>Một máy chủ </a:t>
            </a:r>
            <a:r>
              <a:rPr lang="en-US" sz="4000">
                <a:solidFill>
                  <a:srgbClr val="FFFF00"/>
                </a:solidFill>
              </a:rPr>
              <a:t>JavaScript</a:t>
            </a:r>
            <a:r>
              <a:rPr lang="en-US" sz="4000"/>
              <a:t> cần làm được những gì ?</a:t>
            </a:r>
            <a:r>
              <a:rPr lang="en-US" sz="4000" spc="90"/>
              <a:t/>
            </a:r>
            <a:br>
              <a:rPr lang="en-US" sz="4000" spc="90"/>
            </a:br>
            <a:endParaRPr lang="en-US" sz="4000"/>
          </a:p>
        </p:txBody>
      </p:sp>
      <p:sp>
        <p:nvSpPr>
          <p:cNvPr id="5" name="Text Placeholder 4"/>
          <p:cNvSpPr>
            <a:spLocks noGrp="1"/>
          </p:cNvSpPr>
          <p:nvPr>
            <p:ph type="body" idx="1"/>
          </p:nvPr>
        </p:nvSpPr>
        <p:spPr/>
        <p:txBody>
          <a:bodyPr>
            <a:normAutofit/>
          </a:bodyPr>
          <a:lstStyle/>
          <a:p>
            <a:r>
              <a:rPr lang="en-US" sz="2400" spc="90" smtClean="0"/>
              <a:t>WebServer Checklist</a:t>
            </a:r>
            <a:endParaRPr lang="en-US" sz="2400" spc="90"/>
          </a:p>
        </p:txBody>
      </p:sp>
    </p:spTree>
    <p:extLst>
      <p:ext uri="{BB962C8B-B14F-4D97-AF65-F5344CB8AC3E}">
        <p14:creationId xmlns:p14="http://schemas.microsoft.com/office/powerpoint/2010/main" val="2410707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90"/>
              <a:t>WebServer Checklist</a:t>
            </a:r>
          </a:p>
        </p:txBody>
      </p:sp>
      <p:sp>
        <p:nvSpPr>
          <p:cNvPr id="3" name="Content Placeholder 2"/>
          <p:cNvSpPr>
            <a:spLocks noGrp="1"/>
          </p:cNvSpPr>
          <p:nvPr>
            <p:ph sz="half" idx="1"/>
          </p:nvPr>
        </p:nvSpPr>
        <p:spPr>
          <a:xfrm>
            <a:off x="1308847" y="2052116"/>
            <a:ext cx="4123765" cy="3997828"/>
          </a:xfrm>
        </p:spPr>
        <p:txBody>
          <a:bodyPr/>
          <a:lstStyle/>
          <a:p>
            <a:r>
              <a:rPr lang="en-US"/>
              <a:t>Tổ chức tốt các đoạn mã nguồn thành các phần có thể tái sử dụng</a:t>
            </a:r>
          </a:p>
          <a:p>
            <a:r>
              <a:rPr lang="en-US">
                <a:solidFill>
                  <a:srgbClr val="00FF00"/>
                </a:solidFill>
              </a:rPr>
              <a:t>Khả năng xử lý File</a:t>
            </a:r>
          </a:p>
          <a:p>
            <a:r>
              <a:rPr lang="en-US">
                <a:solidFill>
                  <a:srgbClr val="FFFF00"/>
                </a:solidFill>
              </a:rPr>
              <a:t>Kết nối và truy cập </a:t>
            </a:r>
            <a:r>
              <a:rPr lang="en-US" smtClean="0">
                <a:solidFill>
                  <a:srgbClr val="FFFF00"/>
                </a:solidFill>
              </a:rPr>
              <a:t>Database</a:t>
            </a:r>
            <a:endParaRPr lang="en-US">
              <a:solidFill>
                <a:srgbClr val="FFFF00"/>
              </a:solidFill>
            </a:endParaRPr>
          </a:p>
        </p:txBody>
      </p:sp>
      <p:sp>
        <p:nvSpPr>
          <p:cNvPr id="4" name="Content Placeholder 3"/>
          <p:cNvSpPr>
            <a:spLocks noGrp="1"/>
          </p:cNvSpPr>
          <p:nvPr>
            <p:ph sz="half" idx="2"/>
          </p:nvPr>
        </p:nvSpPr>
        <p:spPr>
          <a:xfrm>
            <a:off x="5432612" y="2052114"/>
            <a:ext cx="5128246" cy="3997829"/>
          </a:xfrm>
        </p:spPr>
        <p:txBody>
          <a:bodyPr/>
          <a:lstStyle/>
          <a:p>
            <a:r>
              <a:rPr lang="en-US"/>
              <a:t>Giao tiếp và truy cập Internet</a:t>
            </a:r>
          </a:p>
          <a:p>
            <a:r>
              <a:rPr lang="en-US">
                <a:solidFill>
                  <a:srgbClr val="FFFF00"/>
                </a:solidFill>
              </a:rPr>
              <a:t>Tiếp nhận các Request và Response đáp ứng trả về các kết quả , ví dụ: HTTP, FTP, SSH, AMQP, …</a:t>
            </a:r>
          </a:p>
          <a:p>
            <a:r>
              <a:rPr lang="en-US"/>
              <a:t>Có một cách để xử lý các công việc mà mất rất nhiều thời gian</a:t>
            </a:r>
          </a:p>
          <a:p>
            <a:endParaRPr lang="en-US"/>
          </a:p>
        </p:txBody>
      </p:sp>
    </p:spTree>
    <p:extLst>
      <p:ext uri="{BB962C8B-B14F-4D97-AF65-F5344CB8AC3E}">
        <p14:creationId xmlns:p14="http://schemas.microsoft.com/office/powerpoint/2010/main" val="20214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ERM_Theme">
      <a:majorFont>
        <a:latin typeface="Tahoma"/>
        <a:ea typeface=""/>
        <a:cs typeface=""/>
      </a:majorFont>
      <a:minorFont>
        <a:latin typeface="Arial Unicode MS"/>
        <a:ea typeface=""/>
        <a:cs typeface=""/>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866</TotalTime>
  <Words>431</Words>
  <Application>Microsoft Office PowerPoint</Application>
  <PresentationFormat>Widescreen</PresentationFormat>
  <Paragraphs>24</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 Unicode MS</vt:lpstr>
      <vt:lpstr>Arial</vt:lpstr>
      <vt:lpstr>Calibri</vt:lpstr>
      <vt:lpstr>MS Shell Dlg 2</vt:lpstr>
      <vt:lpstr>Tahoma</vt:lpstr>
      <vt:lpstr>Wingdings</vt:lpstr>
      <vt:lpstr>Wingdings 3</vt:lpstr>
      <vt:lpstr>Madison</vt:lpstr>
      <vt:lpstr>WebServer Checklist</vt:lpstr>
      <vt:lpstr>Một máy chủ JavaScript cần làm được những gì ? </vt:lpstr>
      <vt:lpstr>WebServer Checklist</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CLI</dc:title>
  <dc:creator>Vu Nhu Bao</dc:creator>
  <cp:lastModifiedBy>Vu Nhu Bao</cp:lastModifiedBy>
  <cp:revision>205</cp:revision>
  <dcterms:created xsi:type="dcterms:W3CDTF">2019-01-18T02:20:21Z</dcterms:created>
  <dcterms:modified xsi:type="dcterms:W3CDTF">2019-03-16T22:54:36Z</dcterms:modified>
</cp:coreProperties>
</file>