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90" r:id="rId2"/>
    <p:sldId id="292" r:id="rId3"/>
    <p:sldId id="293" r:id="rId4"/>
    <p:sldId id="294" r:id="rId5"/>
    <p:sldId id="295" r:id="rId6"/>
    <p:sldId id="296" r:id="rId7"/>
    <p:sldId id="300" r:id="rId8"/>
    <p:sldId id="298" r:id="rId9"/>
    <p:sldId id="299" r:id="rId10"/>
    <p:sldId id="302" r:id="rId11"/>
    <p:sldId id="303" r:id="rId12"/>
    <p:sldId id="304" r:id="rId13"/>
    <p:sldId id="30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F738F-FCEC-44A2-B2B6-F1A991DE1543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E7D47-B708-4296-BCEE-2364A8759575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178EC88D-782C-42C0-94DF-FDFEAF61DE51}" type="parTrans" cxnId="{23F284F9-1476-4CD9-AD50-8DF3EFB22695}">
      <dgm:prSet/>
      <dgm:spPr/>
      <dgm:t>
        <a:bodyPr/>
        <a:lstStyle/>
        <a:p>
          <a:endParaRPr lang="en-US"/>
        </a:p>
      </dgm:t>
    </dgm:pt>
    <dgm:pt modelId="{05185A09-EC69-4FED-9FE4-EF6587D75CF5}" type="sibTrans" cxnId="{23F284F9-1476-4CD9-AD50-8DF3EFB22695}">
      <dgm:prSet/>
      <dgm:spPr/>
      <dgm:t>
        <a:bodyPr/>
        <a:lstStyle/>
        <a:p>
          <a:endParaRPr lang="en-US"/>
        </a:p>
      </dgm:t>
    </dgm:pt>
    <dgm:pt modelId="{58F900B9-144D-4233-9AD3-0D2ED210C18A}">
      <dgm:prSet phldrT="[Text]"/>
      <dgm:spPr/>
      <dgm:t>
        <a:bodyPr/>
        <a:lstStyle/>
        <a:p>
          <a:r>
            <a:rPr lang="en-US" smtClean="0"/>
            <a:t>.NETCore</a:t>
          </a:r>
          <a:endParaRPr lang="en-US"/>
        </a:p>
      </dgm:t>
    </dgm:pt>
    <dgm:pt modelId="{00A7AF92-71A9-4EC9-88FB-F02EFEE6663A}" type="parTrans" cxnId="{8314C59C-55AC-4835-990E-93189841BF62}">
      <dgm:prSet/>
      <dgm:spPr/>
      <dgm:t>
        <a:bodyPr/>
        <a:lstStyle/>
        <a:p>
          <a:endParaRPr lang="en-US"/>
        </a:p>
      </dgm:t>
    </dgm:pt>
    <dgm:pt modelId="{6B9ED9E9-5BC8-428D-A455-131668CC0E45}" type="sibTrans" cxnId="{8314C59C-55AC-4835-990E-93189841BF62}">
      <dgm:prSet/>
      <dgm:spPr/>
      <dgm:t>
        <a:bodyPr/>
        <a:lstStyle/>
        <a:p>
          <a:endParaRPr lang="en-US"/>
        </a:p>
      </dgm:t>
    </dgm:pt>
    <dgm:pt modelId="{22772DAB-ECC7-41CD-9CC0-08C6669888CA}">
      <dgm:prSet phldrT="[Text]"/>
      <dgm:spPr/>
      <dgm:t>
        <a:bodyPr/>
        <a:lstStyle/>
        <a:p>
          <a:r>
            <a:rPr lang="en-US" smtClean="0"/>
            <a:t>Node.js</a:t>
          </a:r>
          <a:endParaRPr lang="en-US"/>
        </a:p>
      </dgm:t>
    </dgm:pt>
    <dgm:pt modelId="{4F30F60D-6E96-4D8C-A419-8B58F3BFD27C}" type="parTrans" cxnId="{5A2989DD-6874-4314-96B6-F1A6D91CD9C0}">
      <dgm:prSet/>
      <dgm:spPr/>
      <dgm:t>
        <a:bodyPr/>
        <a:lstStyle/>
        <a:p>
          <a:endParaRPr lang="en-US"/>
        </a:p>
      </dgm:t>
    </dgm:pt>
    <dgm:pt modelId="{C97330F6-1BFC-4AE0-AC04-390FC7749575}" type="sibTrans" cxnId="{5A2989DD-6874-4314-96B6-F1A6D91CD9C0}">
      <dgm:prSet/>
      <dgm:spPr/>
      <dgm:t>
        <a:bodyPr/>
        <a:lstStyle/>
        <a:p>
          <a:endParaRPr lang="en-US"/>
        </a:p>
      </dgm:t>
    </dgm:pt>
    <dgm:pt modelId="{A60B3F9D-C6BA-4CB6-A7DD-587418B6A05A}">
      <dgm:prSet phldrT="[Text]"/>
      <dgm:spPr/>
      <dgm:t>
        <a:bodyPr/>
        <a:lstStyle/>
        <a:p>
          <a:r>
            <a:rPr lang="en-US" smtClean="0"/>
            <a:t>Database</a:t>
          </a:r>
          <a:endParaRPr lang="en-US"/>
        </a:p>
      </dgm:t>
    </dgm:pt>
    <dgm:pt modelId="{E19F172E-05B6-4656-A7FD-E4E1647C71BF}" type="parTrans" cxnId="{E2212FAA-3FFB-4E02-A2AD-031ACEF5E91B}">
      <dgm:prSet/>
      <dgm:spPr/>
      <dgm:t>
        <a:bodyPr/>
        <a:lstStyle/>
        <a:p>
          <a:endParaRPr lang="en-US"/>
        </a:p>
      </dgm:t>
    </dgm:pt>
    <dgm:pt modelId="{DA1E718B-3EBA-4C8D-A5BD-110F35454940}" type="sibTrans" cxnId="{E2212FAA-3FFB-4E02-A2AD-031ACEF5E91B}">
      <dgm:prSet/>
      <dgm:spPr/>
      <dgm:t>
        <a:bodyPr/>
        <a:lstStyle/>
        <a:p>
          <a:endParaRPr lang="en-US"/>
        </a:p>
      </dgm:t>
    </dgm:pt>
    <dgm:pt modelId="{D88C4DA4-4127-4CB4-BCB8-9EE45A8EA158}">
      <dgm:prSet phldrT="[Text]"/>
      <dgm:spPr/>
      <dgm:t>
        <a:bodyPr/>
        <a:lstStyle/>
        <a:p>
          <a:r>
            <a:rPr lang="en-US" smtClean="0"/>
            <a:t>MySQL</a:t>
          </a:r>
          <a:endParaRPr lang="en-US"/>
        </a:p>
      </dgm:t>
    </dgm:pt>
    <dgm:pt modelId="{7485E696-7B86-4B63-8B90-0B9244C0B6B9}" type="parTrans" cxnId="{A5246771-0D22-4247-924E-AB91F64E6AC0}">
      <dgm:prSet/>
      <dgm:spPr/>
      <dgm:t>
        <a:bodyPr/>
        <a:lstStyle/>
        <a:p>
          <a:endParaRPr lang="en-US"/>
        </a:p>
      </dgm:t>
    </dgm:pt>
    <dgm:pt modelId="{93B90FAF-E10F-45E7-9EF2-11C29727D31A}" type="sibTrans" cxnId="{A5246771-0D22-4247-924E-AB91F64E6AC0}">
      <dgm:prSet/>
      <dgm:spPr/>
      <dgm:t>
        <a:bodyPr/>
        <a:lstStyle/>
        <a:p>
          <a:endParaRPr lang="en-US"/>
        </a:p>
      </dgm:t>
    </dgm:pt>
    <dgm:pt modelId="{ED3E2810-110B-439A-B4B4-8E186CCFFF9B}">
      <dgm:prSet phldrT="[Text]"/>
      <dgm:spPr/>
      <dgm:t>
        <a:bodyPr/>
        <a:lstStyle/>
        <a:p>
          <a:r>
            <a:rPr lang="en-US" smtClean="0"/>
            <a:t>Frontend</a:t>
          </a:r>
          <a:endParaRPr lang="en-US"/>
        </a:p>
      </dgm:t>
    </dgm:pt>
    <dgm:pt modelId="{A723ACD9-316E-496A-A3F4-B7349AD7EABF}" type="parTrans" cxnId="{B9714E69-9998-4EB8-A807-5122A7F99A5C}">
      <dgm:prSet/>
      <dgm:spPr/>
      <dgm:t>
        <a:bodyPr/>
        <a:lstStyle/>
        <a:p>
          <a:endParaRPr lang="en-US"/>
        </a:p>
      </dgm:t>
    </dgm:pt>
    <dgm:pt modelId="{3EC5C333-35A0-45EB-9B7E-45C74672C84F}" type="sibTrans" cxnId="{B9714E69-9998-4EB8-A807-5122A7F99A5C}">
      <dgm:prSet/>
      <dgm:spPr/>
      <dgm:t>
        <a:bodyPr/>
        <a:lstStyle/>
        <a:p>
          <a:endParaRPr lang="en-US"/>
        </a:p>
      </dgm:t>
    </dgm:pt>
    <dgm:pt modelId="{1215FFE3-AA0D-4571-ADA2-BC4BE8399990}">
      <dgm:prSet phldrT="[Text]"/>
      <dgm:spPr/>
      <dgm:t>
        <a:bodyPr/>
        <a:lstStyle/>
        <a:p>
          <a:r>
            <a:rPr lang="en-US" smtClean="0"/>
            <a:t>Angular.js</a:t>
          </a:r>
          <a:endParaRPr lang="en-US"/>
        </a:p>
      </dgm:t>
    </dgm:pt>
    <dgm:pt modelId="{22740E26-FB37-4D16-BFF7-494722BFDA82}" type="parTrans" cxnId="{74ACA27D-684D-4A9B-B06C-DEA87CA03545}">
      <dgm:prSet/>
      <dgm:spPr/>
      <dgm:t>
        <a:bodyPr/>
        <a:lstStyle/>
        <a:p>
          <a:endParaRPr lang="en-US"/>
        </a:p>
      </dgm:t>
    </dgm:pt>
    <dgm:pt modelId="{B9DCFC9C-A3DE-4AFE-A516-C8CB3E5FCEC4}" type="sibTrans" cxnId="{74ACA27D-684D-4A9B-B06C-DEA87CA03545}">
      <dgm:prSet/>
      <dgm:spPr/>
      <dgm:t>
        <a:bodyPr/>
        <a:lstStyle/>
        <a:p>
          <a:endParaRPr lang="en-US"/>
        </a:p>
      </dgm:t>
    </dgm:pt>
    <dgm:pt modelId="{7683581E-82B6-44CE-A595-C465EE963DBC}">
      <dgm:prSet phldrT="[Text]"/>
      <dgm:spPr/>
      <dgm:t>
        <a:bodyPr/>
        <a:lstStyle/>
        <a:p>
          <a:r>
            <a:rPr lang="en-US" smtClean="0"/>
            <a:t>React</a:t>
          </a:r>
          <a:endParaRPr lang="en-US"/>
        </a:p>
      </dgm:t>
    </dgm:pt>
    <dgm:pt modelId="{E0E1DF44-20ED-4E2C-9742-4E5734B15E1D}" type="parTrans" cxnId="{690247FD-0623-4AE6-8386-2B41889FC38D}">
      <dgm:prSet/>
      <dgm:spPr/>
      <dgm:t>
        <a:bodyPr/>
        <a:lstStyle/>
        <a:p>
          <a:endParaRPr lang="en-US"/>
        </a:p>
      </dgm:t>
    </dgm:pt>
    <dgm:pt modelId="{68FA4A67-F89B-4967-ACB6-EF96A9FF06F8}" type="sibTrans" cxnId="{690247FD-0623-4AE6-8386-2B41889FC38D}">
      <dgm:prSet/>
      <dgm:spPr/>
      <dgm:t>
        <a:bodyPr/>
        <a:lstStyle/>
        <a:p>
          <a:endParaRPr lang="en-US"/>
        </a:p>
      </dgm:t>
    </dgm:pt>
    <dgm:pt modelId="{1CBE5735-2FDA-4052-B7FE-DBBA77B00882}">
      <dgm:prSet phldrT="[Text]"/>
      <dgm:spPr/>
      <dgm:t>
        <a:bodyPr/>
        <a:lstStyle/>
        <a:p>
          <a:r>
            <a:rPr lang="en-US" smtClean="0"/>
            <a:t>Java</a:t>
          </a:r>
          <a:endParaRPr lang="en-US"/>
        </a:p>
      </dgm:t>
    </dgm:pt>
    <dgm:pt modelId="{B4138674-004A-4389-B775-2B894C245DC5}" type="parTrans" cxnId="{6D6534BD-B9AE-415C-9D58-A11F5009833F}">
      <dgm:prSet/>
      <dgm:spPr/>
      <dgm:t>
        <a:bodyPr/>
        <a:lstStyle/>
        <a:p>
          <a:endParaRPr lang="en-US"/>
        </a:p>
      </dgm:t>
    </dgm:pt>
    <dgm:pt modelId="{2F120E2B-88AB-4295-91DB-569354B387FE}" type="sibTrans" cxnId="{6D6534BD-B9AE-415C-9D58-A11F5009833F}">
      <dgm:prSet/>
      <dgm:spPr/>
      <dgm:t>
        <a:bodyPr/>
        <a:lstStyle/>
        <a:p>
          <a:endParaRPr lang="en-US"/>
        </a:p>
      </dgm:t>
    </dgm:pt>
    <dgm:pt modelId="{C1EBA3B1-3974-4267-9356-27185AE78A22}">
      <dgm:prSet phldrT="[Text]"/>
      <dgm:spPr/>
      <dgm:t>
        <a:bodyPr/>
        <a:lstStyle/>
        <a:p>
          <a:r>
            <a:rPr lang="en-US" smtClean="0"/>
            <a:t>C++</a:t>
          </a:r>
          <a:endParaRPr lang="en-US"/>
        </a:p>
      </dgm:t>
    </dgm:pt>
    <dgm:pt modelId="{C2CC368F-AE02-4F01-8268-D55F0FADC7DE}" type="parTrans" cxnId="{2DD01215-B415-4059-9F75-16838057D29A}">
      <dgm:prSet/>
      <dgm:spPr/>
      <dgm:t>
        <a:bodyPr/>
        <a:lstStyle/>
        <a:p>
          <a:endParaRPr lang="en-US"/>
        </a:p>
      </dgm:t>
    </dgm:pt>
    <dgm:pt modelId="{61F7F9E5-9CC4-4292-A694-70FE738E4E1E}" type="sibTrans" cxnId="{2DD01215-B415-4059-9F75-16838057D29A}">
      <dgm:prSet/>
      <dgm:spPr/>
      <dgm:t>
        <a:bodyPr/>
        <a:lstStyle/>
        <a:p>
          <a:endParaRPr lang="en-US"/>
        </a:p>
      </dgm:t>
    </dgm:pt>
    <dgm:pt modelId="{F4525216-62CE-4463-B28E-CD35A4398F42}">
      <dgm:prSet/>
      <dgm:spPr/>
      <dgm:t>
        <a:bodyPr/>
        <a:lstStyle/>
        <a:p>
          <a:r>
            <a:rPr lang="en-US" smtClean="0"/>
            <a:t>MSSQL</a:t>
          </a:r>
          <a:endParaRPr lang="en-US"/>
        </a:p>
      </dgm:t>
    </dgm:pt>
    <dgm:pt modelId="{7D776281-F6EF-406E-867A-C16FFCEB7D44}" type="parTrans" cxnId="{3F5CC614-8341-437E-9139-835F1EFACC27}">
      <dgm:prSet/>
      <dgm:spPr/>
      <dgm:t>
        <a:bodyPr/>
        <a:lstStyle/>
        <a:p>
          <a:endParaRPr lang="en-US"/>
        </a:p>
      </dgm:t>
    </dgm:pt>
    <dgm:pt modelId="{0E378C77-85A9-43A8-9C89-066E6B83EF27}" type="sibTrans" cxnId="{3F5CC614-8341-437E-9139-835F1EFACC27}">
      <dgm:prSet/>
      <dgm:spPr/>
      <dgm:t>
        <a:bodyPr/>
        <a:lstStyle/>
        <a:p>
          <a:endParaRPr lang="en-US"/>
        </a:p>
      </dgm:t>
    </dgm:pt>
    <dgm:pt modelId="{5963BCC7-097E-474B-8117-05FDB07514DC}">
      <dgm:prSet/>
      <dgm:spPr/>
      <dgm:t>
        <a:bodyPr/>
        <a:lstStyle/>
        <a:p>
          <a:r>
            <a:rPr lang="en-US" smtClean="0"/>
            <a:t>MongoDB</a:t>
          </a:r>
          <a:endParaRPr lang="en-US"/>
        </a:p>
      </dgm:t>
    </dgm:pt>
    <dgm:pt modelId="{FD8CCAE0-CF9D-4EA3-BE36-F09DFD1D5BCA}" type="parTrans" cxnId="{B3990658-2EE2-462A-8CEF-C80DB6EEC364}">
      <dgm:prSet/>
      <dgm:spPr/>
      <dgm:t>
        <a:bodyPr/>
        <a:lstStyle/>
        <a:p>
          <a:endParaRPr lang="en-US"/>
        </a:p>
      </dgm:t>
    </dgm:pt>
    <dgm:pt modelId="{9E808661-D475-4E79-B2DC-F1F744521C6A}" type="sibTrans" cxnId="{B3990658-2EE2-462A-8CEF-C80DB6EEC364}">
      <dgm:prSet/>
      <dgm:spPr/>
      <dgm:t>
        <a:bodyPr/>
        <a:lstStyle/>
        <a:p>
          <a:endParaRPr lang="en-US"/>
        </a:p>
      </dgm:t>
    </dgm:pt>
    <dgm:pt modelId="{F462D6D3-0F45-4190-851A-4DEC122C4B56}">
      <dgm:prSet phldrT="[Text]"/>
      <dgm:spPr/>
      <dgm:t>
        <a:bodyPr/>
        <a:lstStyle/>
        <a:p>
          <a:r>
            <a:rPr lang="en-US" smtClean="0"/>
            <a:t>Angular</a:t>
          </a:r>
          <a:endParaRPr lang="en-US"/>
        </a:p>
      </dgm:t>
    </dgm:pt>
    <dgm:pt modelId="{9FF0C497-D875-46E1-9475-679B93BC6D8A}" type="parTrans" cxnId="{F279A527-63A5-4709-BF5C-7FC49482F734}">
      <dgm:prSet/>
      <dgm:spPr/>
      <dgm:t>
        <a:bodyPr/>
        <a:lstStyle/>
        <a:p>
          <a:endParaRPr lang="en-US"/>
        </a:p>
      </dgm:t>
    </dgm:pt>
    <dgm:pt modelId="{470AE417-ECFA-4279-B41B-4EFBD141D837}" type="sibTrans" cxnId="{F279A527-63A5-4709-BF5C-7FC49482F734}">
      <dgm:prSet/>
      <dgm:spPr/>
      <dgm:t>
        <a:bodyPr/>
        <a:lstStyle/>
        <a:p>
          <a:endParaRPr lang="en-US"/>
        </a:p>
      </dgm:t>
    </dgm:pt>
    <dgm:pt modelId="{9C3EBA2F-107B-47B6-80FB-F557EBC8BE25}" type="pres">
      <dgm:prSet presAssocID="{2CDF738F-FCEC-44A2-B2B6-F1A991DE1543}" presName="linearFlow" presStyleCnt="0">
        <dgm:presLayoutVars>
          <dgm:dir/>
          <dgm:animLvl val="lvl"/>
          <dgm:resizeHandles/>
        </dgm:presLayoutVars>
      </dgm:prSet>
      <dgm:spPr/>
    </dgm:pt>
    <dgm:pt modelId="{98F78A0D-A402-42A8-8472-76256755F23A}" type="pres">
      <dgm:prSet presAssocID="{D8AE7D47-B708-4296-BCEE-2364A8759575}" presName="compositeNode" presStyleCnt="0">
        <dgm:presLayoutVars>
          <dgm:bulletEnabled val="1"/>
        </dgm:presLayoutVars>
      </dgm:prSet>
      <dgm:spPr/>
    </dgm:pt>
    <dgm:pt modelId="{86246161-0F7A-4FE7-BDC5-6D461B45B4C6}" type="pres">
      <dgm:prSet presAssocID="{D8AE7D47-B708-4296-BCEE-2364A8759575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7600128-4659-407B-A534-890E1E90E5AB}" type="pres">
      <dgm:prSet presAssocID="{D8AE7D47-B708-4296-BCEE-2364A875957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3EC85-0798-4049-A669-FD9095AC5141}" type="pres">
      <dgm:prSet presAssocID="{D8AE7D47-B708-4296-BCEE-2364A8759575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94C4BF79-D44E-40D5-907E-84C58BD3040C}" type="pres">
      <dgm:prSet presAssocID="{05185A09-EC69-4FED-9FE4-EF6587D75CF5}" presName="sibTrans" presStyleCnt="0"/>
      <dgm:spPr/>
    </dgm:pt>
    <dgm:pt modelId="{BB2DFEC3-C696-4D6A-B191-14E70CE8020B}" type="pres">
      <dgm:prSet presAssocID="{A60B3F9D-C6BA-4CB6-A7DD-587418B6A05A}" presName="compositeNode" presStyleCnt="0">
        <dgm:presLayoutVars>
          <dgm:bulletEnabled val="1"/>
        </dgm:presLayoutVars>
      </dgm:prSet>
      <dgm:spPr/>
    </dgm:pt>
    <dgm:pt modelId="{EF812DDB-2C74-4897-BEE3-BA7E562C7800}" type="pres">
      <dgm:prSet presAssocID="{A60B3F9D-C6BA-4CB6-A7DD-587418B6A05A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CAFC1BB-D03C-411B-BBA6-619D88FE5E6B}" type="pres">
      <dgm:prSet presAssocID="{A60B3F9D-C6BA-4CB6-A7DD-587418B6A05A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2365E-5775-4DA1-B489-67ECAE5CF515}" type="pres">
      <dgm:prSet presAssocID="{A60B3F9D-C6BA-4CB6-A7DD-587418B6A05A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C94C68B2-BE7B-4116-A951-71C264454609}" type="pres">
      <dgm:prSet presAssocID="{DA1E718B-3EBA-4C8D-A5BD-110F35454940}" presName="sibTrans" presStyleCnt="0"/>
      <dgm:spPr/>
    </dgm:pt>
    <dgm:pt modelId="{23E4D471-4BD2-43B3-9BE0-E72C8969302D}" type="pres">
      <dgm:prSet presAssocID="{ED3E2810-110B-439A-B4B4-8E186CCFFF9B}" presName="compositeNode" presStyleCnt="0">
        <dgm:presLayoutVars>
          <dgm:bulletEnabled val="1"/>
        </dgm:presLayoutVars>
      </dgm:prSet>
      <dgm:spPr/>
    </dgm:pt>
    <dgm:pt modelId="{CB6D9EBE-D888-405E-AF66-D923B1701052}" type="pres">
      <dgm:prSet presAssocID="{ED3E2810-110B-439A-B4B4-8E186CCFFF9B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693F4E-C8AE-4217-982A-60EDEF8B6241}" type="pres">
      <dgm:prSet presAssocID="{ED3E2810-110B-439A-B4B4-8E186CCFFF9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80C4-AC65-429A-8C9B-500346ED71D2}" type="pres">
      <dgm:prSet presAssocID="{ED3E2810-110B-439A-B4B4-8E186CCFFF9B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0246A21B-9104-49CF-99E5-934C761FB6C3}" type="presOf" srcId="{F462D6D3-0F45-4190-851A-4DEC122C4B56}" destId="{4A693F4E-C8AE-4217-982A-60EDEF8B6241}" srcOrd="0" destOrd="1" presId="urn:microsoft.com/office/officeart/2005/8/layout/hList2"/>
    <dgm:cxn modelId="{F62E21E4-5DAA-484A-A081-23C0EDBC9964}" type="presOf" srcId="{A60B3F9D-C6BA-4CB6-A7DD-587418B6A05A}" destId="{E272365E-5775-4DA1-B489-67ECAE5CF515}" srcOrd="0" destOrd="0" presId="urn:microsoft.com/office/officeart/2005/8/layout/hList2"/>
    <dgm:cxn modelId="{23F284F9-1476-4CD9-AD50-8DF3EFB22695}" srcId="{2CDF738F-FCEC-44A2-B2B6-F1A991DE1543}" destId="{D8AE7D47-B708-4296-BCEE-2364A8759575}" srcOrd="0" destOrd="0" parTransId="{178EC88D-782C-42C0-94DF-FDFEAF61DE51}" sibTransId="{05185A09-EC69-4FED-9FE4-EF6587D75CF5}"/>
    <dgm:cxn modelId="{A5246771-0D22-4247-924E-AB91F64E6AC0}" srcId="{A60B3F9D-C6BA-4CB6-A7DD-587418B6A05A}" destId="{D88C4DA4-4127-4CB4-BCB8-9EE45A8EA158}" srcOrd="0" destOrd="0" parTransId="{7485E696-7B86-4B63-8B90-0B9244C0B6B9}" sibTransId="{93B90FAF-E10F-45E7-9EF2-11C29727D31A}"/>
    <dgm:cxn modelId="{F279A527-63A5-4709-BF5C-7FC49482F734}" srcId="{ED3E2810-110B-439A-B4B4-8E186CCFFF9B}" destId="{F462D6D3-0F45-4190-851A-4DEC122C4B56}" srcOrd="1" destOrd="0" parTransId="{9FF0C497-D875-46E1-9475-679B93BC6D8A}" sibTransId="{470AE417-ECFA-4279-B41B-4EFBD141D837}"/>
    <dgm:cxn modelId="{5A2989DD-6874-4314-96B6-F1A6D91CD9C0}" srcId="{D8AE7D47-B708-4296-BCEE-2364A8759575}" destId="{22772DAB-ECC7-41CD-9CC0-08C6669888CA}" srcOrd="1" destOrd="0" parTransId="{4F30F60D-6E96-4D8C-A419-8B58F3BFD27C}" sibTransId="{C97330F6-1BFC-4AE0-AC04-390FC7749575}"/>
    <dgm:cxn modelId="{400D5D54-CE6A-4ACD-B023-CFE6B2C27D21}" type="presOf" srcId="{F4525216-62CE-4463-B28E-CD35A4398F42}" destId="{4CAFC1BB-D03C-411B-BBA6-619D88FE5E6B}" srcOrd="0" destOrd="1" presId="urn:microsoft.com/office/officeart/2005/8/layout/hList2"/>
    <dgm:cxn modelId="{8314C59C-55AC-4835-990E-93189841BF62}" srcId="{D8AE7D47-B708-4296-BCEE-2364A8759575}" destId="{58F900B9-144D-4233-9AD3-0D2ED210C18A}" srcOrd="0" destOrd="0" parTransId="{00A7AF92-71A9-4EC9-88FB-F02EFEE6663A}" sibTransId="{6B9ED9E9-5BC8-428D-A455-131668CC0E45}"/>
    <dgm:cxn modelId="{7546232F-6443-4B49-A415-35C5CD41BBD0}" type="presOf" srcId="{C1EBA3B1-3974-4267-9356-27185AE78A22}" destId="{47600128-4659-407B-A534-890E1E90E5AB}" srcOrd="0" destOrd="3" presId="urn:microsoft.com/office/officeart/2005/8/layout/hList2"/>
    <dgm:cxn modelId="{690247FD-0623-4AE6-8386-2B41889FC38D}" srcId="{ED3E2810-110B-439A-B4B4-8E186CCFFF9B}" destId="{7683581E-82B6-44CE-A595-C465EE963DBC}" srcOrd="2" destOrd="0" parTransId="{E0E1DF44-20ED-4E2C-9742-4E5734B15E1D}" sibTransId="{68FA4A67-F89B-4967-ACB6-EF96A9FF06F8}"/>
    <dgm:cxn modelId="{EB62BE11-1DA9-4D8A-B08F-E7249AB5707F}" type="presOf" srcId="{1CBE5735-2FDA-4052-B7FE-DBBA77B00882}" destId="{47600128-4659-407B-A534-890E1E90E5AB}" srcOrd="0" destOrd="2" presId="urn:microsoft.com/office/officeart/2005/8/layout/hList2"/>
    <dgm:cxn modelId="{26D48804-E467-4F9D-BB96-4A29CC5C5608}" type="presOf" srcId="{2CDF738F-FCEC-44A2-B2B6-F1A991DE1543}" destId="{9C3EBA2F-107B-47B6-80FB-F557EBC8BE25}" srcOrd="0" destOrd="0" presId="urn:microsoft.com/office/officeart/2005/8/layout/hList2"/>
    <dgm:cxn modelId="{6BE3B391-4C9C-4E10-B039-0D1759EB49F6}" type="presOf" srcId="{58F900B9-144D-4233-9AD3-0D2ED210C18A}" destId="{47600128-4659-407B-A534-890E1E90E5AB}" srcOrd="0" destOrd="0" presId="urn:microsoft.com/office/officeart/2005/8/layout/hList2"/>
    <dgm:cxn modelId="{6D6534BD-B9AE-415C-9D58-A11F5009833F}" srcId="{D8AE7D47-B708-4296-BCEE-2364A8759575}" destId="{1CBE5735-2FDA-4052-B7FE-DBBA77B00882}" srcOrd="2" destOrd="0" parTransId="{B4138674-004A-4389-B775-2B894C245DC5}" sibTransId="{2F120E2B-88AB-4295-91DB-569354B387FE}"/>
    <dgm:cxn modelId="{2A25D266-245D-425F-B49D-9AB6D2BA2742}" type="presOf" srcId="{D8AE7D47-B708-4296-BCEE-2364A8759575}" destId="{BF03EC85-0798-4049-A669-FD9095AC5141}" srcOrd="0" destOrd="0" presId="urn:microsoft.com/office/officeart/2005/8/layout/hList2"/>
    <dgm:cxn modelId="{872C2DE0-74E0-46E1-80DB-877CD8E52303}" type="presOf" srcId="{1215FFE3-AA0D-4571-ADA2-BC4BE8399990}" destId="{4A693F4E-C8AE-4217-982A-60EDEF8B6241}" srcOrd="0" destOrd="0" presId="urn:microsoft.com/office/officeart/2005/8/layout/hList2"/>
    <dgm:cxn modelId="{3F5CC614-8341-437E-9139-835F1EFACC27}" srcId="{A60B3F9D-C6BA-4CB6-A7DD-587418B6A05A}" destId="{F4525216-62CE-4463-B28E-CD35A4398F42}" srcOrd="1" destOrd="0" parTransId="{7D776281-F6EF-406E-867A-C16FFCEB7D44}" sibTransId="{0E378C77-85A9-43A8-9C89-066E6B83EF27}"/>
    <dgm:cxn modelId="{769B7536-F227-4D30-8C52-068B33D65259}" type="presOf" srcId="{D88C4DA4-4127-4CB4-BCB8-9EE45A8EA158}" destId="{4CAFC1BB-D03C-411B-BBA6-619D88FE5E6B}" srcOrd="0" destOrd="0" presId="urn:microsoft.com/office/officeart/2005/8/layout/hList2"/>
    <dgm:cxn modelId="{B3990658-2EE2-462A-8CEF-C80DB6EEC364}" srcId="{A60B3F9D-C6BA-4CB6-A7DD-587418B6A05A}" destId="{5963BCC7-097E-474B-8117-05FDB07514DC}" srcOrd="2" destOrd="0" parTransId="{FD8CCAE0-CF9D-4EA3-BE36-F09DFD1D5BCA}" sibTransId="{9E808661-D475-4E79-B2DC-F1F744521C6A}"/>
    <dgm:cxn modelId="{B9714E69-9998-4EB8-A807-5122A7F99A5C}" srcId="{2CDF738F-FCEC-44A2-B2B6-F1A991DE1543}" destId="{ED3E2810-110B-439A-B4B4-8E186CCFFF9B}" srcOrd="2" destOrd="0" parTransId="{A723ACD9-316E-496A-A3F4-B7349AD7EABF}" sibTransId="{3EC5C333-35A0-45EB-9B7E-45C74672C84F}"/>
    <dgm:cxn modelId="{DCCDD81E-9A18-48AF-A60A-829CEDF03C2E}" type="presOf" srcId="{5963BCC7-097E-474B-8117-05FDB07514DC}" destId="{4CAFC1BB-D03C-411B-BBA6-619D88FE5E6B}" srcOrd="0" destOrd="2" presId="urn:microsoft.com/office/officeart/2005/8/layout/hList2"/>
    <dgm:cxn modelId="{2DD01215-B415-4059-9F75-16838057D29A}" srcId="{D8AE7D47-B708-4296-BCEE-2364A8759575}" destId="{C1EBA3B1-3974-4267-9356-27185AE78A22}" srcOrd="3" destOrd="0" parTransId="{C2CC368F-AE02-4F01-8268-D55F0FADC7DE}" sibTransId="{61F7F9E5-9CC4-4292-A694-70FE738E4E1E}"/>
    <dgm:cxn modelId="{2C9633FF-D43E-4D25-A55B-0FA2EDA35B9C}" type="presOf" srcId="{ED3E2810-110B-439A-B4B4-8E186CCFFF9B}" destId="{AE1C80C4-AC65-429A-8C9B-500346ED71D2}" srcOrd="0" destOrd="0" presId="urn:microsoft.com/office/officeart/2005/8/layout/hList2"/>
    <dgm:cxn modelId="{704D66A5-D713-4520-B3A4-3D416E77557C}" type="presOf" srcId="{7683581E-82B6-44CE-A595-C465EE963DBC}" destId="{4A693F4E-C8AE-4217-982A-60EDEF8B6241}" srcOrd="0" destOrd="2" presId="urn:microsoft.com/office/officeart/2005/8/layout/hList2"/>
    <dgm:cxn modelId="{E2212FAA-3FFB-4E02-A2AD-031ACEF5E91B}" srcId="{2CDF738F-FCEC-44A2-B2B6-F1A991DE1543}" destId="{A60B3F9D-C6BA-4CB6-A7DD-587418B6A05A}" srcOrd="1" destOrd="0" parTransId="{E19F172E-05B6-4656-A7FD-E4E1647C71BF}" sibTransId="{DA1E718B-3EBA-4C8D-A5BD-110F35454940}"/>
    <dgm:cxn modelId="{4CA1B9D2-F589-4280-A77C-2F4974363FD7}" type="presOf" srcId="{22772DAB-ECC7-41CD-9CC0-08C6669888CA}" destId="{47600128-4659-407B-A534-890E1E90E5AB}" srcOrd="0" destOrd="1" presId="urn:microsoft.com/office/officeart/2005/8/layout/hList2"/>
    <dgm:cxn modelId="{74ACA27D-684D-4A9B-B06C-DEA87CA03545}" srcId="{ED3E2810-110B-439A-B4B4-8E186CCFFF9B}" destId="{1215FFE3-AA0D-4571-ADA2-BC4BE8399990}" srcOrd="0" destOrd="0" parTransId="{22740E26-FB37-4D16-BFF7-494722BFDA82}" sibTransId="{B9DCFC9C-A3DE-4AFE-A516-C8CB3E5FCEC4}"/>
    <dgm:cxn modelId="{0B1D5CF3-AACC-4D00-8AC9-71364681BBF8}" type="presParOf" srcId="{9C3EBA2F-107B-47B6-80FB-F557EBC8BE25}" destId="{98F78A0D-A402-42A8-8472-76256755F23A}" srcOrd="0" destOrd="0" presId="urn:microsoft.com/office/officeart/2005/8/layout/hList2"/>
    <dgm:cxn modelId="{EDBD52DF-108F-46BC-B26E-7121869AE832}" type="presParOf" srcId="{98F78A0D-A402-42A8-8472-76256755F23A}" destId="{86246161-0F7A-4FE7-BDC5-6D461B45B4C6}" srcOrd="0" destOrd="0" presId="urn:microsoft.com/office/officeart/2005/8/layout/hList2"/>
    <dgm:cxn modelId="{BDE94571-4B99-4015-BF4B-D22D546914B5}" type="presParOf" srcId="{98F78A0D-A402-42A8-8472-76256755F23A}" destId="{47600128-4659-407B-A534-890E1E90E5AB}" srcOrd="1" destOrd="0" presId="urn:microsoft.com/office/officeart/2005/8/layout/hList2"/>
    <dgm:cxn modelId="{02642FCE-DBBB-42BE-B42A-34A086C96064}" type="presParOf" srcId="{98F78A0D-A402-42A8-8472-76256755F23A}" destId="{BF03EC85-0798-4049-A669-FD9095AC5141}" srcOrd="2" destOrd="0" presId="urn:microsoft.com/office/officeart/2005/8/layout/hList2"/>
    <dgm:cxn modelId="{5122571A-4070-47B7-B133-EAD65700647C}" type="presParOf" srcId="{9C3EBA2F-107B-47B6-80FB-F557EBC8BE25}" destId="{94C4BF79-D44E-40D5-907E-84C58BD3040C}" srcOrd="1" destOrd="0" presId="urn:microsoft.com/office/officeart/2005/8/layout/hList2"/>
    <dgm:cxn modelId="{C451B641-CBBD-4AE6-A43C-A1F4A97706D5}" type="presParOf" srcId="{9C3EBA2F-107B-47B6-80FB-F557EBC8BE25}" destId="{BB2DFEC3-C696-4D6A-B191-14E70CE8020B}" srcOrd="2" destOrd="0" presId="urn:microsoft.com/office/officeart/2005/8/layout/hList2"/>
    <dgm:cxn modelId="{8484A8B7-9170-4115-B2E1-DC0EEB9A71D3}" type="presParOf" srcId="{BB2DFEC3-C696-4D6A-B191-14E70CE8020B}" destId="{EF812DDB-2C74-4897-BEE3-BA7E562C7800}" srcOrd="0" destOrd="0" presId="urn:microsoft.com/office/officeart/2005/8/layout/hList2"/>
    <dgm:cxn modelId="{1672C3DD-3865-43F5-A4E6-67371B44B2A0}" type="presParOf" srcId="{BB2DFEC3-C696-4D6A-B191-14E70CE8020B}" destId="{4CAFC1BB-D03C-411B-BBA6-619D88FE5E6B}" srcOrd="1" destOrd="0" presId="urn:microsoft.com/office/officeart/2005/8/layout/hList2"/>
    <dgm:cxn modelId="{E41E0031-B428-41F4-AABF-D17ED954F6E5}" type="presParOf" srcId="{BB2DFEC3-C696-4D6A-B191-14E70CE8020B}" destId="{E272365E-5775-4DA1-B489-67ECAE5CF515}" srcOrd="2" destOrd="0" presId="urn:microsoft.com/office/officeart/2005/8/layout/hList2"/>
    <dgm:cxn modelId="{5D50D3B5-DD1C-4049-93B5-6D41978B912E}" type="presParOf" srcId="{9C3EBA2F-107B-47B6-80FB-F557EBC8BE25}" destId="{C94C68B2-BE7B-4116-A951-71C264454609}" srcOrd="3" destOrd="0" presId="urn:microsoft.com/office/officeart/2005/8/layout/hList2"/>
    <dgm:cxn modelId="{CA73B3B5-88D5-4956-9AED-30C93D045203}" type="presParOf" srcId="{9C3EBA2F-107B-47B6-80FB-F557EBC8BE25}" destId="{23E4D471-4BD2-43B3-9BE0-E72C8969302D}" srcOrd="4" destOrd="0" presId="urn:microsoft.com/office/officeart/2005/8/layout/hList2"/>
    <dgm:cxn modelId="{9479268A-7DD7-4AA5-BDD1-1C5167B13E11}" type="presParOf" srcId="{23E4D471-4BD2-43B3-9BE0-E72C8969302D}" destId="{CB6D9EBE-D888-405E-AF66-D923B1701052}" srcOrd="0" destOrd="0" presId="urn:microsoft.com/office/officeart/2005/8/layout/hList2"/>
    <dgm:cxn modelId="{363E10FA-5ACB-4BEA-93E9-BF98D0E2323C}" type="presParOf" srcId="{23E4D471-4BD2-43B3-9BE0-E72C8969302D}" destId="{4A693F4E-C8AE-4217-982A-60EDEF8B6241}" srcOrd="1" destOrd="0" presId="urn:microsoft.com/office/officeart/2005/8/layout/hList2"/>
    <dgm:cxn modelId="{373E635B-6D8B-4B0F-B635-483CED9DD540}" type="presParOf" srcId="{23E4D471-4BD2-43B3-9BE0-E72C8969302D}" destId="{AE1C80C4-AC65-429A-8C9B-500346ED71D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3EC85-0798-4049-A669-FD9095AC5141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Backend</a:t>
          </a:r>
          <a:endParaRPr lang="en-US" sz="1900" kern="1200"/>
        </a:p>
      </dsp:txBody>
      <dsp:txXfrm>
        <a:off x="-1867795" y="2772097"/>
        <a:ext cx="4226560" cy="392277"/>
      </dsp:txXfrm>
    </dsp:sp>
    <dsp:sp modelId="{47600128-4659-407B-A534-890E1E90E5AB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45967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.NETCore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Node.js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Java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C++</a:t>
          </a:r>
          <a:endParaRPr lang="en-US" sz="2300" kern="1200"/>
        </a:p>
      </dsp:txBody>
      <dsp:txXfrm>
        <a:off x="441623" y="854956"/>
        <a:ext cx="1953958" cy="4226560"/>
      </dsp:txXfrm>
    </dsp:sp>
    <dsp:sp modelId="{86246161-0F7A-4FE7-BDC5-6D461B45B4C6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2365E-5775-4DA1-B489-67ECAE5CF515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Database</a:t>
          </a:r>
          <a:endParaRPr lang="en-US" sz="1900" kern="1200"/>
        </a:p>
      </dsp:txBody>
      <dsp:txXfrm>
        <a:off x="973740" y="2772097"/>
        <a:ext cx="4226560" cy="392277"/>
      </dsp:txXfrm>
    </dsp:sp>
    <dsp:sp modelId="{4CAFC1BB-D03C-411B-BBA6-619D88FE5E6B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45967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MySQL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MSSQL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MongoDB</a:t>
          </a:r>
          <a:endParaRPr lang="en-US" sz="2300" kern="1200"/>
        </a:p>
      </dsp:txBody>
      <dsp:txXfrm>
        <a:off x="3283159" y="854956"/>
        <a:ext cx="1953958" cy="4226560"/>
      </dsp:txXfrm>
    </dsp:sp>
    <dsp:sp modelId="{EF812DDB-2C74-4897-BEE3-BA7E562C7800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C80C4-AC65-429A-8C9B-500346ED71D2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Frontend</a:t>
          </a:r>
          <a:endParaRPr lang="en-US" sz="1900" kern="1200"/>
        </a:p>
      </dsp:txBody>
      <dsp:txXfrm>
        <a:off x="3815276" y="2772097"/>
        <a:ext cx="4226560" cy="392277"/>
      </dsp:txXfrm>
    </dsp:sp>
    <dsp:sp modelId="{4A693F4E-C8AE-4217-982A-60EDEF8B6241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345967" rIns="206248" bIns="206248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Angular.js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Angular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React</a:t>
          </a:r>
          <a:endParaRPr lang="en-US" sz="2300" kern="1200"/>
        </a:p>
      </dsp:txBody>
      <dsp:txXfrm>
        <a:off x="6124695" y="854956"/>
        <a:ext cx="1953958" cy="4226560"/>
      </dsp:txXfrm>
    </dsp:sp>
    <dsp:sp modelId="{CB6D9EBE-D888-405E-AF66-D923B1701052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alanti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4323" y="3399535"/>
              <a:ext cx="12187677" cy="34584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 txBox="1">
              <a:spLocks/>
            </p:cNvSpPr>
            <p:nvPr/>
          </p:nvSpPr>
          <p:spPr>
            <a:xfrm>
              <a:off x="3636961" y="1327150"/>
              <a:ext cx="8469314" cy="1333698"/>
            </a:xfrm>
            <a:prstGeom prst="rect">
              <a:avLst/>
            </a:prstGeom>
          </p:spPr>
          <p:txBody>
            <a:bodyPr vert="horz" wrap="square" lIns="0" tIns="368300" rIns="0" bIns="0" rtlCol="0">
              <a:sp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marL="10160" algn="ctr">
                <a:lnSpc>
                  <a:spcPts val="3729"/>
                </a:lnSpc>
                <a:spcBef>
                  <a:spcPts val="100"/>
                </a:spcBef>
              </a:pPr>
              <a:r>
                <a:rPr lang="en-US" sz="5400" smtClean="0"/>
                <a:t>TypeScript Ứng Dụng</a:t>
              </a:r>
              <a:endParaRPr lang="en-US" sz="5400"/>
            </a:p>
            <a:p>
              <a:pPr marL="10160" algn="ctr">
                <a:lnSpc>
                  <a:spcPts val="3729"/>
                </a:lnSpc>
                <a:spcBef>
                  <a:spcPts val="100"/>
                </a:spcBef>
              </a:pPr>
              <a:endParaRPr lang="en-US" sz="6600">
                <a:cs typeface="Arial"/>
              </a:endParaRPr>
            </a:p>
          </p:txBody>
        </p:sp>
        <p:pic>
          <p:nvPicPr>
            <p:cNvPr id="10" name="Picture 2" descr="https://pbs.twimg.com/profile_images/743155381661143040/bynNY5dJ_400x4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62" y="1016665"/>
              <a:ext cx="2746374" cy="274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bject 4"/>
            <p:cNvSpPr txBox="1">
              <a:spLocks/>
            </p:cNvSpPr>
            <p:nvPr/>
          </p:nvSpPr>
          <p:spPr>
            <a:xfrm>
              <a:off x="3722686" y="2762151"/>
              <a:ext cx="8469314" cy="869982"/>
            </a:xfrm>
            <a:prstGeom prst="rect">
              <a:avLst/>
            </a:prstGeom>
          </p:spPr>
          <p:txBody>
            <a:bodyPr vert="horz" wrap="square" lIns="0" tIns="368300" rIns="0" bIns="0" rtlCol="0">
              <a:sp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marL="10160" algn="ctr">
                <a:lnSpc>
                  <a:spcPts val="3729"/>
                </a:lnSpc>
                <a:spcBef>
                  <a:spcPts val="100"/>
                </a:spcBef>
              </a:pPr>
              <a:r>
                <a:rPr lang="en-US" sz="4000" smtClean="0">
                  <a:solidFill>
                    <a:srgbClr val="FFFF00"/>
                  </a:solidFill>
                </a:rPr>
                <a:t>Code JavaScript quên sầu!</a:t>
              </a:r>
              <a:endParaRPr lang="en-US" sz="4800">
                <a:solidFill>
                  <a:srgbClr val="FFFF00"/>
                </a:solidFill>
                <a:cs typeface="Arial"/>
              </a:endParaRPr>
            </a:p>
          </p:txBody>
        </p:sp>
      </p:grpSp>
      <p:sp>
        <p:nvSpPr>
          <p:cNvPr id="13" name="bk object 17"/>
          <p:cNvSpPr/>
          <p:nvPr/>
        </p:nvSpPr>
        <p:spPr>
          <a:xfrm>
            <a:off x="4912694" y="4262145"/>
            <a:ext cx="5917848" cy="1563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/>
              <a:t>Quick</a:t>
            </a:r>
            <a:r>
              <a:rPr lang="en-US" spc="-80"/>
              <a:t> </a:t>
            </a:r>
            <a:r>
              <a:rPr lang="en-US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2052116"/>
            <a:ext cx="8684189" cy="3997828"/>
          </a:xfrm>
        </p:spPr>
        <p:txBody>
          <a:bodyPr/>
          <a:lstStyle/>
          <a:p>
            <a:pPr marL="294005" indent="-215900">
              <a:lnSpc>
                <a:spcPct val="100000"/>
              </a:lnSpc>
              <a:spcBef>
                <a:spcPts val="71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>
                <a:solidFill>
                  <a:srgbClr val="FFFFFF"/>
                </a:solidFill>
              </a:rPr>
              <a:t>Do you work </a:t>
            </a:r>
            <a:r>
              <a:rPr lang="en-US" spc="-5">
                <a:solidFill>
                  <a:srgbClr val="FFFFFF"/>
                </a:solidFill>
              </a:rPr>
              <a:t>in </a:t>
            </a:r>
            <a:r>
              <a:rPr lang="en-US">
                <a:solidFill>
                  <a:srgbClr val="FFFFFF"/>
                </a:solidFill>
              </a:rPr>
              <a:t>a </a:t>
            </a: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lang="en-US">
                <a:solidFill>
                  <a:srgbClr val="FFFFFF"/>
                </a:solidFill>
              </a:rPr>
              <a:t>?</a:t>
            </a:r>
            <a:r>
              <a:rPr lang="en-US" spc="25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(3+)</a:t>
            </a:r>
            <a:endParaRPr lang="en-US">
              <a:latin typeface="Arial"/>
              <a:cs typeface="Arial"/>
            </a:endParaRPr>
          </a:p>
          <a:p>
            <a:pPr marL="294005" indent="-215900">
              <a:lnSpc>
                <a:spcPct val="100000"/>
              </a:lnSpc>
              <a:spcBef>
                <a:spcPts val="61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>
                <a:solidFill>
                  <a:srgbClr val="FFFFFF"/>
                </a:solidFill>
              </a:rPr>
              <a:t>Do you have </a:t>
            </a:r>
            <a:r>
              <a:rPr lang="en-US" b="1" spc="-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lang="en-US">
                <a:solidFill>
                  <a:srgbClr val="FFFFFF"/>
                </a:solidFill>
              </a:rPr>
              <a:t>right now</a:t>
            </a:r>
            <a:r>
              <a:rPr lang="en-US" spc="15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?</a:t>
            </a:r>
            <a:endParaRPr lang="en-US">
              <a:latin typeface="Arial"/>
              <a:cs typeface="Arial"/>
            </a:endParaRPr>
          </a:p>
          <a:p>
            <a:pPr marL="294005" indent="-215900">
              <a:lnSpc>
                <a:spcPct val="100000"/>
              </a:lnSpc>
              <a:spcBef>
                <a:spcPts val="61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 spc="-5">
                <a:solidFill>
                  <a:srgbClr val="FFFFFF"/>
                </a:solidFill>
              </a:rPr>
              <a:t>Is it </a:t>
            </a:r>
            <a:r>
              <a:rPr lang="en-US">
                <a:solidFill>
                  <a:srgbClr val="FFFFFF"/>
                </a:solidFill>
              </a:rPr>
              <a:t>a </a:t>
            </a:r>
            <a:r>
              <a:rPr lang="en-US" b="1" spc="-5">
                <a:solidFill>
                  <a:srgbClr val="FFFFFF"/>
                </a:solidFill>
                <a:latin typeface="Arial"/>
                <a:cs typeface="Arial"/>
              </a:rPr>
              <a:t>long-term </a:t>
            </a:r>
            <a:r>
              <a:rPr lang="en-US">
                <a:solidFill>
                  <a:srgbClr val="FFFFFF"/>
                </a:solidFill>
              </a:rPr>
              <a:t>project or just a </a:t>
            </a:r>
            <a:r>
              <a:rPr lang="en-US" spc="-5">
                <a:solidFill>
                  <a:srgbClr val="FFFFFF"/>
                </a:solidFill>
              </a:rPr>
              <a:t>MVP</a:t>
            </a:r>
            <a:r>
              <a:rPr lang="en-US" spc="-95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?</a:t>
            </a:r>
            <a:endParaRPr lang="en-US">
              <a:latin typeface="Arial"/>
              <a:cs typeface="Arial"/>
            </a:endParaRPr>
          </a:p>
          <a:p>
            <a:pPr marL="294005" indent="-215900">
              <a:lnSpc>
                <a:spcPct val="100000"/>
              </a:lnSpc>
              <a:spcBef>
                <a:spcPts val="62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 spc="-5">
                <a:solidFill>
                  <a:srgbClr val="FFFFFF"/>
                </a:solidFill>
              </a:rPr>
              <a:t>Are </a:t>
            </a:r>
            <a:r>
              <a:rPr lang="en-US">
                <a:solidFill>
                  <a:srgbClr val="FFFFFF"/>
                </a:solidFill>
              </a:rPr>
              <a:t>you </a:t>
            </a: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experienced</a:t>
            </a:r>
            <a:r>
              <a:rPr lang="en-US" b="1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>
                <a:solidFill>
                  <a:srgbClr val="FFFFFF"/>
                </a:solidFill>
              </a:rPr>
              <a:t>?</a:t>
            </a:r>
            <a:endParaRPr lang="en-US">
              <a:latin typeface="Arial"/>
              <a:cs typeface="Arial"/>
            </a:endParaRPr>
          </a:p>
          <a:p>
            <a:pPr marL="294005" indent="-215900">
              <a:lnSpc>
                <a:spcPct val="100000"/>
              </a:lnSpc>
              <a:spcBef>
                <a:spcPts val="61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>
                <a:solidFill>
                  <a:srgbClr val="FFFFFF"/>
                </a:solidFill>
              </a:rPr>
              <a:t>Does your </a:t>
            </a:r>
            <a:r>
              <a:rPr lang="en-US" spc="-5">
                <a:solidFill>
                  <a:srgbClr val="FFFFFF"/>
                </a:solidFill>
              </a:rPr>
              <a:t>industry </a:t>
            </a:r>
            <a:r>
              <a:rPr lang="en-US">
                <a:solidFill>
                  <a:srgbClr val="FFFFFF"/>
                </a:solidFill>
              </a:rPr>
              <a:t>need </a:t>
            </a:r>
            <a:r>
              <a:rPr lang="en-US" spc="-5">
                <a:solidFill>
                  <a:srgbClr val="FFFFFF"/>
                </a:solidFill>
              </a:rPr>
              <a:t>the </a:t>
            </a:r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lang="en-US">
                <a:solidFill>
                  <a:srgbClr val="FFFFFF"/>
                </a:solidFill>
              </a:rPr>
              <a:t>? (ex.</a:t>
            </a:r>
            <a:r>
              <a:rPr lang="en-US" spc="80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Security)</a:t>
            </a:r>
            <a:endParaRPr lang="en-US">
              <a:latin typeface="Arial"/>
              <a:cs typeface="Arial"/>
            </a:endParaRPr>
          </a:p>
          <a:p>
            <a:pPr marL="294005" indent="-215900">
              <a:lnSpc>
                <a:spcPct val="100000"/>
              </a:lnSpc>
              <a:spcBef>
                <a:spcPts val="610"/>
              </a:spcBef>
              <a:buSzPct val="45312"/>
              <a:buFont typeface="Calibri"/>
              <a:buChar char="●"/>
              <a:tabLst>
                <a:tab pos="294005" algn="l"/>
              </a:tabLst>
            </a:pPr>
            <a:r>
              <a:rPr lang="en-US">
                <a:solidFill>
                  <a:srgbClr val="FFFFFF"/>
                </a:solidFill>
              </a:rPr>
              <a:t>Do you </a:t>
            </a:r>
            <a:r>
              <a:rPr lang="en-US" b="1" spc="-5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lang="en-US" spc="-20">
                <a:solidFill>
                  <a:srgbClr val="FFFFFF"/>
                </a:solidFill>
              </a:rPr>
              <a:t>Typescript</a:t>
            </a:r>
            <a:r>
              <a:rPr lang="en-US" spc="-45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?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2332989" y="1784350"/>
            <a:ext cx="61823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Which </a:t>
            </a:r>
            <a:r>
              <a:rPr lang="en-US" spc="-20" smtClean="0"/>
              <a:t>Typescript</a:t>
            </a:r>
            <a:r>
              <a:rPr lang="en-US" spc="-140" smtClean="0"/>
              <a:t>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332989" y="3338829"/>
            <a:ext cx="6365240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7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Go straight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200" b="1" spc="-25">
                <a:solidFill>
                  <a:srgbClr val="FFFFFF"/>
                </a:solidFill>
                <a:latin typeface="Arial"/>
                <a:cs typeface="Arial"/>
              </a:rPr>
              <a:t>TypeScript</a:t>
            </a:r>
            <a:r>
              <a:rPr sz="3200" b="1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33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(which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latest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spc="-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lang="en-US" sz="2000" spc="-5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5" smtClean="0">
                <a:solidFill>
                  <a:srgbClr val="FFFFFF"/>
                </a:solidFill>
                <a:latin typeface="Arial"/>
                <a:cs typeface="Arial"/>
              </a:rPr>
              <a:t>/1</a:t>
            </a:r>
            <a:r>
              <a:rPr lang="en-US" sz="2000" spc="-5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spc="-5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2000" spc="-5" smtClean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sz="2000" spc="-5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ts val="3600"/>
              </a:lnSpc>
            </a:pPr>
            <a:r>
              <a:rPr sz="3200" spc="-5" dirty="0">
                <a:solidFill>
                  <a:srgbClr val="666666"/>
                </a:solidFill>
                <a:latin typeface="Courier New"/>
                <a:cs typeface="Courier New"/>
              </a:rPr>
              <a:t>npm i –save-dev</a:t>
            </a:r>
            <a:r>
              <a:rPr sz="320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666666"/>
                </a:solidFill>
                <a:latin typeface="Courier New"/>
                <a:cs typeface="Courier New"/>
              </a:rPr>
              <a:t>typescript</a:t>
            </a:r>
            <a:endParaRPr sz="3200">
              <a:latin typeface="Courier New"/>
              <a:cs typeface="Courier New"/>
            </a:endParaRPr>
          </a:p>
          <a:p>
            <a:pPr marL="1905" algn="ctr">
              <a:lnSpc>
                <a:spcPts val="2640"/>
              </a:lnSpc>
            </a:pPr>
            <a:r>
              <a:rPr sz="2400" spc="-5" dirty="0">
                <a:solidFill>
                  <a:srgbClr val="666666"/>
                </a:solidFill>
                <a:latin typeface="Courier New"/>
                <a:cs typeface="Courier New"/>
              </a:rPr>
              <a:t>yarn add –dev typescript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9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802128" y="1422400"/>
            <a:ext cx="880872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Execute typescript: node </a:t>
            </a:r>
            <a:r>
              <a:rPr lang="en-US" smtClean="0"/>
              <a:t>6</a:t>
            </a:r>
            <a:r>
              <a:rPr lang="en-US" spc="-20" smtClean="0"/>
              <a:t> </a:t>
            </a:r>
            <a:r>
              <a:rPr lang="en-US" spc="-5" smtClean="0"/>
              <a:t>example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362190" y="3406139"/>
            <a:ext cx="2921000" cy="1568450"/>
          </a:xfrm>
          <a:prstGeom prst="rect">
            <a:avLst/>
          </a:prstGeom>
          <a:solidFill>
            <a:srgbClr val="000000"/>
          </a:solidFill>
          <a:ln w="38097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10"/>
              </a:lnSpc>
            </a:pPr>
            <a:r>
              <a:rPr sz="2400" spc="-45" dirty="0">
                <a:solidFill>
                  <a:srgbClr val="EDEDED"/>
                </a:solidFill>
                <a:latin typeface="Arial"/>
                <a:cs typeface="Arial"/>
              </a:rPr>
              <a:t>Target: </a:t>
            </a: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node</a:t>
            </a:r>
            <a:r>
              <a:rPr sz="2400" spc="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v6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99%</a:t>
            </a:r>
            <a:r>
              <a:rPr sz="2400" spc="-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EDEDED"/>
                </a:solidFill>
                <a:latin typeface="Arial"/>
                <a:cs typeface="Arial"/>
              </a:rPr>
              <a:t>ES6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CommonJS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5150" y="2788920"/>
            <a:ext cx="2759075" cy="10782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28320" marR="521334" indent="656590">
              <a:lnSpc>
                <a:spcPts val="2710"/>
              </a:lnSpc>
              <a:spcBef>
                <a:spcPts val="330"/>
              </a:spcBef>
            </a:pP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tsc  </a:t>
            </a: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target </a:t>
            </a: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=</a:t>
            </a:r>
            <a:r>
              <a:rPr sz="2400" spc="-7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EDEDED"/>
                </a:solidFill>
                <a:latin typeface="Arial"/>
                <a:cs typeface="Arial"/>
              </a:rPr>
              <a:t>ES6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40"/>
              </a:lnSpc>
            </a:pP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module </a:t>
            </a:r>
            <a:r>
              <a:rPr sz="2400" dirty="0">
                <a:solidFill>
                  <a:srgbClr val="EDEDED"/>
                </a:solidFill>
                <a:latin typeface="Arial"/>
                <a:cs typeface="Arial"/>
              </a:rPr>
              <a:t>=</a:t>
            </a:r>
            <a:r>
              <a:rPr sz="2400" spc="-6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commonjs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090" y="3406139"/>
            <a:ext cx="2921000" cy="1568450"/>
          </a:xfrm>
          <a:prstGeom prst="rect">
            <a:avLst/>
          </a:prstGeom>
          <a:solidFill>
            <a:srgbClr val="000000"/>
          </a:solidFill>
          <a:ln w="38097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10"/>
              </a:lnSpc>
            </a:pP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Source:</a:t>
            </a:r>
            <a:r>
              <a:rPr sz="2400" spc="-7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EDEDED"/>
                </a:solidFill>
                <a:latin typeface="Arial"/>
                <a:cs typeface="Arial"/>
              </a:rPr>
              <a:t>Typescript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100% ES6, ?%</a:t>
            </a:r>
            <a:r>
              <a:rPr sz="2400" spc="-60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EDEDED"/>
                </a:solidFill>
                <a:latin typeface="Arial"/>
                <a:cs typeface="Arial"/>
              </a:rPr>
              <a:t>ES7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400" spc="-10" dirty="0">
                <a:solidFill>
                  <a:srgbClr val="EDEDED"/>
                </a:solidFill>
                <a:latin typeface="Arial"/>
                <a:cs typeface="Arial"/>
              </a:rPr>
              <a:t>ES6</a:t>
            </a:r>
            <a:r>
              <a:rPr sz="2400" spc="-15" dirty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DEDED"/>
                </a:solidFill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5770" y="3961129"/>
            <a:ext cx="3017520" cy="457200"/>
          </a:xfrm>
          <a:custGeom>
            <a:avLst/>
            <a:gdLst/>
            <a:ahLst/>
            <a:cxnLst/>
            <a:rect l="l" t="t" r="r" b="b"/>
            <a:pathLst>
              <a:path w="3017520" h="457200">
                <a:moveTo>
                  <a:pt x="2580640" y="0"/>
                </a:moveTo>
                <a:lnTo>
                  <a:pt x="2580640" y="162559"/>
                </a:lnTo>
                <a:lnTo>
                  <a:pt x="0" y="162559"/>
                </a:lnTo>
                <a:lnTo>
                  <a:pt x="0" y="294639"/>
                </a:lnTo>
                <a:lnTo>
                  <a:pt x="2580640" y="294639"/>
                </a:lnTo>
                <a:lnTo>
                  <a:pt x="2580640" y="457200"/>
                </a:lnTo>
                <a:lnTo>
                  <a:pt x="3017520" y="228600"/>
                </a:lnTo>
                <a:lnTo>
                  <a:pt x="25806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1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657350" y="1041400"/>
            <a:ext cx="79533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Use a </a:t>
            </a:r>
            <a:r>
              <a:rPr lang="en-US" spc="-5" smtClean="0"/>
              <a:t>npm</a:t>
            </a:r>
            <a:r>
              <a:rPr lang="en-US" spc="-85" smtClean="0"/>
              <a:t> </a:t>
            </a:r>
            <a:r>
              <a:rPr lang="en-US" spc="-5" smtClean="0"/>
              <a:t>module</a:t>
            </a:r>
            <a:endParaRPr lang="en-US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60039" y="1880870"/>
            <a:ext cx="569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DEDED"/>
                </a:solidFill>
                <a:latin typeface="Courier New"/>
                <a:cs typeface="Courier New"/>
              </a:rPr>
              <a:t>import { debounce } from</a:t>
            </a:r>
            <a:r>
              <a:rPr sz="2400" spc="15" dirty="0">
                <a:solidFill>
                  <a:srgbClr val="EDEDE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DEDED"/>
                </a:solidFill>
                <a:latin typeface="Courier New"/>
                <a:cs typeface="Courier New"/>
              </a:rPr>
              <a:t>lodash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069" y="3168650"/>
            <a:ext cx="7653655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3333"/>
                </a:solidFill>
                <a:latin typeface="Arial"/>
                <a:cs typeface="Arial"/>
              </a:rPr>
              <a:t>Error</a:t>
            </a:r>
            <a:r>
              <a:rPr sz="4400" spc="-1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3333"/>
                </a:solidFill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 algn="ctr">
              <a:lnSpc>
                <a:spcPts val="4920"/>
              </a:lnSpc>
            </a:pPr>
            <a:r>
              <a:rPr sz="4400" spc="-30" dirty="0">
                <a:solidFill>
                  <a:srgbClr val="FF3333"/>
                </a:solidFill>
                <a:latin typeface="Arial"/>
                <a:cs typeface="Arial"/>
              </a:rPr>
              <a:t>Typescript </a:t>
            </a:r>
            <a:r>
              <a:rPr sz="4400" spc="-5" dirty="0">
                <a:solidFill>
                  <a:srgbClr val="FF3333"/>
                </a:solidFill>
                <a:latin typeface="Arial"/>
                <a:cs typeface="Arial"/>
              </a:rPr>
              <a:t>CAN NOT</a:t>
            </a:r>
            <a:r>
              <a:rPr sz="4400" spc="-12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3333"/>
                </a:solidFill>
                <a:latin typeface="Arial"/>
                <a:cs typeface="Arial"/>
              </a:rPr>
              <a:t>consume  Javascript</a:t>
            </a:r>
            <a:r>
              <a:rPr sz="440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3333"/>
                </a:solidFill>
                <a:latin typeface="Arial"/>
                <a:cs typeface="Arial"/>
              </a:rPr>
              <a:t>(directly)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8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/>
              <a:t>Need </a:t>
            </a:r>
            <a:r>
              <a:rPr lang="en-US"/>
              <a:t>to use a </a:t>
            </a:r>
            <a:r>
              <a:rPr lang="en-US" spc="-5"/>
              <a:t>“declaration file” </a:t>
            </a:r>
            <a:r>
              <a:rPr lang="en-US"/>
              <a:t>(aka</a:t>
            </a:r>
            <a:r>
              <a:rPr lang="en-US" spc="-35"/>
              <a:t> </a:t>
            </a:r>
            <a:r>
              <a:rPr lang="en-US" spc="-5"/>
              <a:t>“typing”)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399" y="2400300"/>
            <a:ext cx="9601201" cy="32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400" spc="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A special kind of </a:t>
            </a:r>
            <a:r>
              <a:rPr lang="en-US" sz="2400" spc="-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TypeScript file </a:t>
            </a:r>
            <a:r>
              <a:rPr lang="en-US" sz="2400" spc="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which “annotate” some</a:t>
            </a:r>
            <a:r>
              <a:rPr lang="en-US" sz="2400" spc="-12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spc="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JS:</a:t>
            </a:r>
            <a:endParaRPr lang="en-US" sz="240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>
              <a:latin typeface="+mj-lt"/>
              <a:cs typeface="Times New Roman" panose="02020603050405020304" pitchFamily="18" charset="0"/>
            </a:endParaRPr>
          </a:p>
          <a:p>
            <a:pPr marR="51435" algn="ctr">
              <a:lnSpc>
                <a:spcPct val="100000"/>
              </a:lnSpc>
            </a:pPr>
            <a:r>
              <a:rPr lang="en-US" sz="2400" b="1">
                <a:solidFill>
                  <a:srgbClr val="EDED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</a:t>
            </a:r>
            <a:r>
              <a:rPr lang="en-US" sz="2400" b="1" spc="5">
                <a:solidFill>
                  <a:srgbClr val="EDED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400" b="1">
                <a:solidFill>
                  <a:srgbClr val="EDED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sz="2400" b="1" spc="5">
                <a:solidFill>
                  <a:srgbClr val="EDED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FF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@types</a:t>
            </a:r>
            <a:r>
              <a:rPr lang="en-US" sz="2400" b="1">
                <a:solidFill>
                  <a:srgbClr val="EDEDE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/lodash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200">
              <a:latin typeface="+mj-lt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30800"/>
              </a:lnSpc>
              <a:buFont typeface="Arial" panose="020B0604020202020204" pitchFamily="34" charset="0"/>
              <a:buChar char="•"/>
              <a:tabLst>
                <a:tab pos="2623185" algn="l"/>
              </a:tabLst>
            </a:pPr>
            <a:r>
              <a:rPr lang="en-US" sz="2400" spc="-6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You </a:t>
            </a:r>
            <a:r>
              <a:rPr lang="en-US" sz="2400" spc="1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NEED </a:t>
            </a:r>
            <a:r>
              <a:rPr lang="en-US" sz="2400" spc="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them. But </a:t>
            </a:r>
            <a:r>
              <a:rPr lang="en-US" sz="2400" spc="5">
                <a:solidFill>
                  <a:srgbClr val="FF9999"/>
                </a:solidFill>
                <a:latin typeface="+mj-lt"/>
                <a:cs typeface="Times New Roman" panose="02020603050405020304" pitchFamily="18" charset="0"/>
              </a:rPr>
              <a:t>may not exist, not be correct, </a:t>
            </a:r>
            <a:r>
              <a:rPr lang="en-US" sz="2400" spc="10">
                <a:solidFill>
                  <a:srgbClr val="FF9999"/>
                </a:solidFill>
                <a:latin typeface="+mj-lt"/>
                <a:cs typeface="Times New Roman" panose="02020603050405020304" pitchFamily="18" charset="0"/>
              </a:rPr>
              <a:t>not </a:t>
            </a:r>
            <a:r>
              <a:rPr lang="en-US" sz="2400" spc="5">
                <a:solidFill>
                  <a:srgbClr val="FF9999"/>
                </a:solidFill>
                <a:latin typeface="+mj-lt"/>
                <a:cs typeface="Times New Roman" panose="02020603050405020304" pitchFamily="18" charset="0"/>
              </a:rPr>
              <a:t>be </a:t>
            </a:r>
            <a:r>
              <a:rPr lang="en-US" sz="2400" spc="5">
                <a:solidFill>
                  <a:srgbClr val="FF9999"/>
                </a:solidFill>
                <a:latin typeface="+mj-lt"/>
                <a:cs typeface="Times New Roman" panose="02020603050405020304" pitchFamily="18" charset="0"/>
              </a:rPr>
              <a:t>up-to-date  </a:t>
            </a:r>
            <a:endParaRPr lang="en-US" sz="2400" spc="5" smtClean="0">
              <a:solidFill>
                <a:srgbClr val="FF9999"/>
              </a:solidFill>
              <a:latin typeface="+mj-lt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30800"/>
              </a:lnSpc>
              <a:buFont typeface="Arial" panose="020B0604020202020204" pitchFamily="34" charset="0"/>
              <a:buChar char="•"/>
              <a:tabLst>
                <a:tab pos="2623185" algn="l"/>
              </a:tabLst>
            </a:pPr>
            <a:r>
              <a:rPr lang="en-US" sz="2400" spc="5" smtClean="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Sometimes</a:t>
            </a:r>
            <a:r>
              <a:rPr lang="en-US" sz="2400" spc="20" smtClean="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spc="1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needed:	</a:t>
            </a:r>
            <a:r>
              <a:rPr lang="en-US" sz="240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import </a:t>
            </a:r>
            <a:r>
              <a:rPr lang="en-US" sz="2400" spc="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* as _ </a:t>
            </a:r>
            <a:r>
              <a:rPr lang="en-US" sz="240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from</a:t>
            </a:r>
            <a:r>
              <a:rPr lang="en-US" sz="2400" spc="-35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‘</a:t>
            </a:r>
            <a:r>
              <a:rPr lang="en-US" sz="2400" smtClean="0">
                <a:solidFill>
                  <a:srgbClr val="EDEDED"/>
                </a:solidFill>
                <a:latin typeface="+mj-lt"/>
                <a:cs typeface="Times New Roman" panose="02020603050405020304" pitchFamily="18" charset="0"/>
              </a:rPr>
              <a:t>lodash’</a:t>
            </a:r>
            <a:endParaRPr lang="en-US" sz="24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32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r>
              <a:rPr lang="en-US">
                <a:latin typeface="Trebuchet MS"/>
                <a:cs typeface="Trebuchet MS"/>
              </a:rPr>
              <a:t/>
            </a:r>
            <a:br>
              <a:rPr lang="en-US">
                <a:latin typeface="Trebuchet MS"/>
                <a:cs typeface="Trebuchet M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Superset of </a:t>
            </a:r>
            <a:r>
              <a:rPr lang="en-US"/>
              <a:t>JavaScript </a:t>
            </a:r>
            <a:r>
              <a:rPr lang="en-US" smtClean="0"/>
              <a:t>?</a:t>
            </a:r>
          </a:p>
          <a:p>
            <a:r>
              <a:rPr lang="en-US" smtClean="0"/>
              <a:t>Comparison </a:t>
            </a:r>
            <a:r>
              <a:rPr lang="en-US"/>
              <a:t>: C++ superset of C ?</a:t>
            </a:r>
          </a:p>
          <a:p>
            <a:r>
              <a:rPr lang="en-US"/>
              <a:t>Superset of WELL-WRITTEN JavaScript ?</a:t>
            </a:r>
          </a:p>
        </p:txBody>
      </p:sp>
    </p:spTree>
    <p:extLst>
      <p:ext uri="{BB962C8B-B14F-4D97-AF65-F5344CB8AC3E}">
        <p14:creationId xmlns:p14="http://schemas.microsoft.com/office/powerpoint/2010/main" val="13308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4323" y="3399535"/>
              <a:ext cx="12187677" cy="34584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 txBox="1">
              <a:spLocks/>
            </p:cNvSpPr>
            <p:nvPr/>
          </p:nvSpPr>
          <p:spPr>
            <a:xfrm>
              <a:off x="3561007" y="641242"/>
              <a:ext cx="5753593" cy="1333698"/>
            </a:xfrm>
            <a:prstGeom prst="rect">
              <a:avLst/>
            </a:prstGeom>
          </p:spPr>
          <p:txBody>
            <a:bodyPr vert="horz" wrap="square" lIns="0" tIns="368300" rIns="0" bIns="0" rtlCol="0">
              <a:sp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marL="10160" algn="ctr">
                <a:lnSpc>
                  <a:spcPts val="3729"/>
                </a:lnSpc>
                <a:spcBef>
                  <a:spcPts val="100"/>
                </a:spcBef>
              </a:pPr>
              <a:r>
                <a:rPr lang="en-US" sz="5400" smtClean="0"/>
                <a:t>Who am I?</a:t>
              </a:r>
            </a:p>
            <a:p>
              <a:pPr marL="10160" algn="ctr">
                <a:lnSpc>
                  <a:spcPts val="3729"/>
                </a:lnSpc>
                <a:spcBef>
                  <a:spcPts val="100"/>
                </a:spcBef>
              </a:pPr>
              <a:r>
                <a:rPr lang="en-US" sz="2800">
                  <a:cs typeface="Arial"/>
                </a:rPr>
                <a:t>https</a:t>
              </a:r>
              <a:r>
                <a:rPr lang="en-US" sz="2800">
                  <a:cs typeface="Arial"/>
                </a:rPr>
                <a:t>://</a:t>
              </a:r>
              <a:r>
                <a:rPr lang="en-US" sz="2800" smtClean="0">
                  <a:cs typeface="Arial"/>
                </a:rPr>
                <a:t>github.com/vunb</a:t>
              </a:r>
              <a:endParaRPr lang="en-US" sz="2800">
                <a:cs typeface="Arial"/>
              </a:endParaRPr>
            </a:p>
          </p:txBody>
        </p:sp>
        <p:sp>
          <p:nvSpPr>
            <p:cNvPr id="11" name="object 4"/>
            <p:cNvSpPr txBox="1">
              <a:spLocks/>
            </p:cNvSpPr>
            <p:nvPr/>
          </p:nvSpPr>
          <p:spPr>
            <a:xfrm>
              <a:off x="1102709" y="2156280"/>
              <a:ext cx="11089291" cy="4129336"/>
            </a:xfrm>
            <a:prstGeom prst="rect">
              <a:avLst/>
            </a:prstGeom>
          </p:spPr>
          <p:txBody>
            <a:bodyPr vert="horz" wrap="square" lIns="0" tIns="368300" rIns="0" bIns="0" rtlCol="0">
              <a:spAutoFit/>
            </a:bodyPr>
            <a:lstStyle>
              <a:lvl1pPr algn="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 smtClean="0">
                  <a:solidFill>
                    <a:srgbClr val="FFFF00"/>
                  </a:solidFill>
                </a:rPr>
                <a:t>Admin: </a:t>
              </a:r>
              <a:r>
                <a:rPr lang="en-US" sz="4000" smtClean="0">
                  <a:solidFill>
                    <a:srgbClr val="FFC000"/>
                  </a:solidFill>
                </a:rPr>
                <a:t>NodeJS Vietnam</a:t>
              </a:r>
            </a:p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 smtClean="0">
                  <a:solidFill>
                    <a:srgbClr val="FFFF00"/>
                  </a:solidFill>
                </a:rPr>
                <a:t>Author: </a:t>
              </a:r>
              <a:r>
                <a:rPr lang="en-US" sz="4000" smtClean="0">
                  <a:solidFill>
                    <a:srgbClr val="FFC000"/>
                  </a:solidFill>
                </a:rPr>
                <a:t>Kites.js, VNTK, Roomrtc, Rivebot</a:t>
              </a:r>
            </a:p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rgbClr val="FFFF00"/>
                  </a:solidFill>
                </a:rPr>
                <a:t>Blog: </a:t>
              </a:r>
              <a:r>
                <a:rPr lang="en-US" sz="4000">
                  <a:solidFill>
                    <a:srgbClr val="FFC000"/>
                  </a:solidFill>
                </a:rPr>
                <a:t>vunb.github.io, vndemy.com</a:t>
              </a:r>
            </a:p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 smtClean="0">
                  <a:solidFill>
                    <a:srgbClr val="FFFF00"/>
                  </a:solidFill>
                </a:rPr>
                <a:t>Course: </a:t>
              </a:r>
              <a:r>
                <a:rPr lang="en-US" sz="4000" smtClean="0">
                  <a:solidFill>
                    <a:srgbClr val="FFC000"/>
                  </a:solidFill>
                </a:rPr>
                <a:t>Trọn bộ kiến thức Node.js, Angular.js</a:t>
              </a:r>
            </a:p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 smtClean="0">
                  <a:solidFill>
                    <a:srgbClr val="FFFF00"/>
                  </a:solidFill>
                </a:rPr>
                <a:t>CTO: </a:t>
              </a:r>
              <a:r>
                <a:rPr lang="en-US" sz="4000" smtClean="0">
                  <a:solidFill>
                    <a:srgbClr val="FFC000"/>
                  </a:solidFill>
                </a:rPr>
                <a:t>www.hosodientu.vn</a:t>
              </a:r>
            </a:p>
            <a:p>
              <a:pPr marL="581660" indent="-571500" algn="l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sz="4000" smtClean="0">
                  <a:solidFill>
                    <a:srgbClr val="FFFF00"/>
                  </a:solidFill>
                </a:rPr>
                <a:t>Co-Founder: </a:t>
              </a:r>
              <a:r>
                <a:rPr lang="en-US" sz="4000" smtClean="0">
                  <a:solidFill>
                    <a:srgbClr val="FFC000"/>
                  </a:solidFill>
                </a:rPr>
                <a:t>Nodemy</a:t>
              </a:r>
            </a:p>
          </p:txBody>
        </p:sp>
      </p:grpSp>
      <p:pic>
        <p:nvPicPr>
          <p:cNvPr id="8" name="Picture 4" descr="https://avatars2.githubusercontent.com/u/3768250?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150" y="354811"/>
            <a:ext cx="1945291" cy="19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3169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0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  <a:spcBef>
                <a:spcPts val="1295"/>
              </a:spcBef>
            </a:pPr>
            <a:r>
              <a:rPr lang="en-US" spc="19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lang="en-US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180">
                <a:solidFill>
                  <a:srgbClr val="FFFFFF"/>
                </a:solidFill>
                <a:latin typeface="Trebuchet MS"/>
                <a:cs typeface="Trebuchet MS"/>
              </a:rPr>
              <a:t>TypeScript?</a:t>
            </a:r>
            <a:endParaRPr lang="en-US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450"/>
              </a:spcBef>
            </a:pPr>
            <a:r>
              <a:rPr lang="en-US" spc="325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lang="en-US" spc="200" smtClean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</a:p>
          <a:p>
            <a:pPr marL="12700" marR="5080">
              <a:lnSpc>
                <a:spcPct val="150000"/>
              </a:lnSpc>
              <a:spcBef>
                <a:spcPts val="450"/>
              </a:spcBef>
            </a:pPr>
            <a:r>
              <a:rPr lang="en-US" spc="355" smtClean="0">
                <a:solidFill>
                  <a:srgbClr val="FFFFFF"/>
                </a:solidFill>
                <a:latin typeface="Trebuchet MS"/>
                <a:cs typeface="Trebuchet MS"/>
              </a:rPr>
              <a:t>Comparison </a:t>
            </a:r>
            <a:r>
              <a:rPr lang="en-US" spc="11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lang="en-US" spc="29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lang="en-US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114">
                <a:solidFill>
                  <a:srgbClr val="FFFFFF"/>
                </a:solidFill>
                <a:latin typeface="Trebuchet MS"/>
                <a:cs typeface="Trebuchet MS"/>
              </a:rPr>
              <a:t>alternatives</a:t>
            </a:r>
            <a:endParaRPr lang="en-US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  <a:spcBef>
                <a:spcPts val="1200"/>
              </a:spcBef>
            </a:pPr>
            <a:r>
              <a:rPr lang="en-US" spc="320" smtClean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lang="en-US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561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440">
                <a:solidFill>
                  <a:srgbClr val="FFFFFF"/>
                </a:solidFill>
                <a:latin typeface="Trebuchet MS"/>
                <a:cs typeface="Trebuchet MS"/>
              </a:rPr>
              <a:t>WHAT'S </a:t>
            </a:r>
            <a:r>
              <a:rPr lang="en-US" spc="450">
                <a:solidFill>
                  <a:srgbClr val="FFFFFF"/>
                </a:solidFill>
                <a:latin typeface="Trebuchet MS"/>
                <a:cs typeface="Trebuchet MS"/>
              </a:rPr>
              <a:t>WRONG </a:t>
            </a:r>
            <a:r>
              <a:rPr lang="en-US" spc="27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lang="en-US" spc="-5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275">
                <a:solidFill>
                  <a:srgbClr val="FFFFFF"/>
                </a:solidFill>
                <a:latin typeface="Trebuchet MS"/>
                <a:cs typeface="Trebuchet MS"/>
              </a:rPr>
              <a:t>JAVASCRIPT?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3175">
              <a:lnSpc>
                <a:spcPct val="118700"/>
              </a:lnSpc>
              <a:spcBef>
                <a:spcPts val="95"/>
              </a:spcBef>
            </a:pPr>
            <a:r>
              <a:rPr lang="en-US" spc="300">
                <a:solidFill>
                  <a:srgbClr val="FFFFFF"/>
                </a:solidFill>
                <a:latin typeface="Trebuchet MS"/>
                <a:cs typeface="Trebuchet MS"/>
              </a:rPr>
              <a:t>Dynamic </a:t>
            </a:r>
            <a:r>
              <a:rPr lang="en-US" spc="250">
                <a:solidFill>
                  <a:srgbClr val="FFFFFF"/>
                </a:solidFill>
                <a:latin typeface="Trebuchet MS"/>
                <a:cs typeface="Trebuchet MS"/>
              </a:rPr>
              <a:t>typing  </a:t>
            </a:r>
            <a:endParaRPr lang="en-US" spc="25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1273175">
              <a:lnSpc>
                <a:spcPct val="118700"/>
              </a:lnSpc>
              <a:spcBef>
                <a:spcPts val="95"/>
              </a:spcBef>
            </a:pPr>
            <a:r>
              <a:rPr lang="en-US" spc="204" smtClean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lang="en-US" spc="204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204">
                <a:solidFill>
                  <a:srgbClr val="FFFFFF"/>
                </a:solidFill>
                <a:latin typeface="Trebuchet MS"/>
                <a:cs typeface="Trebuchet MS"/>
              </a:rPr>
              <a:t>modularity</a:t>
            </a:r>
            <a:endParaRPr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pc="280" smtClean="0">
                <a:solidFill>
                  <a:srgbClr val="FFFFFF"/>
                </a:solidFill>
                <a:latin typeface="Trebuchet MS"/>
                <a:cs typeface="Trebuchet MS"/>
              </a:rPr>
              <a:t>Verbose </a:t>
            </a:r>
            <a:r>
              <a:rPr lang="en-US" spc="180" smtClean="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lang="en-US" spc="-185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-40">
                <a:solidFill>
                  <a:srgbClr val="FFFFFF"/>
                </a:solidFill>
                <a:latin typeface="Trebuchet MS"/>
                <a:cs typeface="Trebuchet MS"/>
              </a:rPr>
              <a:t>(IIFE): Immediately-invoked function expression</a:t>
            </a:r>
            <a:endParaRPr lang="en-US" smtClean="0">
              <a:latin typeface="Trebuchet MS"/>
              <a:cs typeface="Trebuchet MS"/>
            </a:endParaRPr>
          </a:p>
          <a:p>
            <a:endParaRPr lang="en-US"/>
          </a:p>
        </p:txBody>
      </p:sp>
      <p:sp>
        <p:nvSpPr>
          <p:cNvPr id="4" name="object 13"/>
          <p:cNvSpPr txBox="1"/>
          <p:nvPr/>
        </p:nvSpPr>
        <p:spPr>
          <a:xfrm>
            <a:off x="1771649" y="5481840"/>
            <a:ext cx="879849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35" dirty="0">
                <a:solidFill>
                  <a:srgbClr val="FFC000"/>
                </a:solidFill>
                <a:latin typeface="Trebuchet MS"/>
                <a:cs typeface="Trebuchet MS"/>
              </a:rPr>
              <a:t>JavaScript </a:t>
            </a:r>
            <a:r>
              <a:rPr sz="3600" spc="215" dirty="0">
                <a:solidFill>
                  <a:srgbClr val="FFC000"/>
                </a:solidFill>
                <a:latin typeface="Trebuchet MS"/>
                <a:cs typeface="Trebuchet MS"/>
              </a:rPr>
              <a:t>development </a:t>
            </a:r>
            <a:r>
              <a:rPr sz="3600" spc="229">
                <a:solidFill>
                  <a:srgbClr val="FFC000"/>
                </a:solidFill>
                <a:latin typeface="Trebuchet MS"/>
                <a:cs typeface="Trebuchet MS"/>
              </a:rPr>
              <a:t>scales</a:t>
            </a:r>
            <a:r>
              <a:rPr sz="3600" spc="-4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3600" spc="210" smtClean="0">
                <a:solidFill>
                  <a:srgbClr val="FFC000"/>
                </a:solidFill>
                <a:latin typeface="Trebuchet MS"/>
                <a:cs typeface="Trebuchet MS"/>
              </a:rPr>
              <a:t>badly</a:t>
            </a:r>
            <a:r>
              <a:rPr lang="en-US" sz="3600" spc="210" smtClean="0">
                <a:solidFill>
                  <a:srgbClr val="FFC000"/>
                </a:solidFill>
                <a:latin typeface="Trebuchet MS"/>
                <a:cs typeface="Trebuchet MS"/>
              </a:rPr>
              <a:t>!</a:t>
            </a:r>
            <a:endParaRPr sz="360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687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440">
                <a:solidFill>
                  <a:srgbClr val="FFFFFF"/>
                </a:solidFill>
                <a:latin typeface="Trebuchet MS"/>
                <a:cs typeface="Trebuchet MS"/>
              </a:rPr>
              <a:t>WHAT'S </a:t>
            </a:r>
            <a:r>
              <a:rPr lang="en-US" spc="710">
                <a:solidFill>
                  <a:srgbClr val="FFFFFF"/>
                </a:solidFill>
                <a:latin typeface="Trebuchet MS"/>
                <a:cs typeface="Trebuchet MS"/>
              </a:rPr>
              <a:t>GOOD </a:t>
            </a:r>
            <a:r>
              <a:rPr lang="en-US" spc="455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lang="en-US" spc="-8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275">
                <a:solidFill>
                  <a:srgbClr val="FFFFFF"/>
                </a:solidFill>
                <a:latin typeface="Trebuchet MS"/>
                <a:cs typeface="Trebuchet MS"/>
              </a:rPr>
              <a:t>JAVASCRIPT?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  <a:spcBef>
                <a:spcPts val="1295"/>
              </a:spcBef>
            </a:pPr>
            <a:r>
              <a:rPr lang="en-US" spc="215">
                <a:solidFill>
                  <a:srgbClr val="FFFFFF"/>
                </a:solidFill>
                <a:latin typeface="Trebuchet MS"/>
                <a:cs typeface="Trebuchet MS"/>
              </a:rPr>
              <a:t>It's</a:t>
            </a:r>
            <a:r>
              <a:rPr lang="en-US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130">
                <a:solidFill>
                  <a:srgbClr val="FFFFFF"/>
                </a:solidFill>
                <a:latin typeface="Trebuchet MS"/>
                <a:cs typeface="Trebuchet MS"/>
              </a:rPr>
              <a:t>everywhere</a:t>
            </a:r>
            <a:endParaRPr lang="en-US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450"/>
              </a:spcBef>
            </a:pPr>
            <a:r>
              <a:rPr lang="en-US" spc="385">
                <a:solidFill>
                  <a:srgbClr val="FFFFFF"/>
                </a:solidFill>
                <a:latin typeface="Trebuchet MS"/>
                <a:cs typeface="Trebuchet MS"/>
              </a:rPr>
              <a:t>Huge </a:t>
            </a:r>
            <a:r>
              <a:rPr lang="en-US" spc="300">
                <a:solidFill>
                  <a:srgbClr val="FFFFFF"/>
                </a:solidFill>
                <a:latin typeface="Trebuchet MS"/>
                <a:cs typeface="Trebuchet MS"/>
              </a:rPr>
              <a:t>amount </a:t>
            </a:r>
            <a:r>
              <a:rPr lang="en-US" spc="204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pc="-4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155">
                <a:solidFill>
                  <a:srgbClr val="FFFFFF"/>
                </a:solidFill>
                <a:latin typeface="Trebuchet MS"/>
                <a:cs typeface="Trebuchet MS"/>
              </a:rPr>
              <a:t>libraries </a:t>
            </a:r>
            <a:endParaRPr lang="en-US" spc="155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450"/>
              </a:spcBef>
            </a:pPr>
            <a:r>
              <a:rPr lang="en-US" spc="155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140" smtClean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endParaRPr lang="en-US">
              <a:latin typeface="Trebuchet MS"/>
              <a:cs typeface="Trebuchet MS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9253356" y="4743450"/>
            <a:ext cx="2114550" cy="21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6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smtClean="0"/>
              <a:t>Company </a:t>
            </a:r>
            <a:r>
              <a:rPr lang="en-US" spc="-5"/>
              <a:t>BIG™ </a:t>
            </a:r>
            <a:r>
              <a:rPr lang="en-US"/>
              <a:t>is </a:t>
            </a:r>
            <a:r>
              <a:rPr lang="en-US" spc="-5"/>
              <a:t>using</a:t>
            </a:r>
            <a:r>
              <a:rPr lang="en-US" spc="-50"/>
              <a:t> </a:t>
            </a:r>
            <a:r>
              <a:rPr lang="en-US" spc="-5" smtClean="0"/>
              <a:t>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8" y="2052116"/>
            <a:ext cx="8580201" cy="399782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Created </a:t>
            </a:r>
            <a:r>
              <a:rPr lang="en-US">
                <a:solidFill>
                  <a:srgbClr val="EDEDED"/>
                </a:solidFill>
                <a:latin typeface="Arial"/>
                <a:cs typeface="Arial"/>
              </a:rPr>
              <a:t>by</a:t>
            </a:r>
            <a:r>
              <a:rPr lang="en-US" spc="1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lang="en-US" b="1" spc="-5">
                <a:solidFill>
                  <a:srgbClr val="EDEDED"/>
                </a:solidFill>
                <a:latin typeface="Arial"/>
                <a:cs typeface="Arial"/>
              </a:rPr>
              <a:t>Microsoft</a:t>
            </a:r>
            <a:endParaRPr lang="en-US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Embraced by </a:t>
            </a:r>
            <a:r>
              <a:rPr lang="en-US" b="1" spc="-5">
                <a:solidFill>
                  <a:srgbClr val="EDEDED"/>
                </a:solidFill>
                <a:latin typeface="Arial"/>
                <a:cs typeface="Arial"/>
              </a:rPr>
              <a:t>Google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: </a:t>
            </a:r>
            <a:r>
              <a:rPr lang="en-US" spc="-10">
                <a:solidFill>
                  <a:srgbClr val="EDEDED"/>
                </a:solidFill>
                <a:latin typeface="Arial"/>
                <a:cs typeface="Arial"/>
              </a:rPr>
              <a:t>Angular</a:t>
            </a:r>
            <a:r>
              <a:rPr lang="en-US" spc="-11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lang="en-US">
                <a:solidFill>
                  <a:srgbClr val="EDEDED"/>
                </a:solidFill>
                <a:latin typeface="Arial"/>
                <a:cs typeface="Arial"/>
              </a:rPr>
              <a:t>2</a:t>
            </a:r>
            <a:endParaRPr lang="en-US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0"/>
              </a:spcBef>
            </a:pPr>
            <a:r>
              <a:rPr lang="en-US" spc="-10">
                <a:solidFill>
                  <a:srgbClr val="EDEDED"/>
                </a:solidFill>
                <a:latin typeface="Arial"/>
                <a:cs typeface="Arial"/>
              </a:rPr>
              <a:t>Big 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contributions from </a:t>
            </a:r>
            <a:r>
              <a:rPr lang="en-US" b="1" spc="-5">
                <a:solidFill>
                  <a:srgbClr val="FF6600"/>
                </a:solidFill>
                <a:latin typeface="Arial"/>
                <a:cs typeface="Arial"/>
                <a:hlinkClick r:id="rId2"/>
              </a:rPr>
              <a:t>Palantir 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(</a:t>
            </a:r>
            <a:r>
              <a:rPr lang="en-US" spc="-5" smtClean="0">
                <a:solidFill>
                  <a:srgbClr val="EDEDED"/>
                </a:solidFill>
                <a:latin typeface="Arial"/>
                <a:cs typeface="Arial"/>
              </a:rPr>
              <a:t>tslint, blueprint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, 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…)  </a:t>
            </a:r>
            <a:endParaRPr lang="en-US" spc="-5" smtClean="0">
              <a:solidFill>
                <a:srgbClr val="EDEDED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0"/>
              </a:spcBef>
            </a:pPr>
            <a:r>
              <a:rPr lang="en-US" spc="-15" smtClean="0">
                <a:solidFill>
                  <a:srgbClr val="EDEDED"/>
                </a:solidFill>
                <a:latin typeface="Arial"/>
                <a:cs typeface="Arial"/>
              </a:rPr>
              <a:t>VSCode, Electron have</a:t>
            </a:r>
            <a:r>
              <a:rPr lang="en-US" smtClean="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lang="en-US" spc="-5" smtClean="0">
                <a:solidFill>
                  <a:srgbClr val="EDEDED"/>
                </a:solidFill>
                <a:latin typeface="Arial"/>
                <a:cs typeface="Arial"/>
              </a:rPr>
              <a:t>written 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in</a:t>
            </a:r>
            <a:r>
              <a:rPr lang="en-US" spc="10">
                <a:solidFill>
                  <a:srgbClr val="EDEDED"/>
                </a:solidFill>
                <a:latin typeface="Arial"/>
                <a:cs typeface="Arial"/>
              </a:rPr>
              <a:t> </a:t>
            </a:r>
            <a:r>
              <a:rPr lang="en-US" spc="-5">
                <a:solidFill>
                  <a:srgbClr val="EDEDED"/>
                </a:solidFill>
                <a:latin typeface="Arial"/>
                <a:cs typeface="Arial"/>
              </a:rPr>
              <a:t>typescript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" name="bk object 17"/>
          <p:cNvSpPr/>
          <p:nvPr/>
        </p:nvSpPr>
        <p:spPr>
          <a:xfrm>
            <a:off x="1145850" y="5029200"/>
            <a:ext cx="5917848" cy="1563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4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67187" y="449370"/>
            <a:ext cx="3734374" cy="692613"/>
          </a:xfrm>
          <a:prstGeom prst="rect">
            <a:avLst/>
          </a:prstGeom>
        </p:spPr>
        <p:txBody>
          <a:bodyPr vert="horz" wrap="square" lIns="0" tIns="15355" rIns="0" bIns="0" rtlCol="0" anchor="t">
            <a:spAutoFit/>
          </a:bodyPr>
          <a:lstStyle/>
          <a:p>
            <a:pPr marL="15356">
              <a:lnSpc>
                <a:spcPct val="100000"/>
              </a:lnSpc>
              <a:spcBef>
                <a:spcPts val="121"/>
              </a:spcBef>
            </a:pPr>
            <a:r>
              <a:rPr spc="-133" dirty="0"/>
              <a:t>Yes </a:t>
            </a:r>
            <a:r>
              <a:rPr dirty="0"/>
              <a:t>or No</a:t>
            </a:r>
            <a:r>
              <a:rPr spc="-6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776" y="1660085"/>
            <a:ext cx="121306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704" y="1567953"/>
            <a:ext cx="2675637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 marL="15356">
              <a:spcBef>
                <a:spcPts val="133"/>
              </a:spcBef>
            </a:pP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Editor</a:t>
            </a:r>
            <a:r>
              <a:rPr sz="2055" spc="-42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auto-completion</a:t>
            </a:r>
            <a:endParaRPr sz="205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131" y="2068531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3058" y="1976401"/>
            <a:ext cx="2754716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-12" dirty="0">
                <a:solidFill>
                  <a:srgbClr val="99FF66"/>
                </a:solidFill>
                <a:latin typeface="Arial"/>
                <a:cs typeface="Arial"/>
              </a:rPr>
              <a:t>Types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=</a:t>
            </a:r>
            <a:r>
              <a:rPr sz="2055" spc="-36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documentation</a:t>
            </a:r>
            <a:endParaRPr sz="205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726" y="2395596"/>
            <a:ext cx="110557" cy="567463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  <a:p>
            <a:pPr>
              <a:spcBef>
                <a:spcPts val="1149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655" y="2292412"/>
            <a:ext cx="1376590" cy="719031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26099"/>
              </a:lnSpc>
              <a:spcBef>
                <a:spcPts val="121"/>
              </a:spcBef>
            </a:pP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C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ol</a:t>
            </a: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l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abo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r</a:t>
            </a:r>
            <a:r>
              <a:rPr sz="1814" spc="6" dirty="0">
                <a:solidFill>
                  <a:srgbClr val="99FF66"/>
                </a:solidFill>
                <a:latin typeface="Arial"/>
                <a:cs typeface="Arial"/>
              </a:rPr>
              <a:t>a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t</a:t>
            </a: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i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o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n  Faster</a:t>
            </a:r>
            <a:r>
              <a:rPr sz="1814" spc="-67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usage</a:t>
            </a:r>
            <a:endParaRPr sz="181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131" y="3174104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059" y="3081973"/>
            <a:ext cx="3466428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-12" dirty="0">
                <a:solidFill>
                  <a:srgbClr val="99FF66"/>
                </a:solidFill>
                <a:latin typeface="Arial"/>
                <a:cs typeface="Arial"/>
              </a:rPr>
              <a:t>Types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= catching </a:t>
            </a:r>
            <a:r>
              <a:rPr sz="1511" spc="18" dirty="0">
                <a:solidFill>
                  <a:srgbClr val="99FF66"/>
                </a:solidFill>
                <a:latin typeface="Arial"/>
                <a:cs typeface="Arial"/>
              </a:rPr>
              <a:t>(some)</a:t>
            </a:r>
            <a:r>
              <a:rPr sz="1511" spc="181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errors</a:t>
            </a:r>
            <a:endParaRPr sz="205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6726" y="3501168"/>
            <a:ext cx="110557" cy="567463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  <a:p>
            <a:pPr>
              <a:spcBef>
                <a:spcPts val="1149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655" y="3397982"/>
            <a:ext cx="1031099" cy="719031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26099"/>
              </a:lnSpc>
              <a:spcBef>
                <a:spcPts val="121"/>
              </a:spcBef>
            </a:pP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I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n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t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e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rf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ace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s  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early</a:t>
            </a:r>
            <a:endParaRPr sz="181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131" y="4279675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3058" y="4187544"/>
            <a:ext cx="1366610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Refactoring</a:t>
            </a:r>
            <a:endParaRPr sz="205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776" y="4688123"/>
            <a:ext cx="121306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7704" y="4595993"/>
            <a:ext cx="251057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 marL="15356">
              <a:spcBef>
                <a:spcPts val="133"/>
              </a:spcBef>
            </a:pPr>
            <a:r>
              <a:rPr sz="2055" dirty="0">
                <a:solidFill>
                  <a:srgbClr val="99FF66"/>
                </a:solidFill>
                <a:latin typeface="Arial"/>
                <a:cs typeface="Arial"/>
              </a:rPr>
              <a:t>...</a:t>
            </a:r>
            <a:endParaRPr sz="205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0972" y="1663156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0972" y="2091565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01183" y="1470602"/>
            <a:ext cx="2776214" cy="873549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 marR="6142">
              <a:lnSpc>
                <a:spcPct val="132400"/>
              </a:lnSpc>
              <a:spcBef>
                <a:spcPts val="109"/>
              </a:spcBef>
            </a:pP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New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language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to</a:t>
            </a:r>
            <a:r>
              <a:rPr sz="2116" spc="-85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learn  </a:t>
            </a: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NOT</a:t>
            </a:r>
            <a:r>
              <a:rPr sz="2116" spc="-48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trivial</a:t>
            </a:r>
            <a:endParaRPr sz="211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6327" y="2518439"/>
            <a:ext cx="112093" cy="10517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88">
              <a:latin typeface="Times New Roman"/>
              <a:cs typeface="Times New Roman"/>
            </a:endParaRPr>
          </a:p>
          <a:p>
            <a:pPr>
              <a:spcBef>
                <a:spcPts val="961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88">
              <a:latin typeface="Times New Roman"/>
              <a:cs typeface="Times New Roman"/>
            </a:endParaRPr>
          </a:p>
          <a:p>
            <a:pPr>
              <a:spcBef>
                <a:spcPts val="961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6539" y="2324349"/>
            <a:ext cx="3350497" cy="1314707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32600"/>
              </a:lnSpc>
              <a:spcBef>
                <a:spcPts val="121"/>
              </a:spcBef>
            </a:pP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More complicated stack  </a:t>
            </a:r>
            <a:r>
              <a:rPr sz="2116" dirty="0">
                <a:solidFill>
                  <a:srgbClr val="FF9999"/>
                </a:solidFill>
                <a:latin typeface="Arial"/>
                <a:cs typeface="Arial"/>
              </a:rPr>
              <a:t>Typings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(find, </a:t>
            </a: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fix,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update…)  Source</a:t>
            </a: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maps</a:t>
            </a:r>
            <a:endParaRPr sz="21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0972" y="3802131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972" y="4230540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10972" y="4658949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0972" y="5085822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0972" y="5821334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1184" y="3608041"/>
            <a:ext cx="4962166" cy="248027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 marR="1762052">
              <a:lnSpc>
                <a:spcPct val="132900"/>
              </a:lnSpc>
              <a:spcBef>
                <a:spcPts val="109"/>
              </a:spcBef>
            </a:pP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Can’t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use some </a:t>
            </a: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JS</a:t>
            </a:r>
            <a:r>
              <a:rPr sz="2116" spc="-67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tooling 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Bugs</a:t>
            </a:r>
            <a:endParaRPr sz="2116">
              <a:latin typeface="Arial"/>
              <a:cs typeface="Arial"/>
            </a:endParaRPr>
          </a:p>
          <a:p>
            <a:pPr marL="15356">
              <a:spcBef>
                <a:spcPts val="822"/>
              </a:spcBef>
            </a:pP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Lagging behind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the</a:t>
            </a:r>
            <a:r>
              <a:rPr sz="2116" spc="-30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standard</a:t>
            </a:r>
            <a:endParaRPr sz="2116">
              <a:latin typeface="Arial"/>
              <a:cs typeface="Arial"/>
            </a:endParaRPr>
          </a:p>
          <a:p>
            <a:pPr marL="15356" marR="6142">
              <a:lnSpc>
                <a:spcPts val="2418"/>
              </a:lnSpc>
              <a:spcBef>
                <a:spcPts val="1016"/>
              </a:spcBef>
            </a:pP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Static typing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sometimes refuses good  programs </a:t>
            </a: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and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has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to be painfully</a:t>
            </a:r>
            <a:r>
              <a:rPr sz="2116" spc="-67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hacked</a:t>
            </a:r>
            <a:endParaRPr sz="2116">
              <a:latin typeface="Arial"/>
              <a:cs typeface="Arial"/>
            </a:endParaRPr>
          </a:p>
          <a:p>
            <a:pPr marL="15356">
              <a:spcBef>
                <a:spcPts val="774"/>
              </a:spcBef>
            </a:pP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...</a:t>
            </a:r>
            <a:endParaRPr sz="211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867187" y="449370"/>
            <a:ext cx="3734374" cy="692613"/>
          </a:xfrm>
          <a:prstGeom prst="rect">
            <a:avLst/>
          </a:prstGeom>
        </p:spPr>
        <p:txBody>
          <a:bodyPr vert="horz" wrap="square" lIns="0" tIns="15355" rIns="0" bIns="0" rtlCol="0" anchor="t">
            <a:spAutoFit/>
          </a:bodyPr>
          <a:lstStyle/>
          <a:p>
            <a:pPr marL="15356">
              <a:lnSpc>
                <a:spcPct val="100000"/>
              </a:lnSpc>
              <a:spcBef>
                <a:spcPts val="121"/>
              </a:spcBef>
            </a:pPr>
            <a:r>
              <a:rPr spc="-133" dirty="0"/>
              <a:t>Yes </a:t>
            </a:r>
            <a:r>
              <a:rPr dirty="0"/>
              <a:t>or No</a:t>
            </a:r>
            <a:r>
              <a:rPr spc="-6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776" y="1660085"/>
            <a:ext cx="121306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7704" y="1567953"/>
            <a:ext cx="2675637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 marL="15356">
              <a:spcBef>
                <a:spcPts val="133"/>
              </a:spcBef>
            </a:pP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Editor</a:t>
            </a:r>
            <a:r>
              <a:rPr sz="2055" spc="-42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auto-completion</a:t>
            </a:r>
            <a:endParaRPr sz="205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131" y="2068531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3058" y="1976401"/>
            <a:ext cx="2754716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-12" dirty="0">
                <a:solidFill>
                  <a:srgbClr val="99FF66"/>
                </a:solidFill>
                <a:latin typeface="Arial"/>
                <a:cs typeface="Arial"/>
              </a:rPr>
              <a:t>Types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=</a:t>
            </a:r>
            <a:r>
              <a:rPr sz="2055" spc="-36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documentation</a:t>
            </a:r>
            <a:endParaRPr sz="205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726" y="2395596"/>
            <a:ext cx="110557" cy="567463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  <a:p>
            <a:pPr>
              <a:spcBef>
                <a:spcPts val="1149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655" y="2292412"/>
            <a:ext cx="1376590" cy="719031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26099"/>
              </a:lnSpc>
              <a:spcBef>
                <a:spcPts val="121"/>
              </a:spcBef>
            </a:pP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C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ol</a:t>
            </a: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l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abo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r</a:t>
            </a:r>
            <a:r>
              <a:rPr sz="1814" spc="6" dirty="0">
                <a:solidFill>
                  <a:srgbClr val="99FF66"/>
                </a:solidFill>
                <a:latin typeface="Arial"/>
                <a:cs typeface="Arial"/>
              </a:rPr>
              <a:t>a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t</a:t>
            </a:r>
            <a:r>
              <a:rPr sz="1814" spc="-12" dirty="0">
                <a:solidFill>
                  <a:srgbClr val="99FF66"/>
                </a:solidFill>
                <a:latin typeface="Arial"/>
                <a:cs typeface="Arial"/>
              </a:rPr>
              <a:t>i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o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n  Faster</a:t>
            </a:r>
            <a:r>
              <a:rPr sz="1814" spc="-67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usage</a:t>
            </a:r>
            <a:endParaRPr sz="181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131" y="3174104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059" y="3081973"/>
            <a:ext cx="3466428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-12" dirty="0">
                <a:solidFill>
                  <a:srgbClr val="99FF66"/>
                </a:solidFill>
                <a:latin typeface="Arial"/>
                <a:cs typeface="Arial"/>
              </a:rPr>
              <a:t>Types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= catching </a:t>
            </a:r>
            <a:r>
              <a:rPr sz="1511" spc="18" dirty="0">
                <a:solidFill>
                  <a:srgbClr val="99FF66"/>
                </a:solidFill>
                <a:latin typeface="Arial"/>
                <a:cs typeface="Arial"/>
              </a:rPr>
              <a:t>(some)</a:t>
            </a:r>
            <a:r>
              <a:rPr sz="1511" spc="181" dirty="0">
                <a:solidFill>
                  <a:srgbClr val="99FF66"/>
                </a:solidFill>
                <a:latin typeface="Arial"/>
                <a:cs typeface="Arial"/>
              </a:rPr>
              <a:t> </a:t>
            </a: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errors</a:t>
            </a:r>
            <a:endParaRPr sz="205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6726" y="3501168"/>
            <a:ext cx="110557" cy="567463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  <a:p>
            <a:pPr>
              <a:spcBef>
                <a:spcPts val="1149"/>
              </a:spcBef>
            </a:pPr>
            <a:r>
              <a:rPr sz="1330" spc="79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33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655" y="3397982"/>
            <a:ext cx="1031099" cy="719031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26099"/>
              </a:lnSpc>
              <a:spcBef>
                <a:spcPts val="121"/>
              </a:spcBef>
            </a:pP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I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n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t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e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rf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ace</a:t>
            </a:r>
            <a:r>
              <a:rPr sz="1814" spc="-6" dirty="0">
                <a:solidFill>
                  <a:srgbClr val="99FF66"/>
                </a:solidFill>
                <a:latin typeface="Arial"/>
                <a:cs typeface="Arial"/>
              </a:rPr>
              <a:t>s  </a:t>
            </a:r>
            <a:r>
              <a:rPr sz="1814" dirty="0">
                <a:solidFill>
                  <a:srgbClr val="99FF66"/>
                </a:solidFill>
                <a:latin typeface="Arial"/>
                <a:cs typeface="Arial"/>
              </a:rPr>
              <a:t>early</a:t>
            </a:r>
            <a:endParaRPr sz="181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131" y="4279675"/>
            <a:ext cx="105951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3058" y="4187544"/>
            <a:ext cx="1366610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2055" spc="6" dirty="0">
                <a:solidFill>
                  <a:srgbClr val="99FF66"/>
                </a:solidFill>
                <a:latin typeface="Arial"/>
                <a:cs typeface="Arial"/>
              </a:rPr>
              <a:t>Refactoring</a:t>
            </a:r>
            <a:endParaRPr sz="205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9776" y="4688123"/>
            <a:ext cx="121306" cy="153545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07" spc="163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7704" y="4595993"/>
            <a:ext cx="251057" cy="333296"/>
          </a:xfrm>
          <a:prstGeom prst="rect">
            <a:avLst/>
          </a:prstGeom>
        </p:spPr>
        <p:txBody>
          <a:bodyPr vert="horz" wrap="square" lIns="0" tIns="16891" rIns="0" bIns="0" rtlCol="0">
            <a:spAutoFit/>
          </a:bodyPr>
          <a:lstStyle/>
          <a:p>
            <a:pPr marL="15356">
              <a:spcBef>
                <a:spcPts val="133"/>
              </a:spcBef>
            </a:pPr>
            <a:r>
              <a:rPr sz="2055" dirty="0">
                <a:solidFill>
                  <a:srgbClr val="99FF66"/>
                </a:solidFill>
                <a:latin typeface="Arial"/>
                <a:cs typeface="Arial"/>
              </a:rPr>
              <a:t>...</a:t>
            </a:r>
            <a:endParaRPr sz="205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0972" y="1663156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0972" y="2091565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01183" y="1470602"/>
            <a:ext cx="2776214" cy="873549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 marR="6142">
              <a:lnSpc>
                <a:spcPct val="132400"/>
              </a:lnSpc>
              <a:spcBef>
                <a:spcPts val="109"/>
              </a:spcBef>
            </a:pP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New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language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to</a:t>
            </a:r>
            <a:r>
              <a:rPr sz="2116" spc="-85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learn  </a:t>
            </a: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NOT</a:t>
            </a:r>
            <a:r>
              <a:rPr sz="2116" spc="-48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trivial</a:t>
            </a:r>
            <a:endParaRPr sz="211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6327" y="2518439"/>
            <a:ext cx="112093" cy="1051740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88">
              <a:latin typeface="Times New Roman"/>
              <a:cs typeface="Times New Roman"/>
            </a:endParaRPr>
          </a:p>
          <a:p>
            <a:pPr>
              <a:spcBef>
                <a:spcPts val="961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88">
              <a:latin typeface="Times New Roman"/>
              <a:cs typeface="Times New Roman"/>
            </a:endParaRPr>
          </a:p>
          <a:p>
            <a:pPr>
              <a:spcBef>
                <a:spcPts val="961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6539" y="2324349"/>
            <a:ext cx="3350497" cy="1314707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R="6142">
              <a:lnSpc>
                <a:spcPct val="132600"/>
              </a:lnSpc>
              <a:spcBef>
                <a:spcPts val="121"/>
              </a:spcBef>
            </a:pP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More complicated stack  </a:t>
            </a:r>
            <a:r>
              <a:rPr sz="2116" dirty="0">
                <a:solidFill>
                  <a:srgbClr val="FF9999"/>
                </a:solidFill>
                <a:latin typeface="Arial"/>
                <a:cs typeface="Arial"/>
              </a:rPr>
              <a:t>Typings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(find, </a:t>
            </a: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fix,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update…)  Source</a:t>
            </a: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maps</a:t>
            </a:r>
            <a:endParaRPr sz="21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0972" y="3802131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0972" y="4230540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10972" y="4658949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10972" y="5085822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0972" y="5821334"/>
            <a:ext cx="127448" cy="1627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>
              <a:spcBef>
                <a:spcPts val="109"/>
              </a:spcBef>
            </a:pPr>
            <a:r>
              <a:rPr sz="967" spc="169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967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01184" y="3608041"/>
            <a:ext cx="5095516" cy="248027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5356" marR="1762052">
              <a:lnSpc>
                <a:spcPct val="132900"/>
              </a:lnSpc>
              <a:spcBef>
                <a:spcPts val="109"/>
              </a:spcBef>
            </a:pP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Can’t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use </a:t>
            </a:r>
            <a:r>
              <a:rPr sz="2116" spc="18">
                <a:solidFill>
                  <a:srgbClr val="FF9999"/>
                </a:solidFill>
                <a:latin typeface="Arial"/>
                <a:cs typeface="Arial"/>
              </a:rPr>
              <a:t>some </a:t>
            </a:r>
            <a:r>
              <a:rPr sz="2116" spc="24" smtClean="0">
                <a:solidFill>
                  <a:srgbClr val="FF9999"/>
                </a:solidFill>
                <a:latin typeface="Arial"/>
                <a:cs typeface="Arial"/>
              </a:rPr>
              <a:t>JS</a:t>
            </a:r>
            <a:r>
              <a:rPr sz="2116" spc="-67" smtClean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2" smtClean="0">
                <a:solidFill>
                  <a:srgbClr val="FF9999"/>
                </a:solidFill>
                <a:latin typeface="Arial"/>
                <a:cs typeface="Arial"/>
              </a:rPr>
              <a:t>tooling  </a:t>
            </a:r>
            <a:r>
              <a:rPr sz="2116" spc="18" smtClean="0">
                <a:solidFill>
                  <a:srgbClr val="FF9999"/>
                </a:solidFill>
                <a:latin typeface="Arial"/>
                <a:cs typeface="Arial"/>
              </a:rPr>
              <a:t>Bugs</a:t>
            </a:r>
            <a:endParaRPr sz="2116">
              <a:latin typeface="Arial"/>
              <a:cs typeface="Arial"/>
            </a:endParaRPr>
          </a:p>
          <a:p>
            <a:pPr marL="15356">
              <a:spcBef>
                <a:spcPts val="822"/>
              </a:spcBef>
            </a:pP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Lagging behind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the</a:t>
            </a:r>
            <a:r>
              <a:rPr sz="2116" spc="-30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standard</a:t>
            </a:r>
            <a:endParaRPr sz="2116">
              <a:latin typeface="Arial"/>
              <a:cs typeface="Arial"/>
            </a:endParaRPr>
          </a:p>
          <a:p>
            <a:pPr marL="15356" marR="6142">
              <a:lnSpc>
                <a:spcPts val="2418"/>
              </a:lnSpc>
              <a:spcBef>
                <a:spcPts val="1016"/>
              </a:spcBef>
            </a:pP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Static typing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sometimes refuses good  programs </a:t>
            </a:r>
            <a:r>
              <a:rPr sz="2116" spc="24" dirty="0">
                <a:solidFill>
                  <a:srgbClr val="FF9999"/>
                </a:solidFill>
                <a:latin typeface="Arial"/>
                <a:cs typeface="Arial"/>
              </a:rPr>
              <a:t>and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has </a:t>
            </a:r>
            <a:r>
              <a:rPr sz="2116" spc="12" dirty="0">
                <a:solidFill>
                  <a:srgbClr val="FF9999"/>
                </a:solidFill>
                <a:latin typeface="Arial"/>
                <a:cs typeface="Arial"/>
              </a:rPr>
              <a:t>to be painfully</a:t>
            </a:r>
            <a:r>
              <a:rPr sz="2116" spc="-67" dirty="0">
                <a:solidFill>
                  <a:srgbClr val="FF9999"/>
                </a:solidFill>
                <a:latin typeface="Arial"/>
                <a:cs typeface="Arial"/>
              </a:rPr>
              <a:t> </a:t>
            </a:r>
            <a:r>
              <a:rPr sz="2116" spc="18" dirty="0">
                <a:solidFill>
                  <a:srgbClr val="FF9999"/>
                </a:solidFill>
                <a:latin typeface="Arial"/>
                <a:cs typeface="Arial"/>
              </a:rPr>
              <a:t>hacked</a:t>
            </a:r>
            <a:endParaRPr sz="2116">
              <a:latin typeface="Arial"/>
              <a:cs typeface="Arial"/>
            </a:endParaRPr>
          </a:p>
          <a:p>
            <a:pPr marL="15356">
              <a:spcBef>
                <a:spcPts val="774"/>
              </a:spcBef>
            </a:pPr>
            <a:r>
              <a:rPr sz="2116" spc="6" dirty="0">
                <a:solidFill>
                  <a:srgbClr val="FF9999"/>
                </a:solidFill>
                <a:latin typeface="Arial"/>
                <a:cs typeface="Arial"/>
              </a:rPr>
              <a:t>...</a:t>
            </a:r>
            <a:endParaRPr sz="211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86186" y="1921123"/>
            <a:ext cx="4201173" cy="2727077"/>
          </a:xfrm>
          <a:custGeom>
            <a:avLst/>
            <a:gdLst/>
            <a:ahLst/>
            <a:cxnLst/>
            <a:rect l="l" t="t" r="r" b="b"/>
            <a:pathLst>
              <a:path w="3474720" h="2255520">
                <a:moveTo>
                  <a:pt x="1737360" y="2255520"/>
                </a:moveTo>
                <a:lnTo>
                  <a:pt x="0" y="2255520"/>
                </a:lnTo>
                <a:lnTo>
                  <a:pt x="0" y="0"/>
                </a:lnTo>
                <a:lnTo>
                  <a:pt x="3474720" y="0"/>
                </a:lnTo>
                <a:lnTo>
                  <a:pt x="3474720" y="2255520"/>
                </a:lnTo>
                <a:lnTo>
                  <a:pt x="1737360" y="2255520"/>
                </a:lnTo>
                <a:close/>
              </a:path>
            </a:pathLst>
          </a:custGeom>
          <a:ln w="19048">
            <a:solidFill>
              <a:srgbClr val="99FF66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9" name="object 29"/>
          <p:cNvSpPr/>
          <p:nvPr/>
        </p:nvSpPr>
        <p:spPr>
          <a:xfrm>
            <a:off x="7805029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0" name="object 30"/>
          <p:cNvSpPr/>
          <p:nvPr/>
        </p:nvSpPr>
        <p:spPr>
          <a:xfrm>
            <a:off x="7712898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1" name="object 31"/>
          <p:cNvSpPr/>
          <p:nvPr/>
        </p:nvSpPr>
        <p:spPr>
          <a:xfrm>
            <a:off x="7622302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2" name="object 32"/>
          <p:cNvSpPr/>
          <p:nvPr/>
        </p:nvSpPr>
        <p:spPr>
          <a:xfrm>
            <a:off x="7531708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3" name="object 33"/>
          <p:cNvSpPr/>
          <p:nvPr/>
        </p:nvSpPr>
        <p:spPr>
          <a:xfrm>
            <a:off x="7441112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4" name="object 34"/>
          <p:cNvSpPr/>
          <p:nvPr/>
        </p:nvSpPr>
        <p:spPr>
          <a:xfrm>
            <a:off x="7348982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5" name="object 35"/>
          <p:cNvSpPr/>
          <p:nvPr/>
        </p:nvSpPr>
        <p:spPr>
          <a:xfrm>
            <a:off x="7258386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6" name="object 36"/>
          <p:cNvSpPr/>
          <p:nvPr/>
        </p:nvSpPr>
        <p:spPr>
          <a:xfrm>
            <a:off x="7167789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7" name="object 37"/>
          <p:cNvSpPr/>
          <p:nvPr/>
        </p:nvSpPr>
        <p:spPr>
          <a:xfrm>
            <a:off x="7077194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8" name="object 38"/>
          <p:cNvSpPr/>
          <p:nvPr/>
        </p:nvSpPr>
        <p:spPr>
          <a:xfrm>
            <a:off x="6986599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39" name="object 39"/>
          <p:cNvSpPr/>
          <p:nvPr/>
        </p:nvSpPr>
        <p:spPr>
          <a:xfrm>
            <a:off x="6894469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0" name="object 40"/>
          <p:cNvSpPr/>
          <p:nvPr/>
        </p:nvSpPr>
        <p:spPr>
          <a:xfrm>
            <a:off x="6803873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1" name="object 41"/>
          <p:cNvSpPr/>
          <p:nvPr/>
        </p:nvSpPr>
        <p:spPr>
          <a:xfrm>
            <a:off x="6713278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2" name="object 42"/>
          <p:cNvSpPr/>
          <p:nvPr/>
        </p:nvSpPr>
        <p:spPr>
          <a:xfrm>
            <a:off x="6622681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3" name="object 43"/>
          <p:cNvSpPr/>
          <p:nvPr/>
        </p:nvSpPr>
        <p:spPr>
          <a:xfrm>
            <a:off x="6532085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4" name="object 44"/>
          <p:cNvSpPr/>
          <p:nvPr/>
        </p:nvSpPr>
        <p:spPr>
          <a:xfrm>
            <a:off x="6439955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5" name="object 45"/>
          <p:cNvSpPr/>
          <p:nvPr/>
        </p:nvSpPr>
        <p:spPr>
          <a:xfrm>
            <a:off x="6349360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6" name="object 46"/>
          <p:cNvSpPr/>
          <p:nvPr/>
        </p:nvSpPr>
        <p:spPr>
          <a:xfrm>
            <a:off x="6258765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7" name="object 47"/>
          <p:cNvSpPr/>
          <p:nvPr/>
        </p:nvSpPr>
        <p:spPr>
          <a:xfrm>
            <a:off x="6191202" y="2346461"/>
            <a:ext cx="21497" cy="23033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7780" y="19050"/>
                </a:moveTo>
                <a:lnTo>
                  <a:pt x="0" y="19050"/>
                </a:ln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8" name="object 48"/>
          <p:cNvSpPr/>
          <p:nvPr/>
        </p:nvSpPr>
        <p:spPr>
          <a:xfrm>
            <a:off x="6191202" y="2255866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49" name="object 49"/>
          <p:cNvSpPr/>
          <p:nvPr/>
        </p:nvSpPr>
        <p:spPr>
          <a:xfrm>
            <a:off x="6191202" y="2165269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0" name="object 50"/>
          <p:cNvSpPr/>
          <p:nvPr/>
        </p:nvSpPr>
        <p:spPr>
          <a:xfrm>
            <a:off x="6191202" y="2074675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4"/>
                </a:moveTo>
                <a:lnTo>
                  <a:pt x="9524" y="18414"/>
                </a:lnTo>
              </a:path>
            </a:pathLst>
          </a:custGeom>
          <a:ln w="36829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1" name="object 51"/>
          <p:cNvSpPr/>
          <p:nvPr/>
        </p:nvSpPr>
        <p:spPr>
          <a:xfrm>
            <a:off x="6191202" y="1984078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5"/>
                </a:moveTo>
                <a:lnTo>
                  <a:pt x="9524" y="18415"/>
                </a:lnTo>
              </a:path>
            </a:pathLst>
          </a:custGeom>
          <a:ln w="3683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2" name="object 52"/>
          <p:cNvSpPr/>
          <p:nvPr/>
        </p:nvSpPr>
        <p:spPr>
          <a:xfrm>
            <a:off x="6191202" y="1891948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3" name="object 53"/>
          <p:cNvSpPr/>
          <p:nvPr/>
        </p:nvSpPr>
        <p:spPr>
          <a:xfrm>
            <a:off x="6191202" y="1801353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4" name="object 54"/>
          <p:cNvSpPr/>
          <p:nvPr/>
        </p:nvSpPr>
        <p:spPr>
          <a:xfrm>
            <a:off x="6191202" y="1710756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5" name="object 55"/>
          <p:cNvSpPr/>
          <p:nvPr/>
        </p:nvSpPr>
        <p:spPr>
          <a:xfrm>
            <a:off x="6191202" y="1620160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4"/>
                </a:moveTo>
                <a:lnTo>
                  <a:pt x="9524" y="18414"/>
                </a:lnTo>
              </a:path>
            </a:pathLst>
          </a:custGeom>
          <a:ln w="3683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6" name="object 56"/>
          <p:cNvSpPr/>
          <p:nvPr/>
        </p:nvSpPr>
        <p:spPr>
          <a:xfrm>
            <a:off x="6191202" y="1552599"/>
            <a:ext cx="24568" cy="21497"/>
          </a:xfrm>
          <a:custGeom>
            <a:avLst/>
            <a:gdLst/>
            <a:ahLst/>
            <a:cxnLst/>
            <a:rect l="l" t="t" r="r" b="b"/>
            <a:pathLst>
              <a:path w="20320" h="17780">
                <a:moveTo>
                  <a:pt x="0" y="17779"/>
                </a:moveTo>
                <a:lnTo>
                  <a:pt x="0" y="0"/>
                </a:lnTo>
                <a:lnTo>
                  <a:pt x="2032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7" name="object 57"/>
          <p:cNvSpPr/>
          <p:nvPr/>
        </p:nvSpPr>
        <p:spPr>
          <a:xfrm>
            <a:off x="6260300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8" name="object 58"/>
          <p:cNvSpPr/>
          <p:nvPr/>
        </p:nvSpPr>
        <p:spPr>
          <a:xfrm>
            <a:off x="6350896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59" name="object 59"/>
          <p:cNvSpPr/>
          <p:nvPr/>
        </p:nvSpPr>
        <p:spPr>
          <a:xfrm>
            <a:off x="6443027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0" name="object 60"/>
          <p:cNvSpPr/>
          <p:nvPr/>
        </p:nvSpPr>
        <p:spPr>
          <a:xfrm>
            <a:off x="6533622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1" name="object 61"/>
          <p:cNvSpPr/>
          <p:nvPr/>
        </p:nvSpPr>
        <p:spPr>
          <a:xfrm>
            <a:off x="6624217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2" name="object 62"/>
          <p:cNvSpPr/>
          <p:nvPr/>
        </p:nvSpPr>
        <p:spPr>
          <a:xfrm>
            <a:off x="6714812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3" name="object 63"/>
          <p:cNvSpPr/>
          <p:nvPr/>
        </p:nvSpPr>
        <p:spPr>
          <a:xfrm>
            <a:off x="6805409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4" name="object 64"/>
          <p:cNvSpPr/>
          <p:nvPr/>
        </p:nvSpPr>
        <p:spPr>
          <a:xfrm>
            <a:off x="6896004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5" name="object 65"/>
          <p:cNvSpPr/>
          <p:nvPr/>
        </p:nvSpPr>
        <p:spPr>
          <a:xfrm>
            <a:off x="6988135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6" name="object 66"/>
          <p:cNvSpPr/>
          <p:nvPr/>
        </p:nvSpPr>
        <p:spPr>
          <a:xfrm>
            <a:off x="7078730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7" name="object 67"/>
          <p:cNvSpPr/>
          <p:nvPr/>
        </p:nvSpPr>
        <p:spPr>
          <a:xfrm>
            <a:off x="7169325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8" name="object 68"/>
          <p:cNvSpPr/>
          <p:nvPr/>
        </p:nvSpPr>
        <p:spPr>
          <a:xfrm>
            <a:off x="7259920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69" name="object 69"/>
          <p:cNvSpPr/>
          <p:nvPr/>
        </p:nvSpPr>
        <p:spPr>
          <a:xfrm>
            <a:off x="7350517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0" name="object 70"/>
          <p:cNvSpPr/>
          <p:nvPr/>
        </p:nvSpPr>
        <p:spPr>
          <a:xfrm>
            <a:off x="7442648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1" name="object 71"/>
          <p:cNvSpPr/>
          <p:nvPr/>
        </p:nvSpPr>
        <p:spPr>
          <a:xfrm>
            <a:off x="7533243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2" name="object 72"/>
          <p:cNvSpPr/>
          <p:nvPr/>
        </p:nvSpPr>
        <p:spPr>
          <a:xfrm>
            <a:off x="7623839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3" name="object 73"/>
          <p:cNvSpPr/>
          <p:nvPr/>
        </p:nvSpPr>
        <p:spPr>
          <a:xfrm>
            <a:off x="7714433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4" name="object 74"/>
          <p:cNvSpPr/>
          <p:nvPr/>
        </p:nvSpPr>
        <p:spPr>
          <a:xfrm>
            <a:off x="7805029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5" name="object 75"/>
          <p:cNvSpPr/>
          <p:nvPr/>
        </p:nvSpPr>
        <p:spPr>
          <a:xfrm>
            <a:off x="7897159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6" name="object 76"/>
          <p:cNvSpPr/>
          <p:nvPr/>
        </p:nvSpPr>
        <p:spPr>
          <a:xfrm>
            <a:off x="7987756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7" name="object 77"/>
          <p:cNvSpPr/>
          <p:nvPr/>
        </p:nvSpPr>
        <p:spPr>
          <a:xfrm>
            <a:off x="8078351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8" name="object 78"/>
          <p:cNvSpPr/>
          <p:nvPr/>
        </p:nvSpPr>
        <p:spPr>
          <a:xfrm>
            <a:off x="8168947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79" name="object 79"/>
          <p:cNvSpPr/>
          <p:nvPr/>
        </p:nvSpPr>
        <p:spPr>
          <a:xfrm>
            <a:off x="8259543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0" name="object 80"/>
          <p:cNvSpPr/>
          <p:nvPr/>
        </p:nvSpPr>
        <p:spPr>
          <a:xfrm>
            <a:off x="8351674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1" name="object 81"/>
          <p:cNvSpPr/>
          <p:nvPr/>
        </p:nvSpPr>
        <p:spPr>
          <a:xfrm>
            <a:off x="8442268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2" name="object 82"/>
          <p:cNvSpPr/>
          <p:nvPr/>
        </p:nvSpPr>
        <p:spPr>
          <a:xfrm>
            <a:off x="8532865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3" name="object 83"/>
          <p:cNvSpPr/>
          <p:nvPr/>
        </p:nvSpPr>
        <p:spPr>
          <a:xfrm>
            <a:off x="8623459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4" name="object 84"/>
          <p:cNvSpPr/>
          <p:nvPr/>
        </p:nvSpPr>
        <p:spPr>
          <a:xfrm>
            <a:off x="8714056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5" name="object 85"/>
          <p:cNvSpPr/>
          <p:nvPr/>
        </p:nvSpPr>
        <p:spPr>
          <a:xfrm>
            <a:off x="8804651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6" name="object 86"/>
          <p:cNvSpPr/>
          <p:nvPr/>
        </p:nvSpPr>
        <p:spPr>
          <a:xfrm>
            <a:off x="8896782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7" name="object 87"/>
          <p:cNvSpPr/>
          <p:nvPr/>
        </p:nvSpPr>
        <p:spPr>
          <a:xfrm>
            <a:off x="8987376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8" name="object 88"/>
          <p:cNvSpPr/>
          <p:nvPr/>
        </p:nvSpPr>
        <p:spPr>
          <a:xfrm>
            <a:off x="9077973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89" name="object 89"/>
          <p:cNvSpPr/>
          <p:nvPr/>
        </p:nvSpPr>
        <p:spPr>
          <a:xfrm>
            <a:off x="9168567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0" name="object 90"/>
          <p:cNvSpPr/>
          <p:nvPr/>
        </p:nvSpPr>
        <p:spPr>
          <a:xfrm>
            <a:off x="9259164" y="1552599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1" name="object 91"/>
          <p:cNvSpPr/>
          <p:nvPr/>
        </p:nvSpPr>
        <p:spPr>
          <a:xfrm>
            <a:off x="9351295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2" name="object 92"/>
          <p:cNvSpPr/>
          <p:nvPr/>
        </p:nvSpPr>
        <p:spPr>
          <a:xfrm>
            <a:off x="9441890" y="1552599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3" name="object 93"/>
          <p:cNvSpPr/>
          <p:nvPr/>
        </p:nvSpPr>
        <p:spPr>
          <a:xfrm>
            <a:off x="9507917" y="1577167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4" name="object 94"/>
          <p:cNvSpPr/>
          <p:nvPr/>
        </p:nvSpPr>
        <p:spPr>
          <a:xfrm>
            <a:off x="9507917" y="1667763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5" name="object 95"/>
          <p:cNvSpPr/>
          <p:nvPr/>
        </p:nvSpPr>
        <p:spPr>
          <a:xfrm>
            <a:off x="9507917" y="1758357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6" name="object 96"/>
          <p:cNvSpPr/>
          <p:nvPr/>
        </p:nvSpPr>
        <p:spPr>
          <a:xfrm>
            <a:off x="9507917" y="1850488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4"/>
                </a:moveTo>
                <a:lnTo>
                  <a:pt x="9524" y="18414"/>
                </a:lnTo>
              </a:path>
            </a:pathLst>
          </a:custGeom>
          <a:ln w="3683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7" name="object 97"/>
          <p:cNvSpPr/>
          <p:nvPr/>
        </p:nvSpPr>
        <p:spPr>
          <a:xfrm>
            <a:off x="9507917" y="1941083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4"/>
                </a:moveTo>
                <a:lnTo>
                  <a:pt x="9524" y="18414"/>
                </a:lnTo>
              </a:path>
            </a:pathLst>
          </a:custGeom>
          <a:ln w="36829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8" name="object 98"/>
          <p:cNvSpPr/>
          <p:nvPr/>
        </p:nvSpPr>
        <p:spPr>
          <a:xfrm>
            <a:off x="9507917" y="2031680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99" name="object 99"/>
          <p:cNvSpPr/>
          <p:nvPr/>
        </p:nvSpPr>
        <p:spPr>
          <a:xfrm>
            <a:off x="9507917" y="2122275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0" name="object 100"/>
          <p:cNvSpPr/>
          <p:nvPr/>
        </p:nvSpPr>
        <p:spPr>
          <a:xfrm>
            <a:off x="9507917" y="2212871"/>
            <a:ext cx="0" cy="46065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1" name="object 101"/>
          <p:cNvSpPr/>
          <p:nvPr/>
        </p:nvSpPr>
        <p:spPr>
          <a:xfrm>
            <a:off x="9507917" y="2305002"/>
            <a:ext cx="0" cy="445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-9524" y="18414"/>
                </a:moveTo>
                <a:lnTo>
                  <a:pt x="9524" y="18414"/>
                </a:lnTo>
              </a:path>
            </a:pathLst>
          </a:custGeom>
          <a:ln w="36829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2" name="object 102"/>
          <p:cNvSpPr/>
          <p:nvPr/>
        </p:nvSpPr>
        <p:spPr>
          <a:xfrm>
            <a:off x="9437283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3" name="object 103"/>
          <p:cNvSpPr/>
          <p:nvPr/>
        </p:nvSpPr>
        <p:spPr>
          <a:xfrm>
            <a:off x="9346688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4" name="object 104"/>
          <p:cNvSpPr/>
          <p:nvPr/>
        </p:nvSpPr>
        <p:spPr>
          <a:xfrm>
            <a:off x="9256091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5" name="object 105"/>
          <p:cNvSpPr/>
          <p:nvPr/>
        </p:nvSpPr>
        <p:spPr>
          <a:xfrm>
            <a:off x="9163961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6" name="object 106"/>
          <p:cNvSpPr/>
          <p:nvPr/>
        </p:nvSpPr>
        <p:spPr>
          <a:xfrm>
            <a:off x="9073366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7" name="object 107"/>
          <p:cNvSpPr/>
          <p:nvPr/>
        </p:nvSpPr>
        <p:spPr>
          <a:xfrm>
            <a:off x="8982771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8" name="object 108"/>
          <p:cNvSpPr/>
          <p:nvPr/>
        </p:nvSpPr>
        <p:spPr>
          <a:xfrm>
            <a:off x="8892174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09" name="object 109"/>
          <p:cNvSpPr/>
          <p:nvPr/>
        </p:nvSpPr>
        <p:spPr>
          <a:xfrm>
            <a:off x="8801580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0" name="object 110"/>
          <p:cNvSpPr/>
          <p:nvPr/>
        </p:nvSpPr>
        <p:spPr>
          <a:xfrm>
            <a:off x="8709449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1" name="object 111"/>
          <p:cNvSpPr/>
          <p:nvPr/>
        </p:nvSpPr>
        <p:spPr>
          <a:xfrm>
            <a:off x="8618852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2" name="object 112"/>
          <p:cNvSpPr/>
          <p:nvPr/>
        </p:nvSpPr>
        <p:spPr>
          <a:xfrm>
            <a:off x="8528258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3" name="object 113"/>
          <p:cNvSpPr/>
          <p:nvPr/>
        </p:nvSpPr>
        <p:spPr>
          <a:xfrm>
            <a:off x="8437662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4" name="object 114"/>
          <p:cNvSpPr/>
          <p:nvPr/>
        </p:nvSpPr>
        <p:spPr>
          <a:xfrm>
            <a:off x="8347066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5" name="object 115"/>
          <p:cNvSpPr/>
          <p:nvPr/>
        </p:nvSpPr>
        <p:spPr>
          <a:xfrm>
            <a:off x="8254935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6" name="object 116"/>
          <p:cNvSpPr/>
          <p:nvPr/>
        </p:nvSpPr>
        <p:spPr>
          <a:xfrm>
            <a:off x="8164341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7" name="object 117"/>
          <p:cNvSpPr/>
          <p:nvPr/>
        </p:nvSpPr>
        <p:spPr>
          <a:xfrm>
            <a:off x="8073744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8" name="object 118"/>
          <p:cNvSpPr/>
          <p:nvPr/>
        </p:nvSpPr>
        <p:spPr>
          <a:xfrm>
            <a:off x="7983150" y="2369494"/>
            <a:ext cx="46065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19" name="object 119"/>
          <p:cNvSpPr/>
          <p:nvPr/>
        </p:nvSpPr>
        <p:spPr>
          <a:xfrm>
            <a:off x="7892554" y="2369494"/>
            <a:ext cx="445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36829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0" name="object 120"/>
          <p:cNvSpPr/>
          <p:nvPr/>
        </p:nvSpPr>
        <p:spPr>
          <a:xfrm>
            <a:off x="6191202" y="2443198"/>
            <a:ext cx="3869501" cy="1209987"/>
          </a:xfrm>
          <a:custGeom>
            <a:avLst/>
            <a:gdLst/>
            <a:ahLst/>
            <a:cxnLst/>
            <a:rect l="l" t="t" r="r" b="b"/>
            <a:pathLst>
              <a:path w="3200400" h="1000760">
                <a:moveTo>
                  <a:pt x="1600200" y="1000759"/>
                </a:moveTo>
                <a:lnTo>
                  <a:pt x="0" y="1000759"/>
                </a:lnTo>
                <a:lnTo>
                  <a:pt x="0" y="0"/>
                </a:lnTo>
                <a:lnTo>
                  <a:pt x="3200400" y="0"/>
                </a:lnTo>
                <a:lnTo>
                  <a:pt x="3200400" y="1000759"/>
                </a:lnTo>
                <a:lnTo>
                  <a:pt x="1600200" y="1000759"/>
                </a:lnTo>
                <a:close/>
              </a:path>
            </a:pathLst>
          </a:custGeom>
          <a:ln w="19048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1" name="object 121"/>
          <p:cNvSpPr txBox="1"/>
          <p:nvPr/>
        </p:nvSpPr>
        <p:spPr>
          <a:xfrm>
            <a:off x="9907151" y="670867"/>
            <a:ext cx="1333596" cy="350340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>
              <a:spcBef>
                <a:spcPts val="121"/>
              </a:spcBef>
            </a:pPr>
            <a:r>
              <a:rPr sz="2176" spc="-6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2176" spc="-1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76" spc="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76" spc="-1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176" spc="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76" spc="-1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endParaRPr sz="2176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0357058" y="1208643"/>
            <a:ext cx="35316" cy="30710"/>
          </a:xfrm>
          <a:custGeom>
            <a:avLst/>
            <a:gdLst/>
            <a:ahLst/>
            <a:cxnLst/>
            <a:rect l="l" t="t" r="r" b="b"/>
            <a:pathLst>
              <a:path w="29209" h="25400">
                <a:moveTo>
                  <a:pt x="29209" y="0"/>
                </a:moveTo>
                <a:lnTo>
                  <a:pt x="0" y="25400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3" name="object 123"/>
          <p:cNvSpPr/>
          <p:nvPr/>
        </p:nvSpPr>
        <p:spPr>
          <a:xfrm>
            <a:off x="10287960" y="1268528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4" name="object 124"/>
          <p:cNvSpPr/>
          <p:nvPr/>
        </p:nvSpPr>
        <p:spPr>
          <a:xfrm>
            <a:off x="10218862" y="1326877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5" name="object 125"/>
          <p:cNvSpPr/>
          <p:nvPr/>
        </p:nvSpPr>
        <p:spPr>
          <a:xfrm>
            <a:off x="10149764" y="1385228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30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6" name="object 126"/>
          <p:cNvSpPr/>
          <p:nvPr/>
        </p:nvSpPr>
        <p:spPr>
          <a:xfrm>
            <a:off x="10080665" y="1445113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7" name="object 127"/>
          <p:cNvSpPr/>
          <p:nvPr/>
        </p:nvSpPr>
        <p:spPr>
          <a:xfrm>
            <a:off x="10011567" y="1503461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8" name="object 128"/>
          <p:cNvSpPr/>
          <p:nvPr/>
        </p:nvSpPr>
        <p:spPr>
          <a:xfrm>
            <a:off x="9942469" y="1563348"/>
            <a:ext cx="35316" cy="29175"/>
          </a:xfrm>
          <a:custGeom>
            <a:avLst/>
            <a:gdLst/>
            <a:ahLst/>
            <a:cxnLst/>
            <a:rect l="l" t="t" r="r" b="b"/>
            <a:pathLst>
              <a:path w="29209" h="24130">
                <a:moveTo>
                  <a:pt x="29209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29" name="object 129"/>
          <p:cNvSpPr/>
          <p:nvPr/>
        </p:nvSpPr>
        <p:spPr>
          <a:xfrm>
            <a:off x="9873370" y="1621697"/>
            <a:ext cx="33781" cy="29175"/>
          </a:xfrm>
          <a:custGeom>
            <a:avLst/>
            <a:gdLst/>
            <a:ahLst/>
            <a:cxnLst/>
            <a:rect l="l" t="t" r="r" b="b"/>
            <a:pathLst>
              <a:path w="27940" h="24130">
                <a:moveTo>
                  <a:pt x="27940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0" name="object 130"/>
          <p:cNvSpPr/>
          <p:nvPr/>
        </p:nvSpPr>
        <p:spPr>
          <a:xfrm>
            <a:off x="9804272" y="1680046"/>
            <a:ext cx="33781" cy="29175"/>
          </a:xfrm>
          <a:custGeom>
            <a:avLst/>
            <a:gdLst/>
            <a:ahLst/>
            <a:cxnLst/>
            <a:rect l="l" t="t" r="r" b="b"/>
            <a:pathLst>
              <a:path w="27940" h="24130">
                <a:moveTo>
                  <a:pt x="27940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1" name="object 131"/>
          <p:cNvSpPr/>
          <p:nvPr/>
        </p:nvSpPr>
        <p:spPr>
          <a:xfrm>
            <a:off x="9735174" y="1739932"/>
            <a:ext cx="33781" cy="29175"/>
          </a:xfrm>
          <a:custGeom>
            <a:avLst/>
            <a:gdLst/>
            <a:ahLst/>
            <a:cxnLst/>
            <a:rect l="l" t="t" r="r" b="b"/>
            <a:pathLst>
              <a:path w="27940" h="24130">
                <a:moveTo>
                  <a:pt x="27940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2" name="object 132"/>
          <p:cNvSpPr/>
          <p:nvPr/>
        </p:nvSpPr>
        <p:spPr>
          <a:xfrm>
            <a:off x="9666076" y="1798282"/>
            <a:ext cx="33781" cy="29175"/>
          </a:xfrm>
          <a:custGeom>
            <a:avLst/>
            <a:gdLst/>
            <a:ahLst/>
            <a:cxnLst/>
            <a:rect l="l" t="t" r="r" b="b"/>
            <a:pathLst>
              <a:path w="27940" h="24130">
                <a:moveTo>
                  <a:pt x="27940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3" name="object 133"/>
          <p:cNvSpPr/>
          <p:nvPr/>
        </p:nvSpPr>
        <p:spPr>
          <a:xfrm>
            <a:off x="9596978" y="1856630"/>
            <a:ext cx="33781" cy="29175"/>
          </a:xfrm>
          <a:custGeom>
            <a:avLst/>
            <a:gdLst/>
            <a:ahLst/>
            <a:cxnLst/>
            <a:rect l="l" t="t" r="r" b="b"/>
            <a:pathLst>
              <a:path w="27940" h="24130">
                <a:moveTo>
                  <a:pt x="27940" y="0"/>
                </a:moveTo>
                <a:lnTo>
                  <a:pt x="0" y="24129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4" name="object 134"/>
          <p:cNvSpPr/>
          <p:nvPr/>
        </p:nvSpPr>
        <p:spPr>
          <a:xfrm>
            <a:off x="9526344" y="1914981"/>
            <a:ext cx="35316" cy="30710"/>
          </a:xfrm>
          <a:custGeom>
            <a:avLst/>
            <a:gdLst/>
            <a:ahLst/>
            <a:cxnLst/>
            <a:rect l="l" t="t" r="r" b="b"/>
            <a:pathLst>
              <a:path w="29209" h="25400">
                <a:moveTo>
                  <a:pt x="29210" y="0"/>
                </a:moveTo>
                <a:lnTo>
                  <a:pt x="0" y="25400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5" name="object 135"/>
          <p:cNvSpPr txBox="1"/>
          <p:nvPr/>
        </p:nvSpPr>
        <p:spPr>
          <a:xfrm>
            <a:off x="3734374" y="5619948"/>
            <a:ext cx="1440314" cy="659741"/>
          </a:xfrm>
          <a:prstGeom prst="rect">
            <a:avLst/>
          </a:prstGeom>
        </p:spPr>
        <p:txBody>
          <a:bodyPr vert="horz" wrap="square" lIns="0" tIns="43761" rIns="0" bIns="0" rtlCol="0">
            <a:spAutoFit/>
          </a:bodyPr>
          <a:lstStyle/>
          <a:p>
            <a:pPr marL="15356" marR="6142" indent="76778">
              <a:lnSpc>
                <a:spcPts val="2442"/>
              </a:lnSpc>
              <a:spcBef>
                <a:spcPts val="343"/>
              </a:spcBef>
            </a:pPr>
            <a:r>
              <a:rPr sz="2176" spc="-12" dirty="0">
                <a:solidFill>
                  <a:srgbClr val="FFFFFF"/>
                </a:solidFill>
                <a:latin typeface="Arial"/>
                <a:cs typeface="Arial"/>
              </a:rPr>
              <a:t>Long-term  </a:t>
            </a:r>
            <a:r>
              <a:rPr sz="2176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176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spc="-12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endParaRPr sz="2176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186772" y="4648199"/>
            <a:ext cx="663343" cy="852212"/>
          </a:xfrm>
          <a:custGeom>
            <a:avLst/>
            <a:gdLst/>
            <a:ahLst/>
            <a:cxnLst/>
            <a:rect l="l" t="t" r="r" b="b"/>
            <a:pathLst>
              <a:path w="548639" h="704850">
                <a:moveTo>
                  <a:pt x="548639" y="704850"/>
                </a:moveTo>
                <a:lnTo>
                  <a:pt x="0" y="0"/>
                </a:lnTo>
              </a:path>
            </a:pathLst>
          </a:custGeom>
          <a:ln w="19048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137" name="object 137"/>
          <p:cNvSpPr/>
          <p:nvPr/>
        </p:nvSpPr>
        <p:spPr>
          <a:xfrm>
            <a:off x="4975073" y="3048192"/>
            <a:ext cx="1216129" cy="2452218"/>
          </a:xfrm>
          <a:custGeom>
            <a:avLst/>
            <a:gdLst/>
            <a:ahLst/>
            <a:cxnLst/>
            <a:rect l="l" t="t" r="r" b="b"/>
            <a:pathLst>
              <a:path w="1005839" h="2028189">
                <a:moveTo>
                  <a:pt x="0" y="2028190"/>
                </a:moveTo>
                <a:lnTo>
                  <a:pt x="1005839" y="0"/>
                </a:lnTo>
              </a:path>
            </a:pathLst>
          </a:custGeom>
          <a:ln w="190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</p:spTree>
    <p:extLst>
      <p:ext uri="{BB962C8B-B14F-4D97-AF65-F5344CB8AC3E}">
        <p14:creationId xmlns:p14="http://schemas.microsoft.com/office/powerpoint/2010/main" val="38734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496</TotalTime>
  <Words>517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Arial</vt:lpstr>
      <vt:lpstr>Calibri</vt:lpstr>
      <vt:lpstr>Courier New</vt:lpstr>
      <vt:lpstr>MS Shell Dlg 2</vt:lpstr>
      <vt:lpstr>Tahoma</vt:lpstr>
      <vt:lpstr>Times New Roman</vt:lpstr>
      <vt:lpstr>Trebuchet MS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Content</vt:lpstr>
      <vt:lpstr>WHAT'S WRONG WITH JAVASCRIPT?</vt:lpstr>
      <vt:lpstr>WHAT'S GOOD ABOUT JAVASCRIPT?</vt:lpstr>
      <vt:lpstr>Company BIG™ is using it</vt:lpstr>
      <vt:lpstr>Yes or No ?</vt:lpstr>
      <vt:lpstr>Yes or No ?</vt:lpstr>
      <vt:lpstr>Quick check</vt:lpstr>
      <vt:lpstr>PowerPoint Presentation</vt:lpstr>
      <vt:lpstr>PowerPoint Presentation</vt:lpstr>
      <vt:lpstr>PowerPoint Presentation</vt:lpstr>
      <vt:lpstr>Need to use a “declaration file” (aka “typing”)</vt:lpstr>
      <vt:lpstr>Conclusion 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155</cp:revision>
  <dcterms:created xsi:type="dcterms:W3CDTF">2019-01-18T02:20:21Z</dcterms:created>
  <dcterms:modified xsi:type="dcterms:W3CDTF">2019-10-18T17:59:11Z</dcterms:modified>
</cp:coreProperties>
</file>