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90" y="5791290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omrtc/roomrtc-ce" TargetMode="External"/><Relationship Id="rId2" Type="http://schemas.openxmlformats.org/officeDocument/2006/relationships/hyperlink" Target="https://demo.roomrt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uai/rivebot-ce" TargetMode="External"/><Relationship Id="rId2" Type="http://schemas.openxmlformats.org/officeDocument/2006/relationships/hyperlink" Target="https://riveb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tesjs/kites" TargetMode="External"/><Relationship Id="rId2" Type="http://schemas.openxmlformats.org/officeDocument/2006/relationships/hyperlink" Target="https://kites.nodejs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TypeScript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Open Source / Showcase</a:t>
            </a:r>
          </a:p>
        </p:txBody>
      </p:sp>
      <p:pic>
        <p:nvPicPr>
          <p:cNvPr id="1026" name="Picture 2" descr="https://pbs.twimg.com/profile_images/743155381661143040/bynNY5d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10" y="1650118"/>
            <a:ext cx="2746374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4" y="2886991"/>
            <a:ext cx="5683551" cy="568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@yeu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61" y="3437351"/>
            <a:ext cx="3240539" cy="32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6775" y="154426"/>
            <a:ext cx="21242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C000"/>
                </a:solidFill>
              </a:rPr>
              <a:t>Roomrtc</a:t>
            </a:r>
            <a:endParaRPr lang="en-US" sz="4000"/>
          </a:p>
        </p:txBody>
      </p:sp>
      <p:sp>
        <p:nvSpPr>
          <p:cNvPr id="7" name="Rectangle 6"/>
          <p:cNvSpPr/>
          <p:nvPr/>
        </p:nvSpPr>
        <p:spPr>
          <a:xfrm>
            <a:off x="5153720" y="835616"/>
            <a:ext cx="174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>
                <a:solidFill>
                  <a:srgbClr val="FFFF00"/>
                </a:solidFill>
              </a:rPr>
              <a:t>Rivebot</a:t>
            </a:r>
            <a:endParaRPr lang="en-US" sz="3600"/>
          </a:p>
        </p:txBody>
      </p:sp>
      <p:sp>
        <p:nvSpPr>
          <p:cNvPr id="8" name="Rectangle 7"/>
          <p:cNvSpPr/>
          <p:nvPr/>
        </p:nvSpPr>
        <p:spPr>
          <a:xfrm>
            <a:off x="6476729" y="1586166"/>
            <a:ext cx="167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C000"/>
                </a:solidFill>
              </a:rPr>
              <a:t>Kites.js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000"/>
                </a:solidFill>
              </a:rPr>
              <a:t>Roomrtc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Demo: </a:t>
            </a:r>
            <a:r>
              <a:rPr lang="en-US" smtClean="0">
                <a:hlinkClick r:id="rId2"/>
              </a:rPr>
              <a:t>https://demo.roomrtc.com</a:t>
            </a:r>
            <a:endParaRPr lang="en-US" smtClean="0"/>
          </a:p>
          <a:p>
            <a:r>
              <a:rPr lang="en-US" smtClean="0"/>
              <a:t>Source: </a:t>
            </a:r>
            <a:r>
              <a:rPr lang="en-US">
                <a:hlinkClick r:id="rId3"/>
              </a:rPr>
              <a:t>https://github.com/roomrtc/roomrtc-ce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Rivebot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Demo: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://rivebot.com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Source: </a:t>
            </a: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github.com/yeuai/rivebot-ce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>
                <a:solidFill>
                  <a:srgbClr val="FFC000"/>
                </a:solidFill>
              </a:rPr>
              <a:t>Kites.js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Homepage: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://kites.nodejs.vn</a:t>
            </a:r>
            <a:r>
              <a:rPr lang="en-US" smtClean="0"/>
              <a:t>  </a:t>
            </a:r>
            <a:endParaRPr lang="en-US"/>
          </a:p>
          <a:p>
            <a:r>
              <a:rPr lang="en-US"/>
              <a:t>Source: </a:t>
            </a: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github.com/kitesjs/kites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510</TotalTime>
  <Words>41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TypeScript</vt:lpstr>
      <vt:lpstr>Roomrtc</vt:lpstr>
      <vt:lpstr>Rivebot</vt:lpstr>
      <vt:lpstr>Kites.js 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136</cp:revision>
  <dcterms:created xsi:type="dcterms:W3CDTF">2019-01-18T02:20:21Z</dcterms:created>
  <dcterms:modified xsi:type="dcterms:W3CDTF">2019-10-20T10:58:21Z</dcterms:modified>
</cp:coreProperties>
</file>