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TypeScript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Quick Interview</a:t>
            </a:r>
            <a:endParaRPr lang="en-US" sz="2800"/>
          </a:p>
        </p:txBody>
      </p:sp>
      <p:pic>
        <p:nvPicPr>
          <p:cNvPr id="1026" name="Picture 2" descr="https://pbs.twimg.com/profile_images/743155381661143040/bynNY5d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0" y="1650118"/>
            <a:ext cx="2746374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4" y="2886991"/>
            <a:ext cx="5683551" cy="568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@yeu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61" y="3437351"/>
            <a:ext cx="3240539" cy="32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auth0.com/blog/nestj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862" y="346282"/>
            <a:ext cx="1818054" cy="18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</a:t>
            </a:r>
            <a:r>
              <a:rPr lang="vi-VN"/>
              <a:t>ạ</a:t>
            </a:r>
            <a:r>
              <a:rPr lang="en-US"/>
              <a:t>n th</a:t>
            </a:r>
            <a:r>
              <a:rPr lang="vi-VN"/>
              <a:t>ấ</a:t>
            </a:r>
            <a:r>
              <a:rPr lang="en-US"/>
              <a:t>y nh</a:t>
            </a:r>
            <a:r>
              <a:rPr lang="vi-VN"/>
              <a:t>ữ</a:t>
            </a:r>
            <a:r>
              <a:rPr lang="en-US"/>
              <a:t>ng </a:t>
            </a:r>
            <a:r>
              <a:rPr lang="vi-VN"/>
              <a:t>ứ</a:t>
            </a:r>
            <a:r>
              <a:rPr lang="en-US"/>
              <a:t>ng d</a:t>
            </a:r>
            <a:r>
              <a:rPr lang="vi-VN"/>
              <a:t>ụ</a:t>
            </a:r>
            <a:r>
              <a:rPr lang="en-US"/>
              <a:t>ng nào c</a:t>
            </a:r>
            <a:r>
              <a:rPr lang="vi-VN"/>
              <a:t>ủ</a:t>
            </a:r>
            <a:r>
              <a:rPr lang="en-US"/>
              <a:t>a Typescript?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 &amp; Tools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VSCode</a:t>
            </a:r>
          </a:p>
          <a:p>
            <a:r>
              <a:rPr lang="en-US" smtClean="0"/>
              <a:t>Electron</a:t>
            </a:r>
          </a:p>
          <a:p>
            <a:r>
              <a:rPr lang="en-US" smtClean="0"/>
              <a:t>??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Framework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Nest.js</a:t>
            </a:r>
          </a:p>
          <a:p>
            <a:r>
              <a:rPr lang="en-US" smtClean="0"/>
              <a:t>Angular</a:t>
            </a:r>
          </a:p>
          <a:p>
            <a:r>
              <a:rPr lang="en-US" smtClean="0"/>
              <a:t>Vue 3</a:t>
            </a:r>
          </a:p>
          <a:p>
            <a:r>
              <a:rPr lang="en-US" smtClean="0"/>
              <a:t>React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</a:t>
            </a:r>
            <a:r>
              <a:rPr lang="vi-VN"/>
              <a:t>ệ</a:t>
            </a:r>
            <a:r>
              <a:rPr lang="en-US"/>
              <a:t>t kê các công năng c</a:t>
            </a:r>
            <a:r>
              <a:rPr lang="vi-VN"/>
              <a:t>ủ</a:t>
            </a:r>
            <a:r>
              <a:rPr lang="en-US"/>
              <a:t>a TypeScript?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Compile mã ngu</a:t>
            </a:r>
            <a:r>
              <a:rPr lang="vi-VN"/>
              <a:t>ồ</a:t>
            </a:r>
            <a:r>
              <a:rPr lang="en-US"/>
              <a:t>n </a:t>
            </a:r>
            <a:r>
              <a:rPr lang="en-US"/>
              <a:t>sang </a:t>
            </a:r>
            <a:r>
              <a:rPr lang="en-US" smtClean="0"/>
              <a:t>JavaScript</a:t>
            </a:r>
          </a:p>
          <a:p>
            <a:r>
              <a:rPr lang="en-US"/>
              <a:t>OOP + </a:t>
            </a:r>
            <a:r>
              <a:rPr lang="en-US"/>
              <a:t>static </a:t>
            </a:r>
            <a:r>
              <a:rPr lang="en-US" smtClean="0"/>
              <a:t>typings</a:t>
            </a:r>
          </a:p>
          <a:p>
            <a:r>
              <a:rPr lang="en-US"/>
              <a:t>Assignment of Constructor Parameters s</a:t>
            </a:r>
            <a:r>
              <a:rPr lang="vi-VN"/>
              <a:t>ử</a:t>
            </a:r>
            <a:r>
              <a:rPr lang="en-US"/>
              <a:t> d</a:t>
            </a:r>
            <a:r>
              <a:rPr lang="vi-VN"/>
              <a:t>ụ</a:t>
            </a:r>
            <a:r>
              <a:rPr lang="en-US"/>
              <a:t>ng keywords private, public</a:t>
            </a:r>
            <a:r>
              <a:rPr lang="en-US"/>
              <a:t>, </a:t>
            </a:r>
            <a:r>
              <a:rPr lang="en-US" smtClean="0"/>
              <a:t>readonly</a:t>
            </a:r>
          </a:p>
          <a:p>
            <a:r>
              <a:rPr lang="en-US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49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từ khóa khai báo biến?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 </a:t>
            </a:r>
            <a:r>
              <a:rPr lang="en-US"/>
              <a:t>declaration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Var</a:t>
            </a:r>
          </a:p>
          <a:p>
            <a:r>
              <a:rPr lang="en-US"/>
              <a:t>Let</a:t>
            </a:r>
          </a:p>
          <a:p>
            <a:r>
              <a:rPr lang="en-US"/>
              <a:t>Const</a:t>
            </a:r>
          </a:p>
          <a:p>
            <a:r>
              <a:rPr lang="en-US" smtClean="0"/>
              <a:t>Readonly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smtClean="0"/>
              <a:t>Access modifiers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Static</a:t>
            </a:r>
          </a:p>
          <a:p>
            <a:r>
              <a:rPr lang="en-US"/>
              <a:t>Public</a:t>
            </a:r>
          </a:p>
          <a:p>
            <a:r>
              <a:rPr lang="en-US"/>
              <a:t>Protected</a:t>
            </a:r>
          </a:p>
          <a:p>
            <a:r>
              <a:rPr lang="en-US"/>
              <a:t>Private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TypeScript có ch</a:t>
            </a:r>
            <a:r>
              <a:rPr lang="vi-VN"/>
              <a:t>ạ</a:t>
            </a:r>
            <a:r>
              <a:rPr lang="en-US"/>
              <a:t>y đư</a:t>
            </a:r>
            <a:r>
              <a:rPr lang="vi-VN"/>
              <a:t>ợ</a:t>
            </a:r>
            <a:r>
              <a:rPr lang="en-US"/>
              <a:t>c </a:t>
            </a:r>
            <a:r>
              <a:rPr lang="en-US"/>
              <a:t>trên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trình </a:t>
            </a:r>
            <a:r>
              <a:rPr lang="en-US"/>
              <a:t>duy</a:t>
            </a:r>
            <a:r>
              <a:rPr lang="vi-VN"/>
              <a:t>ệ</a:t>
            </a:r>
            <a:r>
              <a:rPr lang="en-US"/>
              <a:t>t không?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dn.pixabay.com/photo/2018/03/12/03/40/say-no-3218695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84" y="2409024"/>
            <a:ext cx="5206134" cy="348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</a:t>
            </a:r>
            <a:r>
              <a:rPr lang="vi-VN"/>
              <a:t>ề</a:t>
            </a:r>
            <a:r>
              <a:rPr lang="en-US"/>
              <a:t>n t</a:t>
            </a:r>
            <a:r>
              <a:rPr lang="vi-VN"/>
              <a:t>ả</a:t>
            </a:r>
            <a:r>
              <a:rPr lang="en-US"/>
              <a:t>ng nào (platform gi</a:t>
            </a:r>
            <a:r>
              <a:rPr lang="vi-VN"/>
              <a:t>ố</a:t>
            </a:r>
            <a:r>
              <a:rPr lang="en-US"/>
              <a:t>ng như Node.js) ch</a:t>
            </a:r>
            <a:r>
              <a:rPr lang="vi-VN"/>
              <a:t>ạ</a:t>
            </a:r>
            <a:r>
              <a:rPr lang="en-US"/>
              <a:t>y tr</a:t>
            </a:r>
            <a:r>
              <a:rPr lang="vi-VN"/>
              <a:t>ự</a:t>
            </a:r>
            <a:r>
              <a:rPr lang="en-US"/>
              <a:t>c ti</a:t>
            </a:r>
            <a:r>
              <a:rPr lang="vi-VN"/>
              <a:t>ế</a:t>
            </a:r>
            <a:r>
              <a:rPr lang="en-US"/>
              <a:t>p đư</a:t>
            </a:r>
            <a:r>
              <a:rPr lang="vi-VN"/>
              <a:t>ợ</a:t>
            </a:r>
            <a:r>
              <a:rPr lang="en-US"/>
              <a:t>c TS mà không ph</a:t>
            </a:r>
            <a:r>
              <a:rPr lang="vi-VN"/>
              <a:t>ả</a:t>
            </a:r>
            <a:r>
              <a:rPr lang="en-US"/>
              <a:t>i biên d</a:t>
            </a:r>
            <a:r>
              <a:rPr lang="vi-VN"/>
              <a:t>ị</a:t>
            </a:r>
            <a:r>
              <a:rPr lang="en-US"/>
              <a:t>ch?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@deno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22" y="3009255"/>
            <a:ext cx="2755586" cy="275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TypeScript s</a:t>
            </a:r>
            <a:r>
              <a:rPr lang="vi-VN"/>
              <a:t>ử</a:t>
            </a:r>
            <a:r>
              <a:rPr lang="en-US"/>
              <a:t> d</a:t>
            </a:r>
            <a:r>
              <a:rPr lang="vi-VN"/>
              <a:t>ụ</a:t>
            </a:r>
            <a:r>
              <a:rPr lang="en-US"/>
              <a:t>ng trình biên d</a:t>
            </a:r>
            <a:r>
              <a:rPr lang="vi-VN"/>
              <a:t>ị</a:t>
            </a:r>
            <a:r>
              <a:rPr lang="en-US"/>
              <a:t>ch nào?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TSC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tính ch</a:t>
            </a:r>
            <a:r>
              <a:rPr lang="vi-VN"/>
              <a:t>ấ</a:t>
            </a:r>
            <a:r>
              <a:rPr lang="en-US"/>
              <a:t>t c</a:t>
            </a:r>
            <a:r>
              <a:rPr lang="vi-VN"/>
              <a:t>ủ</a:t>
            </a:r>
            <a:r>
              <a:rPr lang="en-US"/>
              <a:t>a l</a:t>
            </a:r>
            <a:r>
              <a:rPr lang="vi-VN"/>
              <a:t>ậ</a:t>
            </a:r>
            <a:r>
              <a:rPr lang="en-US"/>
              <a:t>p trình hư</a:t>
            </a:r>
            <a:r>
              <a:rPr lang="vi-VN"/>
              <a:t>ớ</a:t>
            </a:r>
            <a:r>
              <a:rPr lang="en-US"/>
              <a:t>ng đ</a:t>
            </a:r>
            <a:r>
              <a:rPr lang="vi-VN"/>
              <a:t>ố</a:t>
            </a:r>
            <a:r>
              <a:rPr lang="en-US"/>
              <a:t>i tư</a:t>
            </a:r>
            <a:r>
              <a:rPr lang="vi-VN"/>
              <a:t>ợ</a:t>
            </a:r>
            <a:r>
              <a:rPr lang="en-US"/>
              <a:t>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ctr">
              <a:buFont typeface="+mj-lt"/>
              <a:buAutoNum type="arabicPeriod"/>
            </a:pPr>
            <a:r>
              <a:rPr lang="en-US" smtClean="0"/>
              <a:t>Inheritance</a:t>
            </a:r>
            <a:endParaRPr lang="en-US"/>
          </a:p>
          <a:p>
            <a:pPr marL="514350" indent="-514350" fontAlgn="ctr">
              <a:buFont typeface="+mj-lt"/>
              <a:buAutoNum type="arabicPeriod"/>
            </a:pPr>
            <a:r>
              <a:rPr lang="en-US"/>
              <a:t>Abstraction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mtClean="0"/>
              <a:t>Polymorphism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/>
              <a:t>Encapsulation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511</TotalTime>
  <Words>180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TypeScript</vt:lpstr>
      <vt:lpstr>Bạn thấy những ứng dụng nào của Typescript?</vt:lpstr>
      <vt:lpstr>Liệt kê các công năng của TypeScript?</vt:lpstr>
      <vt:lpstr>Các từ khóa khai báo biến?</vt:lpstr>
      <vt:lpstr>TypeScript có chạy được trên  trình duyệt không?</vt:lpstr>
      <vt:lpstr>Nền tảng nào (platform giống như Node.js) chạy trực tiếp được TS mà không phải biên dịch?</vt:lpstr>
      <vt:lpstr>TypeScript sử dụng trình biên dịch nào?</vt:lpstr>
      <vt:lpstr>Các tính chất của lập trình hướng đối tượng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137</cp:revision>
  <dcterms:created xsi:type="dcterms:W3CDTF">2019-01-18T02:20:21Z</dcterms:created>
  <dcterms:modified xsi:type="dcterms:W3CDTF">2019-10-19T01:16:55Z</dcterms:modified>
</cp:coreProperties>
</file>