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98099" name="Text">
    </p:cNvPr>
          <p:cNvSpPr>
            <a:spLocks noGrp="1"/>
          </p:cNvSpPr>
          <p:nvPr/>
        </p:nvSpPr>
        <p:spPr>
          <a:xfrm rot="0">
            <a:off x="254000" y="685800"/>
            <a:ext cx="7048500" cy="215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latin typeface="Times New Roman"/>
                <a:ea typeface="Times New Roman"/>
                <a:cs typeface="Times New Roman"/>
              </a:rPr>
              <a:t>RELATÓRIO DE QUANTIDADES VENDIDAS</a:t>
            </a:r>
          </a:p>
        </p:txBody>
      </p:sp>
      <p:sp>
        <p:nvSpPr>
          <p:cNvPr id="58542622" name="Text">
    </p:cNvPr>
          <p:cNvSpPr>
            <a:spLocks noGrp="1"/>
          </p:cNvSpPr>
          <p:nvPr/>
        </p:nvSpPr>
        <p:spPr>
          <a:xfrm rot="0">
            <a:off x="1435100" y="102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21/11/2025</a:t>
            </a:r>
          </a:p>
        </p:txBody>
      </p:sp>
      <p:sp>
        <p:nvSpPr>
          <p:cNvPr id="1013758966" name="Text">
    </p:cNvPr>
          <p:cNvSpPr>
            <a:spLocks noGrp="1"/>
          </p:cNvSpPr>
          <p:nvPr/>
        </p:nvSpPr>
        <p:spPr>
          <a:xfrm rot="0">
            <a:off x="1168400" y="1028700"/>
            <a:ext cx="2921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100" b="1">
</a:rPr>
              <a:t>à</a:t>
            </a:r>
          </a:p>
        </p:txBody>
      </p:sp>
      <p:sp>
        <p:nvSpPr>
          <p:cNvPr id="1555021797" name="Text">
    </p:cNvPr>
          <p:cNvSpPr>
            <a:spLocks noGrp="1"/>
          </p:cNvSpPr>
          <p:nvPr/>
        </p:nvSpPr>
        <p:spPr>
          <a:xfrm rot="0">
            <a:off x="533400" y="1028700"/>
            <a:ext cx="6985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06/10/2025</a:t>
            </a:r>
          </a:p>
        </p:txBody>
      </p:sp>
      <p:sp>
        <p:nvSpPr>
          <p:cNvPr id="344461753" name="Text">
    </p:cNvPr>
          <p:cNvSpPr>
            <a:spLocks noGrp="1"/>
          </p:cNvSpPr>
          <p:nvPr/>
        </p:nvSpPr>
        <p:spPr>
          <a:xfrm rot="0">
            <a:off x="254000" y="1028700"/>
            <a:ext cx="2921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100" b="1">
</a:rPr>
              <a:t>De</a:t>
            </a:r>
          </a:p>
        </p:txBody>
      </p:sp>
      <p:sp>
        <p:nvSpPr>
          <p:cNvPr id="2102166668" name="Rectangle"/>
          <p:cNvSpPr>
            <a:spLocks noGrp="1"/>
          </p:cNvSpPr>
          <p:nvPr/>
        </p:nvSpPr>
        <p:spPr>
          <a:xfrm>
            <a:off x="254000" y="1282700"/>
            <a:ext cx="4089400" cy="12954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6479320" name="Text">
    </p:cNvPr>
          <p:cNvSpPr>
            <a:spLocks noGrp="1"/>
          </p:cNvSpPr>
          <p:nvPr/>
        </p:nvSpPr>
        <p:spPr>
          <a:xfrm rot="0">
            <a:off x="508000" y="1536700"/>
            <a:ext cx="3683000" cy="1651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63500" tIns="0" rIns="0" bIns="0" rtlCol="0" anchor="ctr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>
                <a:latin typeface="Times New Roman"/>
                <a:ea typeface="Times New Roman"/>
                <a:cs typeface="Times New Roman"/>
              </a:rPr>
              <a:t>Artigo: Absinto milbar 70 CL</a:t>
            </a:r>
          </a:p>
        </p:txBody>
      </p:sp>
      <p:sp>
        <p:nvSpPr>
          <p:cNvPr id="98033710" name="Text">
    </p:cNvPr>
          <p:cNvSpPr>
            <a:spLocks noGrp="1"/>
          </p:cNvSpPr>
          <p:nvPr/>
        </p:nvSpPr>
        <p:spPr>
          <a:xfrm rot="0">
            <a:off x="4203700" y="1536700"/>
            <a:ext cx="3136900" cy="1651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63500" tIns="0" rIns="0" bIns="0" rtlCol="0" anchor="ctr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>
                <a:latin typeface="Times New Roman"/>
                <a:ea typeface="Times New Roman"/>
                <a:cs typeface="Times New Roman"/>
              </a:rPr>
              <a:t>Codigo Manual: 406</a:t>
            </a:r>
          </a:p>
        </p:txBody>
      </p:sp>
      <p:sp>
        <p:nvSpPr>
          <p:cNvPr id="1367747828" name="Text">
    </p:cNvPr>
          <p:cNvSpPr>
            <a:spLocks noGrp="1"/>
          </p:cNvSpPr>
          <p:nvPr/>
        </p:nvSpPr>
        <p:spPr>
          <a:xfrm rot="0">
            <a:off x="5397500" y="1701800"/>
            <a:ext cx="508000" cy="152400"/>
          </a:xfrm>
          <a:prstGeom prst="rect">
            <a:avLst/>
          </a:prstGeom>
          <a:solidFill>
            <a:srgbClr val="666666"/>
          </a:solidFill>
          <a:ln w="3175">
            <a:solidFill>
              <a:srgbClr val="FFFFFF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Qtd</a:t>
            </a:r>
          </a:p>
        </p:txBody>
      </p:sp>
      <p:sp>
        <p:nvSpPr>
          <p:cNvPr id="1215806124" name="Text">
    </p:cNvPr>
          <p:cNvSpPr>
            <a:spLocks noGrp="1"/>
          </p:cNvSpPr>
          <p:nvPr/>
        </p:nvSpPr>
        <p:spPr>
          <a:xfrm rot="0">
            <a:off x="4191000" y="1701800"/>
            <a:ext cx="1206500" cy="152400"/>
          </a:xfrm>
          <a:prstGeom prst="rect">
            <a:avLst/>
          </a:prstGeom>
          <a:solidFill>
            <a:srgbClr val="666666"/>
          </a:solidFill>
          <a:ln w="3175">
            <a:solidFill>
              <a:srgbClr val="FFFFFF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Preço Venda</a:t>
            </a:r>
          </a:p>
        </p:txBody>
      </p:sp>
      <p:sp>
        <p:nvSpPr>
          <p:cNvPr id="1566206105" name="Text">
    </p:cNvPr>
          <p:cNvSpPr>
            <a:spLocks noGrp="1"/>
          </p:cNvSpPr>
          <p:nvPr/>
        </p:nvSpPr>
        <p:spPr>
          <a:xfrm rot="0">
            <a:off x="5905500" y="1701800"/>
            <a:ext cx="1435100" cy="152400"/>
          </a:xfrm>
          <a:prstGeom prst="rect">
            <a:avLst/>
          </a:prstGeom>
          <a:solidFill>
            <a:srgbClr val="666666"/>
          </a:solidFill>
          <a:ln w="3175">
            <a:solidFill>
              <a:srgbClr val="FFFFFF"/>
            </a:solidFill>
            <a:prstDash val="solid"/>
          </a:ln>
        </p:spPr>
        <p:txBody>
          <a:bodyPr wrap="square" lIns="0" tIns="0" rIns="10160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Valor Total</a:t>
            </a:r>
          </a:p>
        </p:txBody>
      </p:sp>
      <p:sp>
        <p:nvSpPr>
          <p:cNvPr id="1739990412" name="Text">
    </p:cNvPr>
          <p:cNvSpPr>
            <a:spLocks noGrp="1"/>
          </p:cNvSpPr>
          <p:nvPr/>
        </p:nvSpPr>
        <p:spPr>
          <a:xfrm rot="0">
            <a:off x="5397500" y="1854200"/>
            <a:ext cx="5080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3.0</a:t>
            </a:r>
          </a:p>
        </p:txBody>
      </p:sp>
      <p:sp>
        <p:nvSpPr>
          <p:cNvPr id="129451010" name="Text">
    </p:cNvPr>
          <p:cNvSpPr>
            <a:spLocks noGrp="1"/>
          </p:cNvSpPr>
          <p:nvPr/>
        </p:nvSpPr>
        <p:spPr>
          <a:xfrm rot="0">
            <a:off x="4203700" y="1854200"/>
            <a:ext cx="11938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9,600.00</a:t>
            </a:r>
          </a:p>
        </p:txBody>
      </p:sp>
      <p:sp>
        <p:nvSpPr>
          <p:cNvPr id="1927294082" name="Text">
    </p:cNvPr>
          <p:cNvSpPr>
            <a:spLocks noGrp="1"/>
          </p:cNvSpPr>
          <p:nvPr/>
        </p:nvSpPr>
        <p:spPr>
          <a:xfrm rot="0">
            <a:off x="5905500" y="1854200"/>
            <a:ext cx="14351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28,800.00</a:t>
            </a:r>
          </a:p>
        </p:txBody>
      </p:sp>
      <p:sp>
        <p:nvSpPr>
          <p:cNvPr id="2087754983" name="Text">
    </p:cNvPr>
          <p:cNvSpPr>
            <a:spLocks noGrp="1"/>
          </p:cNvSpPr>
          <p:nvPr/>
        </p:nvSpPr>
        <p:spPr>
          <a:xfrm rot="0">
            <a:off x="5397500" y="1993900"/>
            <a:ext cx="5080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1.0</a:t>
            </a:r>
          </a:p>
        </p:txBody>
      </p:sp>
      <p:sp>
        <p:nvSpPr>
          <p:cNvPr id="708598944" name="Text">
    </p:cNvPr>
          <p:cNvSpPr>
            <a:spLocks noGrp="1"/>
          </p:cNvSpPr>
          <p:nvPr/>
        </p:nvSpPr>
        <p:spPr>
          <a:xfrm rot="0">
            <a:off x="4203700" y="1993900"/>
            <a:ext cx="11938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10,000.00</a:t>
            </a:r>
          </a:p>
        </p:txBody>
      </p:sp>
      <p:sp>
        <p:nvSpPr>
          <p:cNvPr id="395745969" name="Text">
    </p:cNvPr>
          <p:cNvSpPr>
            <a:spLocks noGrp="1"/>
          </p:cNvSpPr>
          <p:nvPr/>
        </p:nvSpPr>
        <p:spPr>
          <a:xfrm rot="0">
            <a:off x="5905500" y="1993900"/>
            <a:ext cx="14351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10,000.00</a:t>
            </a:r>
          </a:p>
        </p:txBody>
      </p:sp>
      <p:sp>
        <p:nvSpPr>
          <p:cNvPr id="1684087037" name="Text">
    </p:cNvPr>
          <p:cNvSpPr>
            <a:spLocks noGrp="1"/>
          </p:cNvSpPr>
          <p:nvPr/>
        </p:nvSpPr>
        <p:spPr>
          <a:xfrm rot="0">
            <a:off x="5397500" y="2133600"/>
            <a:ext cx="508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 b="1">
                <a:latin typeface="Times New Roman"/>
                <a:ea typeface="Times New Roman"/>
                <a:cs typeface="Times New Roman"/>
              </a:rPr>
              <a:t>4</a:t>
            </a:r>
          </a:p>
        </p:txBody>
      </p:sp>
      <p:sp>
        <p:nvSpPr>
          <p:cNvPr id="479076146" name="Text">
    </p:cNvPr>
          <p:cNvSpPr>
            <a:spLocks noGrp="1"/>
          </p:cNvSpPr>
          <p:nvPr/>
        </p:nvSpPr>
        <p:spPr>
          <a:xfrm rot="0">
            <a:off x="4203700" y="2133600"/>
            <a:ext cx="1193800" cy="190500"/>
          </a:xfrm>
          <a:prstGeom prst="rect">
            <a:avLst/>
          </a:prstGeom>
          <a:ln w="6350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 b="1">
                <a:latin typeface="Times New Roman"/>
                <a:ea typeface="Times New Roman"/>
                <a:cs typeface="Times New Roman"/>
              </a:rPr>
              <a:t>TOTAL:</a:t>
            </a:r>
          </a:p>
        </p:txBody>
      </p:sp>
      <p:sp>
        <p:nvSpPr>
          <p:cNvPr id="1419745631" name="Text">
    </p:cNvPr>
          <p:cNvSpPr>
            <a:spLocks noGrp="1"/>
          </p:cNvSpPr>
          <p:nvPr/>
        </p:nvSpPr>
        <p:spPr>
          <a:xfrm rot="0">
            <a:off x="5905500" y="2133600"/>
            <a:ext cx="1435100" cy="190500"/>
          </a:xfrm>
          <a:prstGeom prst="rect">
            <a:avLst/>
          </a:prstGeom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 b="1">
                <a:latin typeface="Times New Roman"/>
                <a:ea typeface="Times New Roman"/>
                <a:cs typeface="Times New Roman"/>
              </a:rPr>
              <a:t>38,800.00</a:t>
            </a:r>
          </a:p>
        </p:txBody>
      </p:sp>
      <p:sp>
        <p:nvSpPr>
          <p:cNvPr id="2004865647" name="Rectangle"/>
          <p:cNvSpPr>
            <a:spLocks noGrp="1"/>
          </p:cNvSpPr>
          <p:nvPr/>
        </p:nvSpPr>
        <p:spPr>
          <a:xfrm>
            <a:off x="254000" y="2578100"/>
            <a:ext cx="4089400" cy="1155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3839157" name="Text">
    </p:cNvPr>
          <p:cNvSpPr>
            <a:spLocks noGrp="1"/>
          </p:cNvSpPr>
          <p:nvPr/>
        </p:nvSpPr>
        <p:spPr>
          <a:xfrm rot="0">
            <a:off x="508000" y="2832100"/>
            <a:ext cx="3683000" cy="1651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63500" tIns="0" rIns="0" bIns="0" rtlCol="0" anchor="ctr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>
                <a:latin typeface="Times New Roman"/>
                <a:ea typeface="Times New Roman"/>
                <a:cs typeface="Times New Roman"/>
              </a:rPr>
              <a:t>Artigo: Absinto Rodniks Black 70cl</a:t>
            </a:r>
          </a:p>
        </p:txBody>
      </p:sp>
      <p:sp>
        <p:nvSpPr>
          <p:cNvPr id="1987021126" name="Text">
    </p:cNvPr>
          <p:cNvSpPr>
            <a:spLocks noGrp="1"/>
          </p:cNvSpPr>
          <p:nvPr/>
        </p:nvSpPr>
        <p:spPr>
          <a:xfrm rot="0">
            <a:off x="4203700" y="2832100"/>
            <a:ext cx="3136900" cy="1651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63500" tIns="0" rIns="0" bIns="0" rtlCol="0" anchor="ctr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>
                <a:latin typeface="Times New Roman"/>
                <a:ea typeface="Times New Roman"/>
                <a:cs typeface="Times New Roman"/>
              </a:rPr>
              <a:t>Codigo Manual: 407</a:t>
            </a:r>
          </a:p>
        </p:txBody>
      </p:sp>
      <p:sp>
        <p:nvSpPr>
          <p:cNvPr id="1578283957" name="Text">
    </p:cNvPr>
          <p:cNvSpPr>
            <a:spLocks noGrp="1"/>
          </p:cNvSpPr>
          <p:nvPr/>
        </p:nvSpPr>
        <p:spPr>
          <a:xfrm rot="0">
            <a:off x="5397500" y="2997200"/>
            <a:ext cx="508000" cy="152400"/>
          </a:xfrm>
          <a:prstGeom prst="rect">
            <a:avLst/>
          </a:prstGeom>
          <a:solidFill>
            <a:srgbClr val="666666"/>
          </a:solidFill>
          <a:ln w="3175">
            <a:solidFill>
              <a:srgbClr val="FFFFFF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Qtd</a:t>
            </a:r>
          </a:p>
        </p:txBody>
      </p:sp>
      <p:sp>
        <p:nvSpPr>
          <p:cNvPr id="1467481778" name="Text">
    </p:cNvPr>
          <p:cNvSpPr>
            <a:spLocks noGrp="1"/>
          </p:cNvSpPr>
          <p:nvPr/>
        </p:nvSpPr>
        <p:spPr>
          <a:xfrm rot="0">
            <a:off x="4191000" y="2997200"/>
            <a:ext cx="1206500" cy="152400"/>
          </a:xfrm>
          <a:prstGeom prst="rect">
            <a:avLst/>
          </a:prstGeom>
          <a:solidFill>
            <a:srgbClr val="666666"/>
          </a:solidFill>
          <a:ln w="3175">
            <a:solidFill>
              <a:srgbClr val="FFFFFF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Preço Venda</a:t>
            </a:r>
          </a:p>
        </p:txBody>
      </p:sp>
      <p:sp>
        <p:nvSpPr>
          <p:cNvPr id="1848631091" name="Text">
    </p:cNvPr>
          <p:cNvSpPr>
            <a:spLocks noGrp="1"/>
          </p:cNvSpPr>
          <p:nvPr/>
        </p:nvSpPr>
        <p:spPr>
          <a:xfrm rot="0">
            <a:off x="5905500" y="2997200"/>
            <a:ext cx="1435100" cy="152400"/>
          </a:xfrm>
          <a:prstGeom prst="rect">
            <a:avLst/>
          </a:prstGeom>
          <a:solidFill>
            <a:srgbClr val="666666"/>
          </a:solidFill>
          <a:ln w="3175">
            <a:solidFill>
              <a:srgbClr val="FFFFFF"/>
            </a:solidFill>
            <a:prstDash val="solid"/>
          </a:ln>
        </p:spPr>
        <p:txBody>
          <a:bodyPr wrap="square" lIns="0" tIns="0" rIns="10160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Valor Total</a:t>
            </a:r>
          </a:p>
        </p:txBody>
      </p:sp>
      <p:sp>
        <p:nvSpPr>
          <p:cNvPr id="1677741577" name="Text">
    </p:cNvPr>
          <p:cNvSpPr>
            <a:spLocks noGrp="1"/>
          </p:cNvSpPr>
          <p:nvPr/>
        </p:nvSpPr>
        <p:spPr>
          <a:xfrm rot="0">
            <a:off x="5397500" y="3149600"/>
            <a:ext cx="5080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1.0</a:t>
            </a:r>
          </a:p>
        </p:txBody>
      </p:sp>
      <p:sp>
        <p:nvSpPr>
          <p:cNvPr id="793040423" name="Text">
    </p:cNvPr>
          <p:cNvSpPr>
            <a:spLocks noGrp="1"/>
          </p:cNvSpPr>
          <p:nvPr/>
        </p:nvSpPr>
        <p:spPr>
          <a:xfrm rot="0">
            <a:off x="4203700" y="3149600"/>
            <a:ext cx="11938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10,350.00</a:t>
            </a:r>
          </a:p>
        </p:txBody>
      </p:sp>
      <p:sp>
        <p:nvSpPr>
          <p:cNvPr id="1202597651" name="Text">
    </p:cNvPr>
          <p:cNvSpPr>
            <a:spLocks noGrp="1"/>
          </p:cNvSpPr>
          <p:nvPr/>
        </p:nvSpPr>
        <p:spPr>
          <a:xfrm rot="0">
            <a:off x="5905500" y="3149600"/>
            <a:ext cx="1435100" cy="13970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10,350.00</a:t>
            </a:r>
          </a:p>
        </p:txBody>
      </p:sp>
      <p:sp>
        <p:nvSpPr>
          <p:cNvPr id="1466476178" name="Text">
    </p:cNvPr>
          <p:cNvSpPr>
            <a:spLocks noGrp="1"/>
          </p:cNvSpPr>
          <p:nvPr/>
        </p:nvSpPr>
        <p:spPr>
          <a:xfrm rot="0">
            <a:off x="5397500" y="3289300"/>
            <a:ext cx="508000" cy="1905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 b="1">
                <a:latin typeface="Times New Roman"/>
                <a:ea typeface="Times New Roman"/>
                <a:cs typeface="Times New Roman"/>
              </a:rPr>
              <a:t>1</a:t>
            </a:r>
          </a:p>
        </p:txBody>
      </p:sp>
      <p:sp>
        <p:nvSpPr>
          <p:cNvPr id="830392944" name="Text">
    </p:cNvPr>
          <p:cNvSpPr>
            <a:spLocks noGrp="1"/>
          </p:cNvSpPr>
          <p:nvPr/>
        </p:nvSpPr>
        <p:spPr>
          <a:xfrm rot="0">
            <a:off x="4203700" y="3289300"/>
            <a:ext cx="1193800" cy="190500"/>
          </a:xfrm>
          <a:prstGeom prst="rect">
            <a:avLst/>
          </a:prstGeom>
          <a:ln w="6350">
            <a:solidFill>
              <a:srgbClr val="000000"/>
            </a:solidFill>
            <a:prstDash val="solid"/>
          </a:ln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 b="1">
                <a:latin typeface="Times New Roman"/>
                <a:ea typeface="Times New Roman"/>
                <a:cs typeface="Times New Roman"/>
              </a:rPr>
              <a:t>TOTAL:</a:t>
            </a:r>
          </a:p>
        </p:txBody>
      </p:sp>
      <p:sp>
        <p:nvSpPr>
          <p:cNvPr id="939706262" name="Text">
    </p:cNvPr>
          <p:cNvSpPr>
            <a:spLocks noGrp="1"/>
          </p:cNvSpPr>
          <p:nvPr/>
        </p:nvSpPr>
        <p:spPr>
          <a:xfrm rot="0">
            <a:off x="5905500" y="3289300"/>
            <a:ext cx="1435100" cy="190500"/>
          </a:xfrm>
          <a:prstGeom prst="rect">
            <a:avLst/>
          </a:prstGeom>
        </p:spPr>
        <p:txBody>
          <a:bodyPr wrap="square" lIns="0" tIns="0" rIns="25400" bIns="0" rtlCol="0" anchor="ctr"/>
          <a:lstStyle/>
          <a:p>
            <a:pPr algn="r">
              <a:lnSpc>
                <a:spcPct val="100%"/>
              </a:lnSpc>
              <a:defRPr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 b="1">
                <a:latin typeface="Times New Roman"/>
                <a:ea typeface="Times New Roman"/>
                <a:cs typeface="Times New Roman"/>
              </a:rPr>
              <a:t>10,350.00</a:t>
            </a:r>
          </a:p>
        </p:txBody>
      </p:sp>
      <p:sp>
        <p:nvSpPr>
          <p:cNvPr id="689772364" name="Text">
    </p:cNvPr>
          <p:cNvSpPr>
            <a:spLocks noGrp="1"/>
          </p:cNvSpPr>
          <p:nvPr/>
        </p:nvSpPr>
        <p:spPr>
          <a:xfrm rot="0">
            <a:off x="6845300" y="97790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</a:t>
            </a:r>
          </a:p>
        </p:txBody>
      </p:sp>
      <p:sp>
        <p:nvSpPr>
          <p:cNvPr id="241344818" name="Text">
    </p:cNvPr>
          <p:cNvSpPr>
            <a:spLocks noGrp="1"/>
          </p:cNvSpPr>
          <p:nvPr/>
        </p:nvSpPr>
        <p:spPr>
          <a:xfrm rot="0">
            <a:off x="4635500" y="97790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 of </a:t>
            </a:r>
          </a:p>
        </p:txBody>
      </p:sp>
      <p:sp>
        <p:nvSpPr>
          <p:cNvPr id="481090138" name="Text">
    </p:cNvPr>
          <p:cNvSpPr>
            <a:spLocks noGrp="1"/>
          </p:cNvSpPr>
          <p:nvPr/>
        </p:nvSpPr>
        <p:spPr>
          <a:xfrm rot="0">
            <a:off x="393700" y="10096500"/>
            <a:ext cx="67564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800">
                <a:latin typeface="Arial"/>
                <a:ea typeface="Arial"/>
                <a:cs typeface="Arial"/>
              </a:rPr>
              <a:t>Software desenvolvido pela DVML-COMERCIAL, Lda/Contactos: 921734126</a:t>
            </a:r>
          </a:p>
        </p:txBody>
      </p:sp>
      <p:sp>
        <p:nvSpPr>
          <p:cNvPr id="1539751669" name="Text">
    </p:cNvPr>
          <p:cNvSpPr>
            <a:spLocks noGrp="1"/>
          </p:cNvSpPr>
          <p:nvPr/>
        </p:nvSpPr>
        <p:spPr>
          <a:xfrm rot="0">
            <a:off x="393700" y="98044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10/6/25 12:27 PM</a:t>
            </a:r>
          </a:p>
        </p:txBody>
      </p:sp>
      <p:sp>
        <p:nvSpPr>
          <p:cNvPr id="1977023596" name="Text">
    </p:cNvPr>
          <p:cNvSpPr>
            <a:spLocks noGrp="1"/>
          </p:cNvSpPr>
          <p:nvPr/>
        </p:nvSpPr>
        <p:spPr>
          <a:xfrm rot="0">
            <a:off x="393700" y="10236200"/>
            <a:ext cx="67564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800">
                <a:latin typeface="Arial"/>
                <a:ea typeface="Arial"/>
                <a:cs typeface="Arial"/>
              </a:rPr>
              <a:t>email:  dvml.comercial@gmail.com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