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</p:sldIdLst>
  <p:sldSz cx="7556500" cy="10693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026728" name="Text">
    </p:cNvPr>
          <p:cNvSpPr>
            <a:spLocks noGrp="1"/>
          </p:cNvSpPr>
          <p:nvPr/>
        </p:nvSpPr>
        <p:spPr>
          <a:xfrm rot="0">
            <a:off x="254000" y="254000"/>
            <a:ext cx="3683000" cy="165100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  <p:txBody>
          <a:bodyPr wrap="square" lIns="63500" tIns="0" rIns="0" bIns="0" rtlCol="0" anchor="ctr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100">
                <a:latin typeface="Times New Roman"/>
                <a:ea typeface="Times New Roman"/>
                <a:cs typeface="Times New Roman"/>
              </a:rPr>
              <a:t>Artigo: Absinto milbar 70 CL</a:t>
            </a:r>
          </a:p>
        </p:txBody>
      </p:sp>
      <p:sp>
        <p:nvSpPr>
          <p:cNvPr id="1901990940" name="Text">
    </p:cNvPr>
          <p:cNvSpPr>
            <a:spLocks noGrp="1"/>
          </p:cNvSpPr>
          <p:nvPr/>
        </p:nvSpPr>
        <p:spPr>
          <a:xfrm rot="0">
            <a:off x="3949700" y="254000"/>
            <a:ext cx="3136900" cy="165100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  <p:txBody>
          <a:bodyPr wrap="square" lIns="63500" tIns="0" rIns="0" bIns="0" rtlCol="0" anchor="ctr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100">
                <a:latin typeface="Times New Roman"/>
                <a:ea typeface="Times New Roman"/>
                <a:cs typeface="Times New Roman"/>
              </a:rPr>
              <a:t>Codigo Manual: 406</a:t>
            </a:r>
          </a:p>
        </p:txBody>
      </p:sp>
      <p:sp>
        <p:nvSpPr>
          <p:cNvPr id="1495385253" name="Text">
    </p:cNvPr>
          <p:cNvSpPr>
            <a:spLocks noGrp="1"/>
          </p:cNvSpPr>
          <p:nvPr/>
        </p:nvSpPr>
        <p:spPr>
          <a:xfrm rot="0">
            <a:off x="5143500" y="419100"/>
            <a:ext cx="508000" cy="152400"/>
          </a:xfrm>
          <a:prstGeom prst="rect">
            <a:avLst/>
          </a:prstGeom>
          <a:solidFill>
            <a:srgbClr val="666666"/>
          </a:solidFill>
          <a:ln w="3175">
            <a:solidFill>
              <a:srgbClr val="FFFFFF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Qtd</a:t>
            </a:r>
          </a:p>
        </p:txBody>
      </p:sp>
      <p:sp>
        <p:nvSpPr>
          <p:cNvPr id="1817019693" name="Text">
    </p:cNvPr>
          <p:cNvSpPr>
            <a:spLocks noGrp="1"/>
          </p:cNvSpPr>
          <p:nvPr/>
        </p:nvSpPr>
        <p:spPr>
          <a:xfrm rot="0">
            <a:off x="3937000" y="419100"/>
            <a:ext cx="1206500" cy="152400"/>
          </a:xfrm>
          <a:prstGeom prst="rect">
            <a:avLst/>
          </a:prstGeom>
          <a:solidFill>
            <a:srgbClr val="666666"/>
          </a:solidFill>
          <a:ln w="3175">
            <a:solidFill>
              <a:srgbClr val="FFFFFF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Preço Venda</a:t>
            </a:r>
          </a:p>
        </p:txBody>
      </p:sp>
      <p:sp>
        <p:nvSpPr>
          <p:cNvPr id="218174828" name="Text">
    </p:cNvPr>
          <p:cNvSpPr>
            <a:spLocks noGrp="1"/>
          </p:cNvSpPr>
          <p:nvPr/>
        </p:nvSpPr>
        <p:spPr>
          <a:xfrm rot="0">
            <a:off x="5651500" y="419100"/>
            <a:ext cx="1435100" cy="152400"/>
          </a:xfrm>
          <a:prstGeom prst="rect">
            <a:avLst/>
          </a:prstGeom>
          <a:solidFill>
            <a:srgbClr val="666666"/>
          </a:solidFill>
          <a:ln w="3175">
            <a:solidFill>
              <a:srgbClr val="FFFFFF"/>
            </a:solidFill>
            <a:prstDash val="solid"/>
          </a:ln>
        </p:spPr>
        <p:txBody>
          <a:bodyPr wrap="square" lIns="0" tIns="0" rIns="101600" bIns="0" rtlCol="0" anchor="ctr"/>
          <a:lstStyle/>
          <a:p>
            <a:pPr algn="r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Valor Total</a:t>
            </a:r>
          </a:p>
        </p:txBody>
      </p:sp>
      <p:sp>
        <p:nvSpPr>
          <p:cNvPr id="217980452" name="Text">
    </p:cNvPr>
          <p:cNvSpPr>
            <a:spLocks noGrp="1"/>
          </p:cNvSpPr>
          <p:nvPr/>
        </p:nvSpPr>
        <p:spPr>
          <a:xfrm rot="0">
            <a:off x="5143500" y="571500"/>
            <a:ext cx="508000" cy="139700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3.0</a:t>
            </a:r>
          </a:p>
        </p:txBody>
      </p:sp>
      <p:sp>
        <p:nvSpPr>
          <p:cNvPr id="1529739250" name="Text">
    </p:cNvPr>
          <p:cNvSpPr>
            <a:spLocks noGrp="1"/>
          </p:cNvSpPr>
          <p:nvPr/>
        </p:nvSpPr>
        <p:spPr>
          <a:xfrm rot="0">
            <a:off x="3949700" y="571500"/>
            <a:ext cx="1193800" cy="139700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  <p:txBody>
          <a:bodyPr wrap="square" lIns="0" tIns="0" rIns="25400" bIns="0" rtlCol="0" anchor="ctr"/>
          <a:lstStyle/>
          <a:p>
            <a:pPr algn="r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9,600.00</a:t>
            </a:r>
          </a:p>
        </p:txBody>
      </p:sp>
      <p:sp>
        <p:nvSpPr>
          <p:cNvPr id="1539925335" name="Text">
    </p:cNvPr>
          <p:cNvSpPr>
            <a:spLocks noGrp="1"/>
          </p:cNvSpPr>
          <p:nvPr/>
        </p:nvSpPr>
        <p:spPr>
          <a:xfrm rot="0">
            <a:off x="5651500" y="571500"/>
            <a:ext cx="1435100" cy="139700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  <p:txBody>
          <a:bodyPr wrap="square" lIns="0" tIns="0" rIns="25400" bIns="0" rtlCol="0" anchor="ctr"/>
          <a:lstStyle/>
          <a:p>
            <a:pPr algn="r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28,800.00</a:t>
            </a:r>
          </a:p>
        </p:txBody>
      </p:sp>
      <p:sp>
        <p:nvSpPr>
          <p:cNvPr id="1583788343" name="Text">
    </p:cNvPr>
          <p:cNvSpPr>
            <a:spLocks noGrp="1"/>
          </p:cNvSpPr>
          <p:nvPr/>
        </p:nvSpPr>
        <p:spPr>
          <a:xfrm rot="0">
            <a:off x="5143500" y="711200"/>
            <a:ext cx="508000" cy="139700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1.0</a:t>
            </a:r>
          </a:p>
        </p:txBody>
      </p:sp>
      <p:sp>
        <p:nvSpPr>
          <p:cNvPr id="580226017" name="Text">
    </p:cNvPr>
          <p:cNvSpPr>
            <a:spLocks noGrp="1"/>
          </p:cNvSpPr>
          <p:nvPr/>
        </p:nvSpPr>
        <p:spPr>
          <a:xfrm rot="0">
            <a:off x="3949700" y="711200"/>
            <a:ext cx="1193800" cy="139700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  <p:txBody>
          <a:bodyPr wrap="square" lIns="0" tIns="0" rIns="25400" bIns="0" rtlCol="0" anchor="ctr"/>
          <a:lstStyle/>
          <a:p>
            <a:pPr algn="r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10,000.00</a:t>
            </a:r>
          </a:p>
        </p:txBody>
      </p:sp>
      <p:sp>
        <p:nvSpPr>
          <p:cNvPr id="380856870" name="Text">
    </p:cNvPr>
          <p:cNvSpPr>
            <a:spLocks noGrp="1"/>
          </p:cNvSpPr>
          <p:nvPr/>
        </p:nvSpPr>
        <p:spPr>
          <a:xfrm rot="0">
            <a:off x="5651500" y="711200"/>
            <a:ext cx="1435100" cy="139700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  <p:txBody>
          <a:bodyPr wrap="square" lIns="0" tIns="0" rIns="25400" bIns="0" rtlCol="0" anchor="ctr"/>
          <a:lstStyle/>
          <a:p>
            <a:pPr algn="r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10,000.00</a:t>
            </a:r>
          </a:p>
        </p:txBody>
      </p:sp>
      <p:sp>
        <p:nvSpPr>
          <p:cNvPr id="104879738" name="Text">
    </p:cNvPr>
          <p:cNvSpPr>
            <a:spLocks noGrp="1"/>
          </p:cNvSpPr>
          <p:nvPr/>
        </p:nvSpPr>
        <p:spPr>
          <a:xfrm rot="0">
            <a:off x="5143500" y="850900"/>
            <a:ext cx="508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100" b="1">
                <a:latin typeface="Times New Roman"/>
                <a:ea typeface="Times New Roman"/>
                <a:cs typeface="Times New Roman"/>
              </a:rPr>
              <a:t>4</a:t>
            </a:r>
          </a:p>
        </p:txBody>
      </p:sp>
      <p:sp>
        <p:nvSpPr>
          <p:cNvPr id="1841606796" name="Text">
    </p:cNvPr>
          <p:cNvSpPr>
            <a:spLocks noGrp="1"/>
          </p:cNvSpPr>
          <p:nvPr/>
        </p:nvSpPr>
        <p:spPr>
          <a:xfrm rot="0">
            <a:off x="3949700" y="850900"/>
            <a:ext cx="1193800" cy="190500"/>
          </a:xfrm>
          <a:prstGeom prst="rect">
            <a:avLst/>
          </a:prstGeom>
          <a:ln w="6350">
            <a:solidFill>
              <a:srgbClr val="000000"/>
            </a:solidFill>
            <a:prstDash val="solid"/>
          </a:ln>
        </p:spPr>
        <p:txBody>
          <a:bodyPr wrap="square" lIns="0" tIns="0" rIns="25400" bIns="0" rtlCol="0" anchor="ctr"/>
          <a:lstStyle/>
          <a:p>
            <a:pPr algn="r">
              <a:lnSpc>
                <a:spcPct val="100%"/>
              </a:lnSpc>
              <a:defRPr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100" b="1">
                <a:latin typeface="Times New Roman"/>
                <a:ea typeface="Times New Roman"/>
                <a:cs typeface="Times New Roman"/>
              </a:rPr>
              <a:t>TOTAL:</a:t>
            </a:r>
          </a:p>
        </p:txBody>
      </p:sp>
      <p:sp>
        <p:nvSpPr>
          <p:cNvPr id="1661006934" name="Text">
    </p:cNvPr>
          <p:cNvSpPr>
            <a:spLocks noGrp="1"/>
          </p:cNvSpPr>
          <p:nvPr/>
        </p:nvSpPr>
        <p:spPr>
          <a:xfrm rot="0">
            <a:off x="5651500" y="850900"/>
            <a:ext cx="1435100" cy="190500"/>
          </a:xfrm>
          <a:prstGeom prst="rect">
            <a:avLst/>
          </a:prstGeom>
        </p:spPr>
        <p:txBody>
          <a:bodyPr wrap="square" lIns="0" tIns="0" rIns="25400" bIns="0" rtlCol="0" anchor="ctr"/>
          <a:lstStyle/>
          <a:p>
            <a:pPr algn="r">
              <a:lnSpc>
                <a:spcPct val="100%"/>
              </a:lnSpc>
              <a:defRPr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100" b="1">
                <a:latin typeface="Times New Roman"/>
                <a:ea typeface="Times New Roman"/>
                <a:cs typeface="Times New Roman"/>
              </a:rPr>
              <a:t>38,800.00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