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628748" name="Frame"/>
          <p:cNvSpPr>
            <a:spLocks noGrp="1"/>
          </p:cNvSpPr>
          <p:nvPr/>
        </p:nvSpPr>
        <p:spPr>
          <a:xfrm>
            <a:off x="2552700" y="254000"/>
            <a:ext cx="4635500" cy="2120900"/>
          </a:xfrm>
          <a:prstGeom prst="rect">
            <a:avLst/>
          </a:prstGeom>
          <a:solidFill>
            <a:srgbClr val="999999"/>
          </a:solidFill>
        </p:spPr>
        <p:txBody>
          <a:bodyPr rtlCol="0" anchor="ctr"/>
          <a:lstStyle/>
          <a:p>
            <a:pPr algn="ctr"/>
          </a:p>
        </p:txBody>
      </p:sp>
      <p:sp>
        <p:nvSpPr>
          <p:cNvPr id="890376631" name="Text">
    </p:cNvPr>
          <p:cNvSpPr>
            <a:spLocks noGrp="1"/>
          </p:cNvSpPr>
          <p:nvPr/>
        </p:nvSpPr>
        <p:spPr>
          <a:xfrm rot="0">
            <a:off x="3136900" y="444500"/>
            <a:ext cx="2628900" cy="406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2200" b="1">
                <a:solidFill>
                  <a:srgbClr val="FFFFFF"/>
                </a:solidFill>
                <a:latin typeface="SansSerif"/>
                <a:ea typeface="SansSerif"/>
                <a:cs typeface="SansSerif"/>
              </a:defRPr>
            </a:pPr>
            <a:r>
              <a:rPr sz="2200" b="1">
                <a:solidFill>
                  <a:srgbClr val="FFFFFF"/>
                </a:solidFill>
              </a:rPr>
              <a:t>FICHA TÉCNICA</a:t>
            </a:r>
          </a:p>
        </p:txBody>
      </p:sp>
      <p:sp>
        <p:nvSpPr>
          <p:cNvPr id="244232864" name="Text">
    </p:cNvPr>
          <p:cNvSpPr>
            <a:spLocks noGrp="1"/>
          </p:cNvSpPr>
          <p:nvPr/>
        </p:nvSpPr>
        <p:spPr>
          <a:xfrm rot="0">
            <a:off x="711200" y="2006600"/>
            <a:ext cx="1473200" cy="2540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>
</a:rPr>
              <a:t>Ovos</a:t>
            </a:r>
          </a:p>
        </p:txBody>
      </p:sp>
      <p:sp>
        <p:nvSpPr>
          <p:cNvPr id="985496743" name="Text">
    </p:cNvPr>
          <p:cNvSpPr>
            <a:spLocks noGrp="1"/>
          </p:cNvSpPr>
          <p:nvPr/>
        </p:nvSpPr>
        <p:spPr>
          <a:xfrm rot="0">
            <a:off x="1041400" y="3136900"/>
            <a:ext cx="1905000" cy="152400"/>
          </a:xfrm>
          <a:prstGeom prst="rect">
            <a:avLst/>
          </a:prstGeom>
          <a:solidFill>
            <a:srgbClr val="CCCCCC"/>
          </a:solidFill>
        </p:spPr>
        <p:txBody>
          <a:bodyPr wrap="square" lIns="25400" tIns="0" rIns="2540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Ingredientes</a:t>
            </a:r>
          </a:p>
        </p:txBody>
      </p:sp>
      <p:sp>
        <p:nvSpPr>
          <p:cNvPr id="1819606501" name="Text">
    </p:cNvPr>
          <p:cNvSpPr>
            <a:spLocks noGrp="1"/>
          </p:cNvSpPr>
          <p:nvPr/>
        </p:nvSpPr>
        <p:spPr>
          <a:xfrm rot="0">
            <a:off x="2946400" y="3136900"/>
            <a:ext cx="1016000" cy="152400"/>
          </a:xfrm>
          <a:prstGeom prst="rect">
            <a:avLst/>
          </a:prstGeom>
          <a:solidFill>
            <a:srgbClr val="CCCCCC"/>
          </a:solidFill>
        </p:spPr>
        <p:txBody>
          <a:bodyPr wrap="square" lIns="25400" tIns="0" rIns="2540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Isenção</a:t>
            </a:r>
          </a:p>
        </p:txBody>
      </p:sp>
      <p:sp>
        <p:nvSpPr>
          <p:cNvPr id="1238292085" name="Text">
    </p:cNvPr>
          <p:cNvSpPr>
            <a:spLocks noGrp="1"/>
          </p:cNvSpPr>
          <p:nvPr/>
        </p:nvSpPr>
        <p:spPr>
          <a:xfrm rot="0">
            <a:off x="393700" y="3136900"/>
            <a:ext cx="228600" cy="152400"/>
          </a:xfrm>
          <a:prstGeom prst="rect">
            <a:avLst/>
          </a:prstGeom>
          <a:solidFill>
            <a:srgbClr val="CCCCCC"/>
          </a:solidFill>
        </p:spPr>
        <p:txBody>
          <a:bodyPr wrap="square" lIns="25400" tIns="0" rIns="2540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Nº.</a:t>
            </a:r>
          </a:p>
        </p:txBody>
      </p:sp>
      <p:sp>
        <p:nvSpPr>
          <p:cNvPr id="841901662" name="Text">
    </p:cNvPr>
          <p:cNvSpPr>
            <a:spLocks noGrp="1"/>
          </p:cNvSpPr>
          <p:nvPr/>
        </p:nvSpPr>
        <p:spPr>
          <a:xfrm rot="0">
            <a:off x="6235700" y="3136900"/>
            <a:ext cx="939800" cy="152400"/>
          </a:xfrm>
          <a:prstGeom prst="rect">
            <a:avLst/>
          </a:prstGeom>
          <a:solidFill>
            <a:srgbClr val="CCCCCC"/>
          </a:solidFill>
        </p:spPr>
        <p:txBody>
          <a:bodyPr wrap="square" lIns="25400" tIns="0" rIns="2540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Valor c/Imposto</a:t>
            </a:r>
          </a:p>
        </p:txBody>
      </p:sp>
      <p:sp>
        <p:nvSpPr>
          <p:cNvPr id="1671920888" name="Text">
    </p:cNvPr>
          <p:cNvSpPr>
            <a:spLocks noGrp="1"/>
          </p:cNvSpPr>
          <p:nvPr/>
        </p:nvSpPr>
        <p:spPr>
          <a:xfrm rot="0">
            <a:off x="4686300" y="3136900"/>
            <a:ext cx="609600" cy="152400"/>
          </a:xfrm>
          <a:prstGeom prst="rect">
            <a:avLst/>
          </a:prstGeom>
          <a:solidFill>
            <a:srgbClr val="CCCCCC"/>
          </a:solidFill>
        </p:spPr>
        <p:txBody>
          <a:bodyPr wrap="square" lIns="25400" tIns="0" rIns="2540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Pr. Unit.</a:t>
            </a:r>
          </a:p>
        </p:txBody>
      </p:sp>
      <p:sp>
        <p:nvSpPr>
          <p:cNvPr id="678899388" name="Text">
    </p:cNvPr>
          <p:cNvSpPr>
            <a:spLocks noGrp="1"/>
          </p:cNvSpPr>
          <p:nvPr/>
        </p:nvSpPr>
        <p:spPr>
          <a:xfrm rot="0">
            <a:off x="5295900" y="3136900"/>
            <a:ext cx="469900" cy="152400"/>
          </a:xfrm>
          <a:prstGeom prst="rect">
            <a:avLst/>
          </a:prstGeom>
          <a:solidFill>
            <a:srgbClr val="CCCCCC"/>
          </a:solidFill>
        </p:spPr>
        <p:txBody>
          <a:bodyPr wrap="square" lIns="25400" tIns="0" rIns="2540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Desc.%</a:t>
            </a:r>
          </a:p>
        </p:txBody>
      </p:sp>
      <p:sp>
        <p:nvSpPr>
          <p:cNvPr id="397752505" name="Text">
    </p:cNvPr>
          <p:cNvSpPr>
            <a:spLocks noGrp="1"/>
          </p:cNvSpPr>
          <p:nvPr/>
        </p:nvSpPr>
        <p:spPr>
          <a:xfrm rot="0">
            <a:off x="3949700" y="3136900"/>
            <a:ext cx="736600" cy="152400"/>
          </a:xfrm>
          <a:prstGeom prst="rect">
            <a:avLst/>
          </a:prstGeom>
          <a:solidFill>
            <a:srgbClr val="CCCCCC"/>
          </a:solidFill>
        </p:spPr>
        <p:txBody>
          <a:bodyPr wrap="square" lIns="25400" tIns="0" rIns="2540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Qtd.</a:t>
            </a:r>
          </a:p>
        </p:txBody>
      </p:sp>
      <p:sp>
        <p:nvSpPr>
          <p:cNvPr id="1458090119" name="Text">
    </p:cNvPr>
          <p:cNvSpPr>
            <a:spLocks noGrp="1"/>
          </p:cNvSpPr>
          <p:nvPr/>
        </p:nvSpPr>
        <p:spPr>
          <a:xfrm rot="0">
            <a:off x="5765800" y="3136900"/>
            <a:ext cx="469900" cy="152400"/>
          </a:xfrm>
          <a:prstGeom prst="rect">
            <a:avLst/>
          </a:prstGeom>
          <a:solidFill>
            <a:srgbClr val="CCCCCC"/>
          </a:solidFill>
        </p:spPr>
        <p:txBody>
          <a:bodyPr wrap="square" lIns="25400" tIns="0" rIns="2540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Taxa%</a:t>
            </a:r>
          </a:p>
        </p:txBody>
      </p:sp>
      <p:sp>
        <p:nvSpPr>
          <p:cNvPr id="242239006" name="Text">
    </p:cNvPr>
          <p:cNvSpPr>
            <a:spLocks noGrp="1"/>
          </p:cNvSpPr>
          <p:nvPr/>
        </p:nvSpPr>
        <p:spPr>
          <a:xfrm rot="0">
            <a:off x="1041400" y="3289300"/>
            <a:ext cx="1905000" cy="317500"/>
          </a:xfrm>
          <a:prstGeom prst="rect">
            <a:avLst/>
          </a:prstGeom>
        </p:spPr>
        <p:txBody>
          <a:bodyPr wrap="square" lIns="25400" tIns="0" rIns="0" bIns="0" rtlCol="0" anchor="t"/>
          <a:lstStyle/>
          <a:p>
            <a:pPr algn="l">
              <a:lnSpc>
                <a:spcPct val="100%"/>
              </a:lnSpc>
              <a:defRPr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100">
                <a:latin typeface="Times New Roman"/>
                <a:ea typeface="Times New Roman"/>
                <a:cs typeface="Times New Roman"/>
              </a:rPr>
              <a:t>Ovos</a:t>
            </a:r>
          </a:p>
        </p:txBody>
      </p:sp>
      <p:sp>
        <p:nvSpPr>
          <p:cNvPr id="526621602" name="Rectangle"/>
          <p:cNvSpPr>
            <a:spLocks noGrp="1"/>
          </p:cNvSpPr>
          <p:nvPr/>
        </p:nvSpPr>
        <p:spPr>
          <a:xfrm>
            <a:off x="4813300" y="3797300"/>
            <a:ext cx="2374900" cy="82550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dot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64987911" name="Text">
    </p:cNvPr>
          <p:cNvSpPr>
            <a:spLocks noGrp="1"/>
          </p:cNvSpPr>
          <p:nvPr/>
        </p:nvSpPr>
        <p:spPr>
          <a:xfrm rot="0">
            <a:off x="4889500" y="3848100"/>
            <a:ext cx="1333500" cy="177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Total Ilíquido:</a:t>
            </a:r>
          </a:p>
        </p:txBody>
      </p:sp>
      <p:sp>
        <p:nvSpPr>
          <p:cNvPr id="852682813" name="Text">
    </p:cNvPr>
          <p:cNvSpPr>
            <a:spLocks noGrp="1"/>
          </p:cNvSpPr>
          <p:nvPr/>
        </p:nvSpPr>
        <p:spPr>
          <a:xfrm rot="0">
            <a:off x="4889500" y="4013200"/>
            <a:ext cx="1333500" cy="177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Desconto Comercial:</a:t>
            </a:r>
          </a:p>
        </p:txBody>
      </p:sp>
      <p:sp>
        <p:nvSpPr>
          <p:cNvPr id="1050548431" name="Text">
    </p:cNvPr>
          <p:cNvSpPr>
            <a:spLocks noGrp="1"/>
          </p:cNvSpPr>
          <p:nvPr/>
        </p:nvSpPr>
        <p:spPr>
          <a:xfrm rot="0">
            <a:off x="4889500" y="4178300"/>
            <a:ext cx="1333500" cy="177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Total IVA:</a:t>
            </a:r>
          </a:p>
        </p:txBody>
      </p:sp>
      <p:sp>
        <p:nvSpPr>
          <p:cNvPr id="1034103349" name="Text">
    </p:cNvPr>
          <p:cNvSpPr>
            <a:spLocks noGrp="1"/>
          </p:cNvSpPr>
          <p:nvPr/>
        </p:nvSpPr>
        <p:spPr>
          <a:xfrm rot="0">
            <a:off x="4889500" y="4368800"/>
            <a:ext cx="1333500" cy="177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Total(AOA):</a:t>
            </a:r>
          </a:p>
        </p:txBody>
      </p:sp>
      <p:sp>
        <p:nvSpPr>
          <p:cNvPr id="1946673334" name="Text">
    </p:cNvPr>
          <p:cNvSpPr>
            <a:spLocks noGrp="1"/>
          </p:cNvSpPr>
          <p:nvPr/>
        </p:nvSpPr>
        <p:spPr>
          <a:xfrm rot="0">
            <a:off x="4953000" y="3670300"/>
            <a:ext cx="508000" cy="190500"/>
          </a:xfrm>
          <a:prstGeom prst="rect">
            <a:avLst/>
          </a:prstGeom>
          <a:solidFill>
            <a:srgbClr val="D4D2D2"/>
          </a:solidFill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SansSerif"/>
                <a:ea typeface="SansSerif"/>
                <a:cs typeface="SansSerif"/>
              </a:defRPr>
            </a:pPr>
            <a:r>
              <a:rPr sz="1000" b="1">
</a:rPr>
              <a:t>Resumo</a:t>
            </a:r>
          </a:p>
        </p:txBody>
      </p:sp>
      <p:sp>
        <p:nvSpPr>
          <p:cNvPr id="1362193675" name="Line"/>
          <p:cNvSpPr>
            <a:spLocks noGrp="1"/>
          </p:cNvSpPr>
          <p:nvPr/>
        </p:nvSpPr>
        <p:spPr>
          <a:xfrm flipV="1">
            <a:off x="368300" y="3606800"/>
            <a:ext cx="6807200" cy="0"/>
          </a:xfrm>
          <a:prstGeom prst="line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