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99" r:id="rId3"/>
    <p:sldId id="300" r:id="rId4"/>
    <p:sldId id="302" r:id="rId5"/>
    <p:sldId id="301" r:id="rId6"/>
    <p:sldId id="303" r:id="rId7"/>
    <p:sldId id="304" r:id="rId8"/>
    <p:sldId id="308" r:id="rId9"/>
    <p:sldId id="309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4"/>
            <a:ext cx="12368462" cy="693072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BẢO VỆ ĐỒ ÁN SEM IV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ỨNG DỤNG TRẮC NGHIỆM TOÁN, VĂN, ANH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Lớp:   C1908G12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Nhóm: 8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1. Trần Văn Vững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Giảng viên hướng dẫn: Bùi Thanh Hải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</a:t>
            </a:r>
            <a:r>
              <a:rPr lang="en-US" sz="4000" b="1" dirty="0" smtClean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WATCH!</a:t>
            </a:r>
            <a:endParaRPr lang="en-US" sz="4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400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endParaRPr lang="en-US" sz="2400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vi-VN" sz="2400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400" dirty="0" smtClean="0"/>
              <a:t>Thiết </a:t>
            </a:r>
            <a:r>
              <a:rPr lang="vi-VN" sz="2400" dirty="0"/>
              <a:t>kế cơ sở dữ </a:t>
            </a:r>
            <a:r>
              <a:rPr lang="vi-VN" sz="2400" dirty="0" smtClean="0"/>
              <a:t>liệu</a:t>
            </a:r>
            <a:endParaRPr lang="en-US" sz="2400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Thiết kế giao diện chính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Demo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en-US" sz="1800" dirty="0" smtClean="0"/>
              <a:t>- Ứng dụng trắc nghiệm gồm 3 môn: </a:t>
            </a:r>
          </a:p>
          <a:p>
            <a:pPr marL="177800" lvl="0" indent="0">
              <a:buNone/>
            </a:pPr>
            <a:r>
              <a:rPr lang="en-US" sz="1800" dirty="0" smtClean="0"/>
              <a:t>+, Toán.</a:t>
            </a:r>
            <a:endParaRPr lang="en-US" sz="1800" dirty="0"/>
          </a:p>
          <a:p>
            <a:pPr marL="177800" lvl="0" indent="0">
              <a:buNone/>
            </a:pPr>
            <a:r>
              <a:rPr lang="en-US" sz="1800" dirty="0" smtClean="0"/>
              <a:t>+, Văn.</a:t>
            </a:r>
            <a:endParaRPr lang="en-US" sz="1800" dirty="0"/>
          </a:p>
          <a:p>
            <a:pPr marL="177800" lvl="0" indent="0">
              <a:buNone/>
            </a:pPr>
            <a:r>
              <a:rPr lang="en-US" sz="1800" dirty="0" smtClean="0"/>
              <a:t>+, Anh.</a:t>
            </a:r>
          </a:p>
          <a:p>
            <a:pPr marL="177800" lvl="0" indent="0">
              <a:buNone/>
            </a:pPr>
            <a:r>
              <a:rPr lang="en-US" sz="1800" dirty="0" smtClean="0"/>
              <a:t>- Là dạng ứng dụng ôn tập lại kiến thức theo hình thức trắc </a:t>
            </a:r>
            <a:r>
              <a:rPr lang="en-US" sz="1800" dirty="0" smtClean="0"/>
              <a:t>nghiệm lý thuyết </a:t>
            </a:r>
            <a:r>
              <a:rPr lang="en-US" sz="1800" dirty="0" smtClean="0"/>
              <a:t>nên người dùng sẽ tự đăng ký tài khoản, tự tạo </a:t>
            </a:r>
            <a:r>
              <a:rPr lang="en-US" sz="1800" dirty="0" smtClean="0"/>
              <a:t>đề,tự thi và có thể xem lại lịch sử thi của chính mình mà </a:t>
            </a:r>
            <a:r>
              <a:rPr lang="en-US" sz="1800" dirty="0" smtClean="0"/>
              <a:t>không cần phụ thuộc vào lịch thi.</a:t>
            </a:r>
            <a:endParaRPr lang="en-US" sz="1800" dirty="0"/>
          </a:p>
          <a:p>
            <a:pPr marL="177800" indent="0">
              <a:buNone/>
            </a:pPr>
            <a:endParaRPr lang="en-US" dirty="0" smtClean="0"/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76400"/>
            <a:ext cx="8687428" cy="39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1001203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QUAN HỆ THỰC THỂ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8" y="1272381"/>
            <a:ext cx="99234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THIẾT KẾ CƠ </a:t>
            </a:r>
            <a:r>
              <a:rPr lang="en-US" sz="3000" b="1" smtClean="0">
                <a:solidFill>
                  <a:srgbClr val="832C8B"/>
                </a:solidFill>
              </a:rPr>
              <a:t>SỞ DỮ </a:t>
            </a:r>
            <a:r>
              <a:rPr lang="en-US" sz="3000" b="1" dirty="0" smtClean="0">
                <a:solidFill>
                  <a:srgbClr val="832C8B"/>
                </a:solidFill>
              </a:rPr>
              <a:t>LIỆU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007936"/>
            <a:ext cx="8077200" cy="53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4" y="-37723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THIẾT KẾ GIAO DIỆN CHÍNH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2237873" cy="472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37" y="1295400"/>
            <a:ext cx="2237873" cy="472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295400"/>
            <a:ext cx="223787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 smtClean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 smtClean="0"/>
              <a:t>DEMO ỨNG 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175</Words>
  <Application>Microsoft Office PowerPoint</Application>
  <PresentationFormat>Widescreen</PresentationFormat>
  <Paragraphs>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Wingdings</vt:lpstr>
      <vt:lpstr>Arial</vt:lpstr>
      <vt:lpstr>Times New Roman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212</cp:revision>
  <dcterms:modified xsi:type="dcterms:W3CDTF">2022-07-23T02:42:04Z</dcterms:modified>
</cp:coreProperties>
</file>