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99" r:id="rId3"/>
    <p:sldId id="300" r:id="rId4"/>
    <p:sldId id="302" r:id="rId5"/>
    <p:sldId id="301" r:id="rId6"/>
    <p:sldId id="303" r:id="rId7"/>
    <p:sldId id="304" r:id="rId8"/>
    <p:sldId id="308" r:id="rId9"/>
    <p:sldId id="309" r:id="rId10"/>
    <p:sldId id="260" r:id="rId11"/>
  </p:sldIdLst>
  <p:sldSz cx="12192000" cy="6858000"/>
  <p:notesSz cx="6858000" cy="9144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59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7296362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06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73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l="-999" r="-999"/>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a:stretch/>
        </p:blipFill>
        <p:spPr>
          <a:xfrm>
            <a:off x="-77580" y="-72724"/>
            <a:ext cx="12368462" cy="6930723"/>
          </a:xfrm>
          <a:prstGeom prst="rect">
            <a:avLst/>
          </a:prstGeom>
          <a:noFill/>
          <a:ln>
            <a:noFill/>
          </a:ln>
        </p:spPr>
      </p:pic>
      <p:sp>
        <p:nvSpPr>
          <p:cNvPr id="85" name="Shape 85"/>
          <p:cNvSpPr/>
          <p:nvPr/>
        </p:nvSpPr>
        <p:spPr>
          <a:xfrm>
            <a:off x="462116" y="1905000"/>
            <a:ext cx="11238271" cy="6095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1" dirty="0" smtClean="0">
                <a:solidFill>
                  <a:schemeClr val="lt1"/>
                </a:solidFill>
              </a:rPr>
              <a:t>BẢO VỆ ĐỒ ÁN SEM IV</a:t>
            </a:r>
            <a:endParaRPr lang="en-US" sz="3200" b="1" i="0" u="none" strike="noStrike" cap="none" dirty="0">
              <a:solidFill>
                <a:schemeClr val="lt1"/>
              </a:solidFill>
              <a:sym typeface="Arial"/>
            </a:endParaRPr>
          </a:p>
        </p:txBody>
      </p:sp>
      <p:sp>
        <p:nvSpPr>
          <p:cNvPr id="4" name="Shape 85"/>
          <p:cNvSpPr/>
          <p:nvPr/>
        </p:nvSpPr>
        <p:spPr>
          <a:xfrm>
            <a:off x="462115" y="2616201"/>
            <a:ext cx="11238271" cy="4571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800" b="1" dirty="0" smtClean="0">
                <a:solidFill>
                  <a:schemeClr val="lt1"/>
                </a:solidFill>
              </a:rPr>
              <a:t>ỨNG DỤNG TRẮC NGHIỆM TOÁN, VĂN, ANH</a:t>
            </a:r>
            <a:endParaRPr lang="en-US" sz="2800" b="1" i="0" u="none" strike="noStrike" cap="none" dirty="0">
              <a:solidFill>
                <a:schemeClr val="lt1"/>
              </a:solidFill>
              <a:sym typeface="Arial"/>
            </a:endParaRPr>
          </a:p>
        </p:txBody>
      </p:sp>
      <p:sp>
        <p:nvSpPr>
          <p:cNvPr id="5" name="Shape 85"/>
          <p:cNvSpPr/>
          <p:nvPr/>
        </p:nvSpPr>
        <p:spPr>
          <a:xfrm>
            <a:off x="2819400" y="3361431"/>
            <a:ext cx="6400800" cy="2665397"/>
          </a:xfrm>
          <a:prstGeom prst="rect">
            <a:avLst/>
          </a:prstGeom>
          <a:noFill/>
          <a:ln>
            <a:noFill/>
          </a:ln>
        </p:spPr>
        <p:txBody>
          <a:bodyPr lIns="91425" tIns="45700" rIns="91425" bIns="45700" anchor="t" anchorCtr="0">
            <a:noAutofit/>
          </a:bodyPr>
          <a:lstStyle/>
          <a:p>
            <a:pPr marL="0" marR="0" lvl="0" indent="0" rtl="0">
              <a:lnSpc>
                <a:spcPct val="150000"/>
              </a:lnSpc>
              <a:spcBef>
                <a:spcPts val="0"/>
              </a:spcBef>
              <a:buSzPct val="25000"/>
              <a:buNone/>
            </a:pPr>
            <a:r>
              <a:rPr lang="en-US" sz="2000" b="1" dirty="0" smtClean="0">
                <a:solidFill>
                  <a:schemeClr val="lt1"/>
                </a:solidFill>
              </a:rPr>
              <a:t>Lớp:   C1908G12</a:t>
            </a:r>
          </a:p>
          <a:p>
            <a:pPr marL="0" marR="0" lvl="0" indent="0" rtl="0">
              <a:lnSpc>
                <a:spcPct val="150000"/>
              </a:lnSpc>
              <a:spcBef>
                <a:spcPts val="0"/>
              </a:spcBef>
              <a:buSzPct val="25000"/>
              <a:buNone/>
            </a:pPr>
            <a:r>
              <a:rPr lang="en-US" sz="2000" b="1" dirty="0" smtClean="0">
                <a:solidFill>
                  <a:schemeClr val="lt1"/>
                </a:solidFill>
              </a:rPr>
              <a:t>Nhóm: 8</a:t>
            </a:r>
          </a:p>
          <a:p>
            <a:pPr marL="0" marR="0" lvl="0" indent="0" rtl="0">
              <a:lnSpc>
                <a:spcPct val="150000"/>
              </a:lnSpc>
              <a:spcBef>
                <a:spcPts val="0"/>
              </a:spcBef>
              <a:buSzPct val="25000"/>
              <a:buNone/>
            </a:pPr>
            <a:r>
              <a:rPr lang="en-US" sz="2000" b="1" dirty="0">
                <a:solidFill>
                  <a:schemeClr val="lt1"/>
                </a:solidFill>
              </a:rPr>
              <a:t>	</a:t>
            </a:r>
            <a:r>
              <a:rPr lang="en-US" sz="2000" b="1" dirty="0" smtClean="0">
                <a:solidFill>
                  <a:schemeClr val="lt1"/>
                </a:solidFill>
              </a:rPr>
              <a:t>1. Trần Văn Vững</a:t>
            </a:r>
          </a:p>
          <a:p>
            <a:pPr marL="0" marR="0" lvl="0" indent="0" rtl="0">
              <a:lnSpc>
                <a:spcPct val="150000"/>
              </a:lnSpc>
              <a:spcBef>
                <a:spcPts val="0"/>
              </a:spcBef>
              <a:buSzPct val="25000"/>
              <a:buNone/>
            </a:pPr>
            <a:r>
              <a:rPr lang="en-US" sz="2000" b="1" dirty="0" smtClean="0">
                <a:solidFill>
                  <a:schemeClr val="lt1"/>
                </a:solidFill>
              </a:rPr>
              <a:t>Giảng viên hướng dẫn: Bùi Thanh Hải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999" r="-999"/>
          </a:stretch>
        </a:blipFill>
        <a:effectLst/>
      </p:bgPr>
    </p:bg>
    <p:spTree>
      <p:nvGrpSpPr>
        <p:cNvPr id="1" name="Shape 109"/>
        <p:cNvGrpSpPr/>
        <p:nvPr/>
      </p:nvGrpSpPr>
      <p:grpSpPr>
        <a:xfrm>
          <a:off x="0" y="0"/>
          <a:ext cx="0" cy="0"/>
          <a:chOff x="0" y="0"/>
          <a:chExt cx="0" cy="0"/>
        </a:xfrm>
      </p:grpSpPr>
      <p:sp>
        <p:nvSpPr>
          <p:cNvPr id="110" name="Shape 110"/>
          <p:cNvSpPr/>
          <p:nvPr/>
        </p:nvSpPr>
        <p:spPr>
          <a:xfrm>
            <a:off x="3387741" y="1855800"/>
            <a:ext cx="5501186"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1" dirty="0">
                <a:solidFill>
                  <a:srgbClr val="3A3838"/>
                </a:solidFill>
                <a:latin typeface="Arial"/>
                <a:ea typeface="Arial"/>
                <a:cs typeface="Arial"/>
                <a:sym typeface="Arial"/>
              </a:rPr>
              <a:t>THANK FOR </a:t>
            </a:r>
            <a:r>
              <a:rPr lang="en-US" sz="4000" b="1" dirty="0" smtClean="0">
                <a:solidFill>
                  <a:srgbClr val="3A3838"/>
                </a:solidFill>
                <a:latin typeface="Arial"/>
                <a:ea typeface="Arial"/>
                <a:cs typeface="Arial"/>
                <a:sym typeface="Arial"/>
              </a:rPr>
              <a:t>WATCH!</a:t>
            </a:r>
            <a:endParaRPr lang="en-US" sz="4000" b="1" dirty="0">
              <a:solidFill>
                <a:srgbClr val="3A3838"/>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NỘI DUNG TRÌNH BÀY</a:t>
            </a:r>
            <a:endParaRPr lang="en-US" sz="3000" dirty="0"/>
          </a:p>
        </p:txBody>
      </p:sp>
      <p:sp>
        <p:nvSpPr>
          <p:cNvPr id="3" name="Text Placeholder 2"/>
          <p:cNvSpPr>
            <a:spLocks noGrp="1"/>
          </p:cNvSpPr>
          <p:nvPr>
            <p:ph type="body" idx="1"/>
          </p:nvPr>
        </p:nvSpPr>
        <p:spPr>
          <a:xfrm>
            <a:off x="76200" y="838200"/>
            <a:ext cx="11887200" cy="5486400"/>
          </a:xfrm>
        </p:spPr>
        <p:txBody>
          <a:bodyPr/>
          <a:lstStyle/>
          <a:p>
            <a:pPr marL="812800" indent="-457200">
              <a:lnSpc>
                <a:spcPct val="150000"/>
              </a:lnSpc>
              <a:buFont typeface="Wingdings" pitchFamily="2" charset="2"/>
              <a:buChar char="§"/>
            </a:pPr>
            <a:r>
              <a:rPr lang="vi-VN" sz="2400" dirty="0"/>
              <a:t>Tổng quan đề tài</a:t>
            </a:r>
          </a:p>
          <a:p>
            <a:pPr marL="812800" indent="-457200">
              <a:lnSpc>
                <a:spcPct val="150000"/>
              </a:lnSpc>
              <a:buFont typeface="Wingdings" pitchFamily="2" charset="2"/>
              <a:buChar char="§"/>
            </a:pPr>
            <a:r>
              <a:rPr lang="en-US" sz="2400" dirty="0" err="1" smtClean="0"/>
              <a:t>Biểu</a:t>
            </a:r>
            <a:r>
              <a:rPr lang="en-US" sz="2400" dirty="0" smtClean="0"/>
              <a:t> </a:t>
            </a:r>
            <a:r>
              <a:rPr lang="en-US" sz="2400" dirty="0" err="1" smtClean="0"/>
              <a:t>đồ</a:t>
            </a:r>
            <a:r>
              <a:rPr lang="en-US" sz="2400" dirty="0" smtClean="0"/>
              <a:t> </a:t>
            </a:r>
            <a:r>
              <a:rPr lang="en-US" sz="2400" dirty="0" err="1" smtClean="0"/>
              <a:t>luồng</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mức</a:t>
            </a:r>
            <a:r>
              <a:rPr lang="en-US" sz="2400" dirty="0" smtClean="0"/>
              <a:t> </a:t>
            </a:r>
            <a:r>
              <a:rPr lang="en-US" sz="2400" dirty="0" err="1" smtClean="0"/>
              <a:t>ngữ</a:t>
            </a:r>
            <a:r>
              <a:rPr lang="en-US" sz="2400" dirty="0" smtClean="0"/>
              <a:t> </a:t>
            </a:r>
            <a:r>
              <a:rPr lang="en-US" sz="2400" dirty="0" err="1" smtClean="0"/>
              <a:t>cảnh</a:t>
            </a:r>
            <a:endParaRPr lang="en-US" sz="2400" dirty="0" smtClean="0"/>
          </a:p>
          <a:p>
            <a:pPr marL="812800" indent="-457200">
              <a:lnSpc>
                <a:spcPct val="150000"/>
              </a:lnSpc>
              <a:buFont typeface="Wingdings" pitchFamily="2" charset="2"/>
              <a:buChar char="§"/>
            </a:pPr>
            <a:r>
              <a:rPr lang="en-US" sz="2400" dirty="0" err="1" smtClean="0"/>
              <a:t>Sơ</a:t>
            </a:r>
            <a:r>
              <a:rPr lang="en-US" sz="2400" dirty="0" smtClean="0"/>
              <a:t> </a:t>
            </a:r>
            <a:r>
              <a:rPr lang="en-US" sz="2400" dirty="0" err="1" smtClean="0"/>
              <a:t>đồ</a:t>
            </a:r>
            <a:r>
              <a:rPr lang="en-US" sz="2400" dirty="0" smtClean="0"/>
              <a:t> </a:t>
            </a:r>
            <a:r>
              <a:rPr lang="en-US" sz="2400" dirty="0" err="1" smtClean="0"/>
              <a:t>chức</a:t>
            </a:r>
            <a:r>
              <a:rPr lang="en-US" sz="2400" dirty="0" smtClean="0"/>
              <a:t> </a:t>
            </a:r>
            <a:r>
              <a:rPr lang="en-US" sz="2400" dirty="0" err="1" smtClean="0"/>
              <a:t>năng</a:t>
            </a:r>
            <a:r>
              <a:rPr lang="en-US" sz="2400" dirty="0" smtClean="0"/>
              <a:t> </a:t>
            </a:r>
            <a:r>
              <a:rPr lang="en-US" sz="2400" dirty="0" err="1" smtClean="0"/>
              <a:t>ứng</a:t>
            </a:r>
            <a:r>
              <a:rPr lang="en-US" sz="2400" dirty="0" smtClean="0"/>
              <a:t> </a:t>
            </a:r>
            <a:r>
              <a:rPr lang="en-US" sz="2400" dirty="0" err="1" smtClean="0"/>
              <a:t>dụng</a:t>
            </a:r>
            <a:endParaRPr lang="en-US" sz="2400" dirty="0" smtClean="0"/>
          </a:p>
          <a:p>
            <a:pPr marL="812800" indent="-457200">
              <a:lnSpc>
                <a:spcPct val="150000"/>
              </a:lnSpc>
              <a:buFont typeface="Wingdings" pitchFamily="2" charset="2"/>
              <a:buChar char="§"/>
            </a:pPr>
            <a:r>
              <a:rPr lang="en-US" sz="2400" dirty="0" err="1" smtClean="0"/>
              <a:t>Sơ</a:t>
            </a:r>
            <a:r>
              <a:rPr lang="en-US" sz="2400" dirty="0" smtClean="0"/>
              <a:t> </a:t>
            </a:r>
            <a:r>
              <a:rPr lang="en-US" sz="2400" dirty="0" err="1" smtClean="0"/>
              <a:t>đồ</a:t>
            </a:r>
            <a:r>
              <a:rPr lang="en-US" sz="2400" dirty="0" smtClean="0"/>
              <a:t> </a:t>
            </a:r>
            <a:r>
              <a:rPr lang="en-US" sz="2400" dirty="0" err="1" smtClean="0"/>
              <a:t>quan</a:t>
            </a:r>
            <a:r>
              <a:rPr lang="en-US" sz="2400" dirty="0" smtClean="0"/>
              <a:t> </a:t>
            </a:r>
            <a:r>
              <a:rPr lang="en-US" sz="2400" dirty="0" err="1" smtClean="0"/>
              <a:t>hệ</a:t>
            </a:r>
            <a:r>
              <a:rPr lang="en-US" sz="2400" dirty="0" smtClean="0"/>
              <a:t> </a:t>
            </a:r>
            <a:r>
              <a:rPr lang="en-US" sz="2400" dirty="0" err="1" smtClean="0"/>
              <a:t>thực</a:t>
            </a:r>
            <a:r>
              <a:rPr lang="en-US" sz="2400" dirty="0" smtClean="0"/>
              <a:t> </a:t>
            </a:r>
            <a:r>
              <a:rPr lang="en-US" sz="2400" dirty="0" err="1" smtClean="0"/>
              <a:t>thể</a:t>
            </a:r>
            <a:endParaRPr lang="vi-VN" sz="2400" dirty="0"/>
          </a:p>
          <a:p>
            <a:pPr marL="812800" indent="-457200">
              <a:lnSpc>
                <a:spcPct val="150000"/>
              </a:lnSpc>
              <a:buFont typeface="Wingdings" pitchFamily="2" charset="2"/>
              <a:buChar char="§"/>
            </a:pPr>
            <a:r>
              <a:rPr lang="vi-VN" sz="2400" dirty="0" smtClean="0"/>
              <a:t>Thiết </a:t>
            </a:r>
            <a:r>
              <a:rPr lang="vi-VN" sz="2400" dirty="0"/>
              <a:t>kế cơ sở dữ </a:t>
            </a:r>
            <a:r>
              <a:rPr lang="vi-VN" sz="2400" dirty="0" smtClean="0"/>
              <a:t>liệu</a:t>
            </a:r>
            <a:endParaRPr lang="en-US" sz="2400" dirty="0" smtClean="0"/>
          </a:p>
          <a:p>
            <a:pPr marL="812800" indent="-457200">
              <a:lnSpc>
                <a:spcPct val="150000"/>
              </a:lnSpc>
              <a:buFont typeface="Wingdings" pitchFamily="2" charset="2"/>
              <a:buChar char="§"/>
            </a:pPr>
            <a:r>
              <a:rPr lang="en-US" sz="2400" dirty="0" smtClean="0"/>
              <a:t>Thiết kế giao diện chính</a:t>
            </a:r>
          </a:p>
          <a:p>
            <a:pPr marL="812800" indent="-457200">
              <a:lnSpc>
                <a:spcPct val="150000"/>
              </a:lnSpc>
              <a:buFont typeface="Wingdings" pitchFamily="2" charset="2"/>
              <a:buChar char="§"/>
            </a:pPr>
            <a:r>
              <a:rPr lang="en-US" sz="2400" dirty="0" smtClean="0"/>
              <a:t>Demo </a:t>
            </a:r>
            <a:r>
              <a:rPr lang="en-US" sz="2400" dirty="0" err="1" smtClean="0"/>
              <a:t>ứng</a:t>
            </a:r>
            <a:r>
              <a:rPr lang="en-US" sz="2400" dirty="0" smtClean="0"/>
              <a:t> </a:t>
            </a:r>
            <a:r>
              <a:rPr lang="en-US" sz="2400" dirty="0" err="1" smtClean="0"/>
              <a:t>dụng</a:t>
            </a:r>
            <a:endParaRPr lang="en-US" sz="2400" dirty="0"/>
          </a:p>
        </p:txBody>
      </p:sp>
    </p:spTree>
    <p:extLst>
      <p:ext uri="{BB962C8B-B14F-4D97-AF65-F5344CB8AC3E}">
        <p14:creationId xmlns:p14="http://schemas.microsoft.com/office/powerpoint/2010/main" val="1477773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TỔNG QUAN ĐỀ TÀI</a:t>
            </a:r>
            <a:endParaRPr lang="en-US" sz="3000" dirty="0"/>
          </a:p>
        </p:txBody>
      </p:sp>
      <p:sp>
        <p:nvSpPr>
          <p:cNvPr id="3" name="Text Placeholder 2"/>
          <p:cNvSpPr>
            <a:spLocks noGrp="1"/>
          </p:cNvSpPr>
          <p:nvPr>
            <p:ph type="body" idx="1"/>
          </p:nvPr>
        </p:nvSpPr>
        <p:spPr>
          <a:xfrm>
            <a:off x="76200" y="838200"/>
            <a:ext cx="11887200" cy="5486400"/>
          </a:xfrm>
        </p:spPr>
        <p:txBody>
          <a:bodyPr/>
          <a:lstStyle/>
          <a:p>
            <a:pPr marL="177800" lvl="0" indent="0">
              <a:buNone/>
            </a:pPr>
            <a:r>
              <a:rPr lang="en-US" sz="1800" dirty="0" smtClean="0"/>
              <a:t>- Ứng dụng trắc nghiệm gồm 3 môn: </a:t>
            </a:r>
          </a:p>
          <a:p>
            <a:pPr marL="177800" lvl="0" indent="0">
              <a:buNone/>
            </a:pPr>
            <a:r>
              <a:rPr lang="en-US" sz="1800" dirty="0" smtClean="0"/>
              <a:t>+, Toán.</a:t>
            </a:r>
            <a:endParaRPr lang="en-US" sz="1800" dirty="0"/>
          </a:p>
          <a:p>
            <a:pPr marL="177800" lvl="0" indent="0">
              <a:buNone/>
            </a:pPr>
            <a:r>
              <a:rPr lang="en-US" sz="1800" dirty="0" smtClean="0"/>
              <a:t>+, Văn.</a:t>
            </a:r>
            <a:endParaRPr lang="en-US" sz="1800" dirty="0"/>
          </a:p>
          <a:p>
            <a:pPr marL="177800" lvl="0" indent="0">
              <a:buNone/>
            </a:pPr>
            <a:r>
              <a:rPr lang="en-US" sz="1800" dirty="0" smtClean="0"/>
              <a:t>+, Anh.</a:t>
            </a:r>
          </a:p>
          <a:p>
            <a:pPr marL="177800" lvl="0" indent="0">
              <a:buNone/>
            </a:pPr>
            <a:r>
              <a:rPr lang="en-US" sz="1800" dirty="0" smtClean="0"/>
              <a:t>- Là dạng ứng dụng ôn tập lại kiến thức theo hình thức trắc nghiệm nên người dùng sẽ tự đăng ký tài khoản, tự tạo đề và tự thi, không cần phụ thuộc vào lịch thi.</a:t>
            </a:r>
            <a:endParaRPr lang="en-US" sz="1800" dirty="0"/>
          </a:p>
          <a:p>
            <a:pPr marL="177800" indent="0">
              <a:buNone/>
            </a:pPr>
            <a:endParaRPr lang="en-US" dirty="0" smtClean="0"/>
          </a:p>
          <a:p>
            <a:pPr marL="177800" indent="0">
              <a:buNone/>
            </a:pPr>
            <a:endParaRPr lang="en-US" dirty="0"/>
          </a:p>
          <a:p>
            <a:pPr marL="177800" indent="0">
              <a:buNone/>
            </a:pPr>
            <a:endParaRPr lang="en-US" dirty="0"/>
          </a:p>
        </p:txBody>
      </p:sp>
    </p:spTree>
    <p:extLst>
      <p:ext uri="{BB962C8B-B14F-4D97-AF65-F5344CB8AC3E}">
        <p14:creationId xmlns:p14="http://schemas.microsoft.com/office/powerpoint/2010/main" val="3495627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BIỂU ĐỒ LUỒNG DỮ LIỆU MỨC NGỮ CẢNH</a:t>
            </a:r>
            <a:endParaRPr lang="en-US" sz="3000" dirty="0"/>
          </a:p>
        </p:txBody>
      </p:sp>
      <p:pic>
        <p:nvPicPr>
          <p:cNvPr id="3" name="Picture 2"/>
          <p:cNvPicPr>
            <a:picLocks noChangeAspect="1"/>
          </p:cNvPicPr>
          <p:nvPr/>
        </p:nvPicPr>
        <p:blipFill>
          <a:blip r:embed="rId2"/>
          <a:stretch>
            <a:fillRect/>
          </a:stretch>
        </p:blipFill>
        <p:spPr>
          <a:xfrm>
            <a:off x="2499810" y="1814287"/>
            <a:ext cx="7192379" cy="3229426"/>
          </a:xfrm>
          <a:prstGeom prst="rect">
            <a:avLst/>
          </a:prstGeom>
        </p:spPr>
      </p:pic>
    </p:spTree>
    <p:extLst>
      <p:ext uri="{BB962C8B-B14F-4D97-AF65-F5344CB8AC3E}">
        <p14:creationId xmlns:p14="http://schemas.microsoft.com/office/powerpoint/2010/main" val="3870049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SƠ ĐỒ CHỨC NĂNG ỨNG DỤNG</a:t>
            </a:r>
            <a:endParaRPr lang="en-US" sz="3000" dirty="0"/>
          </a:p>
        </p:txBody>
      </p:sp>
      <p:pic>
        <p:nvPicPr>
          <p:cNvPr id="4" name="Picture 3"/>
          <p:cNvPicPr/>
          <p:nvPr/>
        </p:nvPicPr>
        <p:blipFill>
          <a:blip r:embed="rId2"/>
          <a:stretch>
            <a:fillRect/>
          </a:stretch>
        </p:blipFill>
        <p:spPr>
          <a:xfrm>
            <a:off x="1905000" y="1447800"/>
            <a:ext cx="8382000" cy="4572000"/>
          </a:xfrm>
          <a:prstGeom prst="rect">
            <a:avLst/>
          </a:prstGeom>
        </p:spPr>
      </p:pic>
    </p:spTree>
    <p:extLst>
      <p:ext uri="{BB962C8B-B14F-4D97-AF65-F5344CB8AC3E}">
        <p14:creationId xmlns:p14="http://schemas.microsoft.com/office/powerpoint/2010/main" val="3204964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SƠ ĐỒ QUAN HỆ THỰC THỂ</a:t>
            </a:r>
            <a:endParaRPr lang="en-US" sz="3000" dirty="0"/>
          </a:p>
        </p:txBody>
      </p:sp>
      <p:sp>
        <p:nvSpPr>
          <p:cNvPr id="3" name="Text Placeholder 2"/>
          <p:cNvSpPr>
            <a:spLocks noGrp="1"/>
          </p:cNvSpPr>
          <p:nvPr>
            <p:ph type="body" idx="1"/>
          </p:nvPr>
        </p:nvSpPr>
        <p:spPr>
          <a:xfrm>
            <a:off x="76200" y="838200"/>
            <a:ext cx="11887200" cy="5486400"/>
          </a:xfrm>
        </p:spPr>
        <p:txBody>
          <a:bodyPr/>
          <a:lstStyle/>
          <a:p>
            <a:pPr marL="177800" indent="0">
              <a:lnSpc>
                <a:spcPct val="150000"/>
              </a:lnSpc>
              <a:buNone/>
            </a:pPr>
            <a:r>
              <a:rPr lang="en-US" sz="200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38388" y="1614994"/>
            <a:ext cx="8507012" cy="4115374"/>
          </a:xfrm>
          <a:prstGeom prst="rect">
            <a:avLst/>
          </a:prstGeom>
        </p:spPr>
      </p:pic>
    </p:spTree>
    <p:extLst>
      <p:ext uri="{BB962C8B-B14F-4D97-AF65-F5344CB8AC3E}">
        <p14:creationId xmlns:p14="http://schemas.microsoft.com/office/powerpoint/2010/main" val="3134719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THIẾT KẾ CƠ </a:t>
            </a:r>
            <a:r>
              <a:rPr lang="en-US" sz="3000" b="1" smtClean="0">
                <a:solidFill>
                  <a:srgbClr val="832C8B"/>
                </a:solidFill>
              </a:rPr>
              <a:t>SỞ DỮ </a:t>
            </a:r>
            <a:r>
              <a:rPr lang="en-US" sz="3000" b="1" dirty="0" smtClean="0">
                <a:solidFill>
                  <a:srgbClr val="832C8B"/>
                </a:solidFill>
              </a:rPr>
              <a:t>LIỆU</a:t>
            </a:r>
            <a:endParaRPr lang="en-US" sz="3000" dirty="0"/>
          </a:p>
        </p:txBody>
      </p:sp>
      <p:pic>
        <p:nvPicPr>
          <p:cNvPr id="5" name="Picture 4"/>
          <p:cNvPicPr/>
          <p:nvPr/>
        </p:nvPicPr>
        <p:blipFill>
          <a:blip r:embed="rId2"/>
          <a:stretch>
            <a:fillRect/>
          </a:stretch>
        </p:blipFill>
        <p:spPr>
          <a:xfrm>
            <a:off x="2590800" y="1022271"/>
            <a:ext cx="7391400" cy="4845129"/>
          </a:xfrm>
          <a:prstGeom prst="rect">
            <a:avLst/>
          </a:prstGeom>
        </p:spPr>
      </p:pic>
    </p:spTree>
    <p:extLst>
      <p:ext uri="{BB962C8B-B14F-4D97-AF65-F5344CB8AC3E}">
        <p14:creationId xmlns:p14="http://schemas.microsoft.com/office/powerpoint/2010/main" val="3928842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4" y="-37723"/>
            <a:ext cx="10515599" cy="1020762"/>
          </a:xfrm>
        </p:spPr>
        <p:txBody>
          <a:bodyPr/>
          <a:lstStyle/>
          <a:p>
            <a:pPr lvl="0"/>
            <a:r>
              <a:rPr lang="en-US" sz="3000" b="1" dirty="0" smtClean="0">
                <a:solidFill>
                  <a:srgbClr val="832C8B"/>
                </a:solidFill>
              </a:rPr>
              <a:t>THIẾT KẾ GIAO DIỆN CHÍNH</a:t>
            </a:r>
            <a:endParaRPr lang="en-US" sz="3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295400"/>
            <a:ext cx="2237873" cy="47244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837" y="1295400"/>
            <a:ext cx="2237873" cy="4724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1295400"/>
            <a:ext cx="2237873" cy="4724400"/>
          </a:xfrm>
          <a:prstGeom prst="rect">
            <a:avLst/>
          </a:prstGeom>
        </p:spPr>
      </p:pic>
    </p:spTree>
    <p:extLst>
      <p:ext uri="{BB962C8B-B14F-4D97-AF65-F5344CB8AC3E}">
        <p14:creationId xmlns:p14="http://schemas.microsoft.com/office/powerpoint/2010/main" val="3731688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 y="838200"/>
            <a:ext cx="11887200" cy="5486400"/>
          </a:xfrm>
        </p:spPr>
        <p:txBody>
          <a:bodyPr/>
          <a:lstStyle/>
          <a:p>
            <a:pPr marL="177800" indent="0" algn="ctr">
              <a:lnSpc>
                <a:spcPct val="150000"/>
              </a:lnSpc>
              <a:buNone/>
            </a:pPr>
            <a:endParaRPr lang="en-US" sz="7200" dirty="0" smtClean="0"/>
          </a:p>
          <a:p>
            <a:pPr marL="177800" indent="0" algn="ctr">
              <a:lnSpc>
                <a:spcPct val="150000"/>
              </a:lnSpc>
              <a:buNone/>
            </a:pPr>
            <a:r>
              <a:rPr lang="en-US" sz="7200" dirty="0" smtClean="0"/>
              <a:t>DEMO ỨNG DỤNG</a:t>
            </a:r>
            <a:endParaRPr lang="en-US" dirty="0" smtClean="0"/>
          </a:p>
        </p:txBody>
      </p:sp>
    </p:spTree>
    <p:extLst>
      <p:ext uri="{BB962C8B-B14F-4D97-AF65-F5344CB8AC3E}">
        <p14:creationId xmlns:p14="http://schemas.microsoft.com/office/powerpoint/2010/main" val="319860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164</Words>
  <Application>Microsoft Office PowerPoint</Application>
  <PresentationFormat>Widescreen</PresentationFormat>
  <Paragraphs>30</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Wingdings</vt:lpstr>
      <vt:lpstr>Arial</vt:lpstr>
      <vt:lpstr>Times New Roman</vt:lpstr>
      <vt:lpstr>Office Theme</vt:lpstr>
      <vt:lpstr>PowerPoint Presentation</vt:lpstr>
      <vt:lpstr>NỘI DUNG TRÌNH BÀY</vt:lpstr>
      <vt:lpstr>TỔNG QUAN ĐỀ TÀI</vt:lpstr>
      <vt:lpstr>BIỂU ĐỒ LUỒNG DỮ LIỆU MỨC NGỮ CẢNH</vt:lpstr>
      <vt:lpstr>SƠ ĐỒ CHỨC NĂNG ỨNG DỤNG</vt:lpstr>
      <vt:lpstr>SƠ ĐỒ QUAN HỆ THỰC THỂ</vt:lpstr>
      <vt:lpstr>THIẾT KẾ CƠ SỞ DỮ LIỆU</vt:lpstr>
      <vt:lpstr>THIẾT KẾ GIAO DIỆN CHÍNH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203</cp:revision>
  <dcterms:modified xsi:type="dcterms:W3CDTF">2022-07-12T14:02:49Z</dcterms:modified>
</cp:coreProperties>
</file>