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5520" y="1020762"/>
            <a:ext cx="8055429" cy="5144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0822" y="838200"/>
            <a:ext cx="968393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35</cp:revision>
  <dcterms:modified xsi:type="dcterms:W3CDTF">2021-01-06T21:28:06Z</dcterms:modified>
</cp:coreProperties>
</file>