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ah0YCHTPxZm8HuMlc1Se/tljA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010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4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817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58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980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524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246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79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990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018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205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176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260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73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BẢO VỆ ĐỒ ÁN SEM II</a:t>
            </a:r>
            <a:endParaRPr sz="32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38315" y="2616201"/>
            <a:ext cx="11238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8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 SẠN</a:t>
            </a:r>
            <a:endParaRPr sz="2800" b="1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endParaRPr sz="2800" b="1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Lớp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  C1908G2    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Nhóm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1.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2.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Giảng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viên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hướng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dẫn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Đặng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Minh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Tuấn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chính: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33303" y="1497874"/>
            <a:ext cx="8516982" cy="46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quản lý tài khoản người dùng: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59429" y="1454330"/>
            <a:ext cx="8594270" cy="46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endParaRPr sz="7200"/>
          </a:p>
          <a:p>
            <a:pPr marL="1778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3344092" y="1847091"/>
            <a:ext cx="57102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FOR WATCH!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12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 trong nhóm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“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5" y="1859100"/>
            <a:ext cx="7541622" cy="3727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55520" y="1020762"/>
            <a:ext cx="8055429" cy="5144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06" y="838200"/>
            <a:ext cx="9562011" cy="5486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</a:t>
            </a: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40822" y="838200"/>
            <a:ext cx="9683931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Trung Dũng: 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Thiết kế giao diện màn hình ứng dụng.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đăng nhập, đăng xuất.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+, Chức năng phân quyền, thay đổi ngôn ngữ, cấu hình, tính doanh thu.</a:t>
            </a:r>
          </a:p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Vững: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quản lý các danh mục &lt;Loại phòng, loại dịch vụ, đơn vị, dịch vụ, khuyến mại, hóa đơn&gt;.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đặt, nhận phòng, hóa đơn thanh toán.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5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64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đăng nhập: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38103" y="1524000"/>
            <a:ext cx="8055428" cy="4519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543</Words>
  <Application>Microsoft Office PowerPoint</Application>
  <PresentationFormat>Widescreen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QUAN HỆ THỰC THỂ</vt:lpstr>
      <vt:lpstr>THIẾT KẾ CƠ SỞ DỮ LIỆU</vt:lpstr>
      <vt:lpstr>PHÂN CÔNG CÔNG VIỆC</vt:lpstr>
      <vt:lpstr>THIẾT KẾ GIAO DIỆN CHÍNH</vt:lpstr>
      <vt:lpstr>THIẾT KẾ GIAO DIỆN CHÍNH</vt:lpstr>
      <vt:lpstr>THIẾT KẾ GIAO DIỆN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34</cp:revision>
  <dcterms:modified xsi:type="dcterms:W3CDTF">2021-01-06T10:32:56Z</dcterms:modified>
</cp:coreProperties>
</file>