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ah0YCHTPxZm8HuMlc1Se/tljA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30105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140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8179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5850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9809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524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246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792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990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018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2059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1766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2600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734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7580" y="-72723"/>
            <a:ext cx="12368462" cy="68713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462116" y="1905000"/>
            <a:ext cx="11238271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BẢO VỆ ĐỒ ÁN SEM II</a:t>
            </a:r>
            <a:endParaRPr sz="32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38315" y="2616201"/>
            <a:ext cx="11238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  <a:r>
              <a:rPr lang="en-US" sz="28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 SẠN</a:t>
            </a:r>
            <a:endParaRPr sz="2800" b="1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endParaRPr sz="2800" b="1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819400" y="3361431"/>
            <a:ext cx="6400800" cy="2665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Lớp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  C1908G2    </a:t>
            </a:r>
            <a:endParaRPr sz="20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Nhóm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1.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	2.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000" b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Giảng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viên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hướng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dẫn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Đặng</a:t>
            </a:r>
            <a:r>
              <a:rPr lang="en-US" sz="2000" b="1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Minh </a:t>
            </a:r>
            <a:r>
              <a:rPr lang="en-US" sz="2000" b="1" i="0" u="none" strike="noStrike" cap="none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Tuấn</a:t>
            </a:r>
            <a:endParaRPr sz="2000" b="1" i="0" u="none" strike="noStrike" cap="none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chính: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933303" y="1497874"/>
            <a:ext cx="8516982" cy="46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quản lý tài khoản người dùng: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59429" y="1454330"/>
            <a:ext cx="8594270" cy="464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endParaRPr sz="7200"/>
          </a:p>
          <a:p>
            <a:pPr marL="17780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7200"/>
              <a:buNone/>
            </a:pPr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DEMO ỨNG DỤNG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>
            <a:off x="3344092" y="1847091"/>
            <a:ext cx="571029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/>
              <a:buNone/>
            </a:pPr>
            <a:r>
              <a:rPr lang="en-US" sz="4000" b="1" i="0" u="none" strike="noStrike" cap="none">
                <a:solidFill>
                  <a:srgbClr val="3A383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THANK FOR WATCH!</a:t>
            </a: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smtClean="0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128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luồng dữ liệu mức ngữ cảnh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 ứng dụng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quan hệ thực thể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dữ liệu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 trong nhóm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Demo ứng dụng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đua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nay,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Do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“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LUỒNG DỮ LIỆU MỨC NGỮ CẢNH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35" y="1859100"/>
            <a:ext cx="7541622" cy="3727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 ỨNG DỤNG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86" y="1020762"/>
            <a:ext cx="8360228" cy="5303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QUAN HỆ THỰC THỂ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25" y="838200"/>
            <a:ext cx="950595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CƠ SỞ </a:t>
            </a:r>
            <a:r>
              <a:rPr lang="en-US" sz="3000" b="1" smtClean="0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</a:t>
            </a: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1" y="1020762"/>
            <a:ext cx="9892936" cy="5153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CÔNG CÔNG VIỆC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 Trung Dũng: 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Thiết kế giao diện màn hình ứng dụng.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đăng nhập, đăng xuất.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+, Chức năng phân quyền, thay đổi ngôn ngữ, cấu hình, tính doanh thu.</a:t>
            </a:r>
          </a:p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Văn Vững: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quản lý các danh mục &lt;Loại phòng, loại dịch vụ, đơn vị, dịch vụ, khuyến mại, hóa đơn&gt;.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+, Chức năng đặt, nhận phòng, hóa đơn thanh toán.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0515599" cy="1051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>
                <a:solidFill>
                  <a:srgbClr val="832C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GIAO DIỆN CHÍNH</a:t>
            </a:r>
            <a:endParaRPr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1"/>
          </p:nvPr>
        </p:nvSpPr>
        <p:spPr>
          <a:xfrm>
            <a:off x="76200" y="838200"/>
            <a:ext cx="11887200" cy="564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Tx/>
              <a:buChar char="-"/>
            </a:pP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đăng nhập:</a:t>
            </a:r>
          </a:p>
          <a:p>
            <a:pPr marL="1778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38103" y="1524000"/>
            <a:ext cx="8055428" cy="4519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543</Words>
  <Application>Microsoft Office PowerPoint</Application>
  <PresentationFormat>Widescreen</PresentationFormat>
  <Paragraphs>43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NỘI DUNG TRÌNH BÀY</vt:lpstr>
      <vt:lpstr>TỔNG QUAN ĐỀ TÀI</vt:lpstr>
      <vt:lpstr>BIỂU ĐỒ LUỒNG DỮ LIỆU MỨC NGỮ CẢNH</vt:lpstr>
      <vt:lpstr>SƠ ĐỒ CHỨC NĂNG ỨNG DỤNG</vt:lpstr>
      <vt:lpstr>SƠ ĐỒ QUAN HỆ THỰC THỂ</vt:lpstr>
      <vt:lpstr>THIẾT KẾ CƠ SỞ DỮ LIỆU</vt:lpstr>
      <vt:lpstr>PHÂN CÔNG CÔNG VIỆC</vt:lpstr>
      <vt:lpstr>THIẾT KẾ GIAO DIỆN CHÍNH</vt:lpstr>
      <vt:lpstr>THIẾT KẾ GIAO DIỆN CHÍNH</vt:lpstr>
      <vt:lpstr>THIẾT KẾ GIAO DIỆN CHÍNH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41</cp:revision>
  <dcterms:modified xsi:type="dcterms:W3CDTF">2021-01-07T17:31:50Z</dcterms:modified>
</cp:coreProperties>
</file>