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303" y="1497874"/>
            <a:ext cx="8516982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1020762"/>
            <a:ext cx="8360228" cy="530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838200"/>
            <a:ext cx="950595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1" y="1020762"/>
            <a:ext cx="9892936" cy="515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543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40</cp:revision>
  <dcterms:modified xsi:type="dcterms:W3CDTF">2021-01-07T04:15:39Z</dcterms:modified>
</cp:coreProperties>
</file>