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ah0YCHTPxZm8HuMlc1Se/tlj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10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4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17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8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980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24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4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9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9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18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05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7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6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3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 VỆ ĐỒ ÁN SEM II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8315" y="2616201"/>
            <a:ext cx="1123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endParaRPr sz="2800"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endParaRPr sz="2800"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  C1908G2    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Nhóm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1.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2.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Giảng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Đặng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Minh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Tuấn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chính: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2641" y="1619794"/>
            <a:ext cx="8281850" cy="43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 tài khoản người dùng: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29" y="1454330"/>
            <a:ext cx="8594270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sz="7200"/>
          </a:p>
          <a:p>
            <a:pPr marL="1778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44092" y="1847091"/>
            <a:ext cx="57102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FOR WATCH!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trong nhóm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“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859100"/>
            <a:ext cx="7541622" cy="372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55520" y="1020762"/>
            <a:ext cx="8055429" cy="5144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6" y="838200"/>
            <a:ext cx="9562011" cy="5486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</a:t>
            </a: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0822" y="838200"/>
            <a:ext cx="9683931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Trung Dũng: 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Thiết kế giao diện màn hình ứng dụng.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đăng nhập, đăng xuất.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+, Chức năng phân quyền, thay đổi ngôn ngữ, cấu hình, tính doanh thu.</a:t>
            </a:r>
          </a:p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Vững: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quản lý các danh mục &lt;Loại phòng, loại dịch vụ, đơn vị, dịch vụ, khuyến mại, hóa đơn&gt;.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đặt, nhận phòng, hóa đơn thanh toán.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6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38103" y="1524000"/>
            <a:ext cx="8055428" cy="4519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543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PHÂN CÔNG CÔNG VIỆC</vt:lpstr>
      <vt:lpstr>THIẾT KẾ GIAO DIỆN CHÍNH</vt:lpstr>
      <vt:lpstr>THIẾT KẾ GIAO DIỆN CHÍNH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33</cp:revision>
  <dcterms:modified xsi:type="dcterms:W3CDTF">2021-01-06T03:04:03Z</dcterms:modified>
</cp:coreProperties>
</file>