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layfairDisplay-boldItalic.fntdata"/><Relationship Id="rId9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1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738" y="2070117"/>
            <a:ext cx="1775675" cy="12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8168400" y="2283700"/>
            <a:ext cx="975600" cy="7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layfair Display"/>
                <a:ea typeface="Playfair Display"/>
                <a:cs typeface="Playfair Display"/>
                <a:sym typeface="Playfair Display"/>
              </a:rPr>
              <a:t>Create profile</a:t>
            </a:r>
            <a:endParaRPr b="1"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967300" y="2444450"/>
            <a:ext cx="1176600" cy="88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layfair Display"/>
                <a:ea typeface="Playfair Display"/>
                <a:cs typeface="Playfair Display"/>
                <a:sym typeface="Playfair Display"/>
              </a:rPr>
              <a:t>Upload pictures and videos</a:t>
            </a:r>
            <a:endParaRPr b="1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17675" y="2012850"/>
            <a:ext cx="2378400" cy="15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layfair Display"/>
                <a:ea typeface="Playfair Display"/>
                <a:cs typeface="Playfair Display"/>
                <a:sym typeface="Playfair Display"/>
              </a:rPr>
              <a:t>Stay connected with friends, family, and coworkers</a:t>
            </a:r>
            <a:endParaRPr b="1"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9" name="Google Shape;59;p13"/>
          <p:cNvCxnSpPr>
            <a:stCxn id="56" idx="2"/>
            <a:endCxn id="57" idx="6"/>
          </p:cNvCxnSpPr>
          <p:nvPr/>
        </p:nvCxnSpPr>
        <p:spPr>
          <a:xfrm flipH="1">
            <a:off x="7143900" y="2644450"/>
            <a:ext cx="1024500" cy="241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6018000" y="700773"/>
            <a:ext cx="1075200" cy="9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layfair Display"/>
                <a:ea typeface="Playfair Display"/>
                <a:cs typeface="Playfair Display"/>
                <a:sym typeface="Playfair Display"/>
              </a:rPr>
              <a:t>Send Messages</a:t>
            </a:r>
            <a:endParaRPr b="1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61" name="Google Shape;61;p13"/>
          <p:cNvCxnSpPr>
            <a:stCxn id="56" idx="3"/>
            <a:endCxn id="62" idx="7"/>
          </p:cNvCxnSpPr>
          <p:nvPr/>
        </p:nvCxnSpPr>
        <p:spPr>
          <a:xfrm flipH="1">
            <a:off x="7200673" y="2899539"/>
            <a:ext cx="1110600" cy="1248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6075775" y="4018575"/>
            <a:ext cx="1317900" cy="88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layfair Display"/>
                <a:ea typeface="Playfair Display"/>
                <a:cs typeface="Playfair Display"/>
                <a:sym typeface="Playfair Display"/>
              </a:rPr>
              <a:t>Explore the World</a:t>
            </a:r>
            <a:endParaRPr b="1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63" name="Google Shape;63;p13"/>
          <p:cNvCxnSpPr>
            <a:stCxn id="56" idx="1"/>
            <a:endCxn id="60" idx="5"/>
          </p:cNvCxnSpPr>
          <p:nvPr/>
        </p:nvCxnSpPr>
        <p:spPr>
          <a:xfrm rot="10800000">
            <a:off x="6935773" y="1491161"/>
            <a:ext cx="1375500" cy="89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6081" y="1387350"/>
            <a:ext cx="880224" cy="7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750575" y="1669432"/>
            <a:ext cx="3660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FACEBOOK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66" name="Google Shape;66;p13"/>
          <p:cNvCxnSpPr>
            <a:stCxn id="57" idx="2"/>
            <a:endCxn id="58" idx="5"/>
          </p:cNvCxnSpPr>
          <p:nvPr/>
        </p:nvCxnSpPr>
        <p:spPr>
          <a:xfrm flipH="1">
            <a:off x="2647800" y="2885900"/>
            <a:ext cx="3319500" cy="417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0" idx="2"/>
            <a:endCxn id="58" idx="0"/>
          </p:cNvCxnSpPr>
          <p:nvPr/>
        </p:nvCxnSpPr>
        <p:spPr>
          <a:xfrm flipH="1">
            <a:off x="1806900" y="1163823"/>
            <a:ext cx="4211100" cy="849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2" idx="2"/>
            <a:endCxn id="58" idx="4"/>
          </p:cNvCxnSpPr>
          <p:nvPr/>
        </p:nvCxnSpPr>
        <p:spPr>
          <a:xfrm rot="10800000">
            <a:off x="1806775" y="3524325"/>
            <a:ext cx="4269000" cy="9357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