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62" r:id="rId3"/>
    <p:sldId id="264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1" r:id="rId12"/>
    <p:sldId id="269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FFC000"/>
    <a:srgbClr val="FFFFFF"/>
    <a:srgbClr val="00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D8BF8C-CDC2-443E-90BD-2AED4F80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F38C984-A47C-4D36-8875-13DCCF5A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2F1263-0DC8-4D4A-B047-BE475D5A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B15E09-186B-4CEA-BD1E-DFAB2D5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9A537-498B-427C-9BE1-66236562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667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CA7A48-DBF6-42F9-8A94-215AB712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93BB43C-E8D3-42D1-A1CB-8ED32623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FC0808-DE1A-429A-9541-DE30FE9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83EBD4-4479-4A4F-8A55-2166595F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91CAC78-7A12-428B-9228-3AAAFAF8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FE5631-B549-4BF3-BD6D-4400474C7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D41D85-95A2-49C9-B2E1-F738619A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CC81EE-05EA-4826-8AB6-DB9BF5ED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37FBBA-87EB-4F7C-A33A-1DF29596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96A950-584B-4D2B-8BBB-0A99E58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55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4D156-8DA8-42FE-B6AE-6D68DD2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09E2A9-94A6-41A7-934B-D2174A86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EACE99-8C14-40CC-9041-BEF65869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4A6D7B-435F-49EF-A850-0EBF5FE9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1CA8B2-3335-4579-AB70-88EBAE8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9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5B77FA-637F-467E-87BE-C514881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758AA5-D476-4C5B-83D2-D2DC3131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D8F1E0-3493-4D0D-A3F4-9116F26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972242-DA0B-4EC8-9324-EF2506D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A0B4B8-5347-4F4C-9459-BD448B2D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40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120E4-691F-4EDD-99F0-EAA1995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45B82-1311-42AA-BC23-B03B385B8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83E3CC6-397F-4F71-ABA7-59EB08B9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637A7E-DC28-4BFC-A5AF-FD2AD1A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91FEC0-CE85-4660-812E-CCEEB80B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93905F-8D02-432F-AC19-E2DC3687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22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6A7ADC-3985-4458-84D2-F5D618A2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029AF7-4F03-442E-8201-A9CC586A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91C330-10E5-467C-8BBB-29AC2B5A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8E3245D-0BD3-4495-A410-EB35005EF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6CE6C9-D876-44C9-A5BE-8BA71AA5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668E3B-A767-4CAF-B0A0-106CF2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1555A0C-B048-4A16-BCCE-C1CA9BC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4E977D-5513-4D40-B8B6-0D202B8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52A17-AC1C-41F7-9E39-5235F4A5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32F393A-FD35-40E2-AD45-A34ADD22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4B10B41-C034-44E0-9FBE-5CDC7C89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FF94C25-7C89-4797-8053-EF0C5495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17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6FE2B8-1BFB-42CF-9223-1F406B1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ACD4D9-53BB-4B09-B649-118D82C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26742F-5CFF-4F47-96E1-0A0D27B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7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B34C1-048E-49F1-82F8-7F81B46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D3CE2B-100A-4B4A-BEB1-8EEBB6D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906EF3-2166-47CB-8B42-EB8C5875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229CE9-ADA1-4F2B-9E97-21C9C0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5B95E1-46D6-4398-B3BE-D0EC7BD1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6DA4F7-AFCB-4515-B574-24BE99C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24E4E-EF06-4B14-B2D1-2C517542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A2B34CF-04B6-437C-A44B-8431A0FF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56E4AF7-993B-4690-A627-5CD7B7D1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C36C4E9-0985-4D53-BF43-A4CE047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A8835E-23AB-4035-82AB-05197BD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E22C8F-9DA1-40E5-A620-83D4E48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3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7881D64-8082-42BB-90C5-B26607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5F222ED-7394-4787-80F7-94A73D00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E3F0A1-2CF3-45DB-BDBC-B1492A8C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A7F495-E2F5-48F3-BF0D-AF75980E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904154-34F2-41AC-8678-F451F5C2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4D5E81-9A93-4867-8788-C0B34169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r="11339" b="1"/>
          <a:stretch/>
        </p:blipFill>
        <p:spPr>
          <a:xfrm>
            <a:off x="636709" y="1145539"/>
            <a:ext cx="4722192" cy="465506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FF228C-F09C-430C-BD7B-B4FEABB1CA45}"/>
              </a:ext>
            </a:extLst>
          </p:cNvPr>
          <p:cNvSpPr txBox="1"/>
          <p:nvPr/>
        </p:nvSpPr>
        <p:spPr>
          <a:xfrm flipH="1">
            <a:off x="1806428" y="277287"/>
            <a:ext cx="8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8;p13" descr="Logo&#10;&#10;Description automatically generated">
            <a:extLst>
              <a:ext uri="{FF2B5EF4-FFF2-40B4-BE49-F238E27FC236}">
                <a16:creationId xmlns:a16="http://schemas.microsoft.com/office/drawing/2014/main" id="{30A3CBED-40DC-4BA1-9707-8AB2F036D1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3" y="94477"/>
            <a:ext cx="1043008" cy="11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3">
            <a:extLst>
              <a:ext uri="{FF2B5EF4-FFF2-40B4-BE49-F238E27FC236}">
                <a16:creationId xmlns:a16="http://schemas.microsoft.com/office/drawing/2014/main" id="{78D88ED4-214C-4BE6-9958-3423AD7044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5903" y="94477"/>
            <a:ext cx="1140944" cy="10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552633-2900-4F9A-BEC3-600AB7A6ADEB}"/>
              </a:ext>
            </a:extLst>
          </p:cNvPr>
          <p:cNvSpPr txBox="1"/>
          <p:nvPr/>
        </p:nvSpPr>
        <p:spPr>
          <a:xfrm>
            <a:off x="2045653" y="743269"/>
            <a:ext cx="800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 CHI MINH CITY UNIVERSITY OF TECHNOLOGY AND EDUCATION</a:t>
            </a:r>
            <a:endParaRPr lang="en-US" sz="1600" b="1" cap="none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A9375D0-5420-431F-9AFE-4A845286EC58}"/>
              </a:ext>
            </a:extLst>
          </p:cNvPr>
          <p:cNvSpPr/>
          <p:nvPr/>
        </p:nvSpPr>
        <p:spPr>
          <a:xfrm>
            <a:off x="0" y="1277828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7C0F5C0-B5C2-4FA8-9528-4AA7631847E4}"/>
              </a:ext>
            </a:extLst>
          </p:cNvPr>
          <p:cNvSpPr txBox="1"/>
          <p:nvPr/>
        </p:nvSpPr>
        <p:spPr>
          <a:xfrm>
            <a:off x="5358901" y="1952236"/>
            <a:ext cx="57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Phần Mềm Quản Lý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B61CF55-E7C3-4C73-9B44-B81857A63904}"/>
              </a:ext>
            </a:extLst>
          </p:cNvPr>
          <p:cNvSpPr txBox="1"/>
          <p:nvPr/>
        </p:nvSpPr>
        <p:spPr>
          <a:xfrm>
            <a:off x="7397584" y="3811121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ÁN 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G</a:t>
            </a:r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IÀY</a:t>
            </a:r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D560F408-81C9-4DFD-9B3F-B90AD86F89CA}"/>
              </a:ext>
            </a:extLst>
          </p:cNvPr>
          <p:cNvSpPr/>
          <p:nvPr/>
        </p:nvSpPr>
        <p:spPr>
          <a:xfrm>
            <a:off x="-10886" y="5932891"/>
            <a:ext cx="20565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nstantia"/>
                <a:ea typeface="Constantia"/>
                <a:cs typeface="Constantia"/>
                <a:sym typeface="Constantia"/>
              </a:rPr>
              <a:t>TEAM</a:t>
            </a:r>
            <a:r>
              <a:rPr lang="en-US" sz="3200" b="1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400" b="1"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 sz="32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" name="Hình ảnh 17" descr="Ảnh có chứa văn bản, giày dép&#10;&#10;Mô tả được tạo tự động">
            <a:extLst>
              <a:ext uri="{FF2B5EF4-FFF2-40B4-BE49-F238E27FC236}">
                <a16:creationId xmlns:a16="http://schemas.microsoft.com/office/drawing/2014/main" id="{1407E1D7-BF16-4608-8A71-9243017F850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69" y="2329495"/>
            <a:ext cx="1847273" cy="1847273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79963AE-28D7-4FA1-B02B-48B6221F8323}"/>
              </a:ext>
            </a:extLst>
          </p:cNvPr>
          <p:cNvSpPr txBox="1"/>
          <p:nvPr/>
        </p:nvSpPr>
        <p:spPr>
          <a:xfrm>
            <a:off x="6570552" y="3261469"/>
            <a:ext cx="1112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B</a:t>
            </a:r>
            <a:endParaRPr lang="en-US" sz="9600">
              <a:solidFill>
                <a:schemeClr val="bg1"/>
              </a:solidFill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59C4A3E-4F8B-4A84-A1FA-B8A22B4D2EF7}"/>
              </a:ext>
            </a:extLst>
          </p:cNvPr>
          <p:cNvSpPr txBox="1"/>
          <p:nvPr/>
        </p:nvSpPr>
        <p:spPr>
          <a:xfrm>
            <a:off x="4633048" y="4681356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Ph.D. NGUYỄN THÀNH SƠN</a:t>
            </a:r>
            <a:endParaRPr lang="vi-VN" sz="16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F33FC94-91AB-4E52-B39E-73C8DF6A43F7}"/>
              </a:ext>
            </a:extLst>
          </p:cNvPr>
          <p:cNvSpPr txBox="1"/>
          <p:nvPr/>
        </p:nvSpPr>
        <p:spPr>
          <a:xfrm>
            <a:off x="6896770" y="5116589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Sinh viên thực hiện:</a:t>
            </a:r>
          </a:p>
          <a:p>
            <a:pPr marL="342900" indent="-342900">
              <a:buAutoNum type="arabicPeriod"/>
            </a:pPr>
            <a:r>
              <a:rPr lang="en-US" sz="2000"/>
              <a:t>Nguyễn Tuấn Vũ </a:t>
            </a:r>
          </a:p>
          <a:p>
            <a:pPr marL="342900" indent="-342900">
              <a:buAutoNum type="arabicPeriod"/>
            </a:pPr>
            <a:r>
              <a:rPr lang="en-US" sz="2000"/>
              <a:t>Nguyễn Xuân Hiệu</a:t>
            </a:r>
          </a:p>
          <a:p>
            <a:pPr marL="342900" indent="-342900">
              <a:buAutoNum type="arabicPeriod"/>
            </a:pPr>
            <a:r>
              <a:rPr lang="en-US" sz="2000"/>
              <a:t>Trương Hùng Anh</a:t>
            </a:r>
          </a:p>
          <a:p>
            <a:pPr marL="342900" indent="-342900">
              <a:buAutoNum type="arabicPeriod"/>
            </a:pPr>
            <a:r>
              <a:rPr lang="en-US" sz="2000"/>
              <a:t>Trần Thị Lệ Xuân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D787C7E-3B73-4F5A-A908-3B40617063D4}"/>
              </a:ext>
            </a:extLst>
          </p:cNvPr>
          <p:cNvSpPr txBox="1"/>
          <p:nvPr/>
        </p:nvSpPr>
        <p:spPr>
          <a:xfrm>
            <a:off x="9648803" y="5086147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MSSV:</a:t>
            </a:r>
          </a:p>
          <a:p>
            <a:r>
              <a:rPr lang="en-US" sz="2000"/>
              <a:t>18133064</a:t>
            </a:r>
          </a:p>
          <a:p>
            <a:r>
              <a:rPr lang="en-US" sz="2000"/>
              <a:t>18133013</a:t>
            </a:r>
          </a:p>
          <a:p>
            <a:r>
              <a:rPr lang="en-US" sz="2000"/>
              <a:t>18133001</a:t>
            </a:r>
          </a:p>
          <a:p>
            <a:r>
              <a:rPr lang="en-US" sz="2000"/>
              <a:t>18133066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85D307E-014C-41B0-8C80-4A952173D0C7}"/>
              </a:ext>
            </a:extLst>
          </p:cNvPr>
          <p:cNvSpPr txBox="1"/>
          <p:nvPr/>
        </p:nvSpPr>
        <p:spPr>
          <a:xfrm>
            <a:off x="3262873" y="1205394"/>
            <a:ext cx="5939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Báo cáo đồ án cuối kỳ môn Hệ Quản Trị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899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5F902929-3CCF-4925-9821-23A43F262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4764" y="875430"/>
            <a:ext cx="8240521" cy="5107139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0B56601-3DAC-4086-97EB-DB95276C57EF}"/>
              </a:ext>
            </a:extLst>
          </p:cNvPr>
          <p:cNvSpPr/>
          <p:nvPr/>
        </p:nvSpPr>
        <p:spPr>
          <a:xfrm>
            <a:off x="4920915" y="211757"/>
            <a:ext cx="2692668" cy="625642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93185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thoi 5">
            <a:extLst>
              <a:ext uri="{FF2B5EF4-FFF2-40B4-BE49-F238E27FC236}">
                <a16:creationId xmlns:a16="http://schemas.microsoft.com/office/drawing/2014/main" id="{43D48800-A8A0-428E-9F50-0D740A6CF54B}"/>
              </a:ext>
            </a:extLst>
          </p:cNvPr>
          <p:cNvSpPr/>
          <p:nvPr/>
        </p:nvSpPr>
        <p:spPr>
          <a:xfrm>
            <a:off x="6946839" y="866859"/>
            <a:ext cx="5245161" cy="4842956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ưu đồ: Thao tác Thủ công 1">
            <a:extLst>
              <a:ext uri="{FF2B5EF4-FFF2-40B4-BE49-F238E27FC236}">
                <a16:creationId xmlns:a16="http://schemas.microsoft.com/office/drawing/2014/main" id="{810DC7EB-6C35-4AF3-8FEA-D0B7871AA1D2}"/>
              </a:ext>
            </a:extLst>
          </p:cNvPr>
          <p:cNvSpPr/>
          <p:nvPr/>
        </p:nvSpPr>
        <p:spPr>
          <a:xfrm rot="16200000">
            <a:off x="-1340529" y="1340529"/>
            <a:ext cx="7332957" cy="4651899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2788844" y="154244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CÀI ĐẶT CÁC CHỨC NĂNG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0B80C9D-C9E9-4F40-AE8C-76090AEBAAAB}"/>
              </a:ext>
            </a:extLst>
          </p:cNvPr>
          <p:cNvSpPr txBox="1"/>
          <p:nvPr/>
        </p:nvSpPr>
        <p:spPr>
          <a:xfrm>
            <a:off x="-154005" y="1005108"/>
            <a:ext cx="4408371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3.1. Stored – Procedure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EE8E550-A9DD-4342-AD69-BB91F68053A2}"/>
              </a:ext>
            </a:extLst>
          </p:cNvPr>
          <p:cNvSpPr txBox="1"/>
          <p:nvPr/>
        </p:nvSpPr>
        <p:spPr>
          <a:xfrm>
            <a:off x="1176864" y="1656221"/>
            <a:ext cx="2970685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pr_themNhanVien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pr_ThemHoaDon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r_ThemChiTietHoaDon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pr_themphieunhapkho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pr_themgiay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pr_themkhachhang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pr_themHangGiay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pr_themChiTietNhapKho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pr_XoaToanBoHoaDon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pr_XoaChiTietHoaDon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pr_loadCTNK_idNK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pr_maxGiaBanGiay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pr_minGiaBanGiay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pr_thongKeTongDoanhThu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084699-C51C-4289-92B8-6E8EB72F7085}"/>
              </a:ext>
            </a:extLst>
          </p:cNvPr>
          <p:cNvSpPr txBox="1"/>
          <p:nvPr/>
        </p:nvSpPr>
        <p:spPr>
          <a:xfrm>
            <a:off x="7783629" y="1468505"/>
            <a:ext cx="4408371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Trigger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8E1AE63-1BB7-4E62-86B2-82446C82743A}"/>
              </a:ext>
            </a:extLst>
          </p:cNvPr>
          <p:cNvSpPr txBox="1"/>
          <p:nvPr/>
        </p:nvSpPr>
        <p:spPr>
          <a:xfrm>
            <a:off x="8318867" y="2152551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tr_insertCTNK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tr_updateCTNK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tr_insertCTHD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tr_updateCTHD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tg_kiemtraemail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tg_kiemtratenloaigiay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tg_soluongloaigiay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tg_tongtienkhachhang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dirty="0"/>
          </a:p>
        </p:txBody>
      </p:sp>
      <p:pic>
        <p:nvPicPr>
          <p:cNvPr id="8" name="Hình ảnh 7" descr="Productive Team Sasquatch">
            <a:extLst>
              <a:ext uri="{FF2B5EF4-FFF2-40B4-BE49-F238E27FC236}">
                <a16:creationId xmlns:a16="http://schemas.microsoft.com/office/drawing/2014/main" id="{E3564899-AF68-4012-9D29-5AF54F19D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62" y="22383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8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: Góc Trên Bị cắt 10">
            <a:extLst>
              <a:ext uri="{FF2B5EF4-FFF2-40B4-BE49-F238E27FC236}">
                <a16:creationId xmlns:a16="http://schemas.microsoft.com/office/drawing/2014/main" id="{C1B8EED1-D72C-4DF9-BF3D-173744C0C7F6}"/>
              </a:ext>
            </a:extLst>
          </p:cNvPr>
          <p:cNvSpPr/>
          <p:nvPr/>
        </p:nvSpPr>
        <p:spPr>
          <a:xfrm rot="5400000" flipV="1">
            <a:off x="7372613" y="1702272"/>
            <a:ext cx="3797443" cy="4296794"/>
          </a:xfrm>
          <a:prstGeom prst="snip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: Góc Trên Bị cắt 2">
            <a:extLst>
              <a:ext uri="{FF2B5EF4-FFF2-40B4-BE49-F238E27FC236}">
                <a16:creationId xmlns:a16="http://schemas.microsoft.com/office/drawing/2014/main" id="{DE42C49F-DE4D-4A33-85A8-3D0FA4A184B0}"/>
              </a:ext>
            </a:extLst>
          </p:cNvPr>
          <p:cNvSpPr/>
          <p:nvPr/>
        </p:nvSpPr>
        <p:spPr>
          <a:xfrm rot="5400000">
            <a:off x="446799" y="1702271"/>
            <a:ext cx="3797444" cy="4296793"/>
          </a:xfrm>
          <a:prstGeom prst="snip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6C433BA-60E2-436D-BA87-D9D0176C624E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A3C0-8416-43A0-82D9-5AC46FD2DB7A}"/>
              </a:ext>
            </a:extLst>
          </p:cNvPr>
          <p:cNvSpPr txBox="1"/>
          <p:nvPr/>
        </p:nvSpPr>
        <p:spPr>
          <a:xfrm>
            <a:off x="2788844" y="154244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CÀI ĐẶT CÁC CHỨC NĂNG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443318C-B8B0-4583-9431-737298898394}"/>
              </a:ext>
            </a:extLst>
          </p:cNvPr>
          <p:cNvSpPr txBox="1"/>
          <p:nvPr/>
        </p:nvSpPr>
        <p:spPr>
          <a:xfrm>
            <a:off x="-244442" y="2292370"/>
            <a:ext cx="4408371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3.3. Function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3606171-2938-4371-8D98-2D2E1EDCA4DE}"/>
              </a:ext>
            </a:extLst>
          </p:cNvPr>
          <p:cNvSpPr txBox="1"/>
          <p:nvPr/>
        </p:nvSpPr>
        <p:spPr>
          <a:xfrm>
            <a:off x="1259577" y="3112004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f_loaigiaynsx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f_khachhang_sdt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f_tonghoadon_time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f_slhoadon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f_loinhuan_ngay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6FC6EFF-52F7-44AF-8E0C-B00C0C0D5E8C}"/>
              </a:ext>
            </a:extLst>
          </p:cNvPr>
          <p:cNvSpPr txBox="1"/>
          <p:nvPr/>
        </p:nvSpPr>
        <p:spPr>
          <a:xfrm>
            <a:off x="6891575" y="2292370"/>
            <a:ext cx="4408371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3.4. View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4CB832-1A6D-4751-A928-F4E5B55DD9CB}"/>
              </a:ext>
            </a:extLst>
          </p:cNvPr>
          <p:cNvSpPr txBox="1"/>
          <p:nvPr/>
        </p:nvSpPr>
        <p:spPr>
          <a:xfrm>
            <a:off x="8468287" y="3114125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v_giaybanduoc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v_khachhang_hoadon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v_thongtingiay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v_loaddanhsachkho </a:t>
            </a:r>
            <a:endParaRPr lang="en-US"/>
          </a:p>
        </p:txBody>
      </p:sp>
      <p:pic>
        <p:nvPicPr>
          <p:cNvPr id="7" name="Hình ảnh 6" descr="Hello Dude">
            <a:extLst>
              <a:ext uri="{FF2B5EF4-FFF2-40B4-BE49-F238E27FC236}">
                <a16:creationId xmlns:a16="http://schemas.microsoft.com/office/drawing/2014/main" id="{B388A75B-D447-473F-B44B-CA8647D20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84" y="2607923"/>
            <a:ext cx="2969494" cy="2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8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6C433BA-60E2-436D-BA87-D9D0176C624E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A3C0-8416-43A0-82D9-5AC46FD2DB7A}"/>
              </a:ext>
            </a:extLst>
          </p:cNvPr>
          <p:cNvSpPr txBox="1"/>
          <p:nvPr/>
        </p:nvSpPr>
        <p:spPr>
          <a:xfrm>
            <a:off x="2788844" y="154244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CÀI ĐẶT CÁC CHỨC NĂNG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443318C-B8B0-4583-9431-737298898394}"/>
              </a:ext>
            </a:extLst>
          </p:cNvPr>
          <p:cNvSpPr txBox="1"/>
          <p:nvPr/>
        </p:nvSpPr>
        <p:spPr>
          <a:xfrm>
            <a:off x="3968319" y="1067519"/>
            <a:ext cx="4408371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2400" b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3.5. Phân quyền</a:t>
            </a:r>
            <a:endParaRPr lang="en-US" sz="1400" u="sng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8B134E5-A6D0-44DC-A0EA-EB0FDE6768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2525" y="1654667"/>
            <a:ext cx="5731510" cy="463613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CF8B44C-5B7C-4467-92F2-2EC0A67DB304}"/>
              </a:ext>
            </a:extLst>
          </p:cNvPr>
          <p:cNvSpPr txBox="1"/>
          <p:nvPr/>
        </p:nvSpPr>
        <p:spPr>
          <a:xfrm>
            <a:off x="1337806" y="3429000"/>
            <a:ext cx="145103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600" b="1"/>
              <a:t>Admin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98A05-BB08-44A7-9290-817B9126D00B}"/>
              </a:ext>
            </a:extLst>
          </p:cNvPr>
          <p:cNvSpPr txBox="1"/>
          <p:nvPr/>
        </p:nvSpPr>
        <p:spPr>
          <a:xfrm>
            <a:off x="9242079" y="3429000"/>
            <a:ext cx="218521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600" b="1"/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11847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6C433BA-60E2-436D-BA87-D9D0176C624E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A3C0-8416-43A0-82D9-5AC46FD2DB7A}"/>
              </a:ext>
            </a:extLst>
          </p:cNvPr>
          <p:cNvSpPr txBox="1"/>
          <p:nvPr/>
        </p:nvSpPr>
        <p:spPr>
          <a:xfrm>
            <a:off x="4205097" y="154244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KẾT LUẬN</a:t>
            </a:r>
          </a:p>
        </p:txBody>
      </p:sp>
      <p:sp>
        <p:nvSpPr>
          <p:cNvPr id="3" name="Đám mây 2">
            <a:extLst>
              <a:ext uri="{FF2B5EF4-FFF2-40B4-BE49-F238E27FC236}">
                <a16:creationId xmlns:a16="http://schemas.microsoft.com/office/drawing/2014/main" id="{4A270CF3-CC1F-494E-A5A2-263EA14A9D95}"/>
              </a:ext>
            </a:extLst>
          </p:cNvPr>
          <p:cNvSpPr/>
          <p:nvPr/>
        </p:nvSpPr>
        <p:spPr>
          <a:xfrm>
            <a:off x="710214" y="3544409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Các hạn chế</a:t>
            </a:r>
          </a:p>
        </p:txBody>
      </p:sp>
      <p:sp>
        <p:nvSpPr>
          <p:cNvPr id="11" name="Đám mây 10">
            <a:extLst>
              <a:ext uri="{FF2B5EF4-FFF2-40B4-BE49-F238E27FC236}">
                <a16:creationId xmlns:a16="http://schemas.microsoft.com/office/drawing/2014/main" id="{49A022D6-DB94-4CD0-A6D4-DB4391B8EE5B}"/>
              </a:ext>
            </a:extLst>
          </p:cNvPr>
          <p:cNvSpPr/>
          <p:nvPr/>
        </p:nvSpPr>
        <p:spPr>
          <a:xfrm>
            <a:off x="4391527" y="1200684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Đóng góp đề tài</a:t>
            </a:r>
          </a:p>
        </p:txBody>
      </p:sp>
      <p:sp>
        <p:nvSpPr>
          <p:cNvPr id="12" name="Đám mây 11">
            <a:extLst>
              <a:ext uri="{FF2B5EF4-FFF2-40B4-BE49-F238E27FC236}">
                <a16:creationId xmlns:a16="http://schemas.microsoft.com/office/drawing/2014/main" id="{D9A8EC94-0455-4173-B978-43CD0758D8AA}"/>
              </a:ext>
            </a:extLst>
          </p:cNvPr>
          <p:cNvSpPr/>
          <p:nvPr/>
        </p:nvSpPr>
        <p:spPr>
          <a:xfrm>
            <a:off x="8195569" y="3215195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Hướng phát triển</a:t>
            </a:r>
          </a:p>
        </p:txBody>
      </p:sp>
      <p:pic>
        <p:nvPicPr>
          <p:cNvPr id="7" name="Hình ảnh 6" descr="Question Cat">
            <a:extLst>
              <a:ext uri="{FF2B5EF4-FFF2-40B4-BE49-F238E27FC236}">
                <a16:creationId xmlns:a16="http://schemas.microsoft.com/office/drawing/2014/main" id="{BA0047D4-5072-4F64-ADB8-908068D1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" y="4080934"/>
            <a:ext cx="2099602" cy="2099602"/>
          </a:xfrm>
          <a:prstGeom prst="rect">
            <a:avLst/>
          </a:prstGeom>
        </p:spPr>
      </p:pic>
      <p:pic>
        <p:nvPicPr>
          <p:cNvPr id="14" name="Hình ảnh 13" descr="Careful Cat">
            <a:extLst>
              <a:ext uri="{FF2B5EF4-FFF2-40B4-BE49-F238E27FC236}">
                <a16:creationId xmlns:a16="http://schemas.microsoft.com/office/drawing/2014/main" id="{4BB3F884-5B25-40E6-9910-F068314B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14" y="2587782"/>
            <a:ext cx="1913253" cy="1913253"/>
          </a:xfrm>
          <a:prstGeom prst="rect">
            <a:avLst/>
          </a:prstGeom>
        </p:spPr>
      </p:pic>
      <p:pic>
        <p:nvPicPr>
          <p:cNvPr id="16" name="Hình ảnh 15" descr="Jump Cat">
            <a:extLst>
              <a:ext uri="{FF2B5EF4-FFF2-40B4-BE49-F238E27FC236}">
                <a16:creationId xmlns:a16="http://schemas.microsoft.com/office/drawing/2014/main" id="{D05E2E33-9313-4D70-8745-D7AFFD7A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6" y="2390129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F1C5028-9B9A-45B4-AA7A-7B65CE4C248C}"/>
              </a:ext>
            </a:extLst>
          </p:cNvPr>
          <p:cNvSpPr/>
          <p:nvPr/>
        </p:nvSpPr>
        <p:spPr>
          <a:xfrm>
            <a:off x="0" y="2240360"/>
            <a:ext cx="12192000" cy="1731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09A3BE-9038-4FC8-810B-09CF350CD6C2}"/>
              </a:ext>
            </a:extLst>
          </p:cNvPr>
          <p:cNvSpPr txBox="1"/>
          <p:nvPr/>
        </p:nvSpPr>
        <p:spPr>
          <a:xfrm>
            <a:off x="2148395" y="2411309"/>
            <a:ext cx="8344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Cảm ơn thầy và các bạn đã xem bài thuyết trình</a:t>
            </a:r>
          </a:p>
        </p:txBody>
      </p:sp>
      <p:pic>
        <p:nvPicPr>
          <p:cNvPr id="7" name="Hình ảnh 6" descr="Bye Meow">
            <a:extLst>
              <a:ext uri="{FF2B5EF4-FFF2-40B4-BE49-F238E27FC236}">
                <a16:creationId xmlns:a16="http://schemas.microsoft.com/office/drawing/2014/main" id="{20D267C4-E555-49C9-B23A-3D8079FA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2651"/>
            <a:ext cx="3810000" cy="3810000"/>
          </a:xfrm>
          <a:prstGeom prst="rect">
            <a:avLst/>
          </a:prstGeom>
        </p:spPr>
      </p:pic>
      <p:pic>
        <p:nvPicPr>
          <p:cNvPr id="9" name="Hình ảnh 8" descr="Fist Bump Bee">
            <a:extLst>
              <a:ext uri="{FF2B5EF4-FFF2-40B4-BE49-F238E27FC236}">
                <a16:creationId xmlns:a16="http://schemas.microsoft.com/office/drawing/2014/main" id="{8331C859-CA99-476F-A8E2-7044F6039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-1028951"/>
            <a:ext cx="4566001" cy="4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3241964" y="154244"/>
            <a:ext cx="542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GIỚI THIỆU CHUNG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1F4C9B5-8FB8-4D25-AB90-8ACCC13366F6}"/>
              </a:ext>
            </a:extLst>
          </p:cNvPr>
          <p:cNvSpPr txBox="1"/>
          <p:nvPr/>
        </p:nvSpPr>
        <p:spPr>
          <a:xfrm>
            <a:off x="323273" y="1468505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1.1. Lý do chọn đề tài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73AAF68-4709-4888-8E71-24B72FAC661D}"/>
              </a:ext>
            </a:extLst>
          </p:cNvPr>
          <p:cNvSpPr txBox="1"/>
          <p:nvPr/>
        </p:nvSpPr>
        <p:spPr>
          <a:xfrm>
            <a:off x="840509" y="1868615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Do nhu cầu mua sắm giày dép của giới trẻ ngày càng tăng cao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F7DB1C-1995-4214-BF50-3B29D111DF4C}"/>
              </a:ext>
            </a:extLst>
          </p:cNvPr>
          <p:cNvSpPr txBox="1"/>
          <p:nvPr/>
        </p:nvSpPr>
        <p:spPr>
          <a:xfrm>
            <a:off x="780473" y="2514946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Q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 lý được những chuỗi cửa hàng từ nhân viên đến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C8BC028-F6B3-42FF-9088-F28FC87902C2}"/>
              </a:ext>
            </a:extLst>
          </p:cNvPr>
          <p:cNvSpPr txBox="1"/>
          <p:nvPr/>
        </p:nvSpPr>
        <p:spPr>
          <a:xfrm>
            <a:off x="323273" y="3112027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1.2. Đối tượng sử dụng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B0FBD81-B995-4D1F-825B-B116F011637A}"/>
              </a:ext>
            </a:extLst>
          </p:cNvPr>
          <p:cNvSpPr txBox="1"/>
          <p:nvPr/>
        </p:nvSpPr>
        <p:spPr>
          <a:xfrm>
            <a:off x="780473" y="3428823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Chủ cửa hàng, người quản lý và nhân viên của mỗi cửa hàng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DB1BA44-8E92-4DD8-B9BB-40A3D007ED42}"/>
              </a:ext>
            </a:extLst>
          </p:cNvPr>
          <p:cNvSpPr txBox="1"/>
          <p:nvPr/>
        </p:nvSpPr>
        <p:spPr>
          <a:xfrm>
            <a:off x="323273" y="4109218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1.3. Tiêu chí phần mềm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B245C6B-A0DE-43E9-B45D-5D8DAF5155E3}"/>
              </a:ext>
            </a:extLst>
          </p:cNvPr>
          <p:cNvSpPr txBox="1"/>
          <p:nvPr/>
        </p:nvSpPr>
        <p:spPr>
          <a:xfrm>
            <a:off x="780473" y="4471942"/>
            <a:ext cx="4959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những sản phẩm, nhân viên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phù hợp, dễ dàng sử dụng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được các thông tin về số lượng của mỗi cửa hàng</a:t>
            </a: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9C65169-BB06-4326-A81F-90BC7FC9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r="13400"/>
          <a:stretch/>
        </p:blipFill>
        <p:spPr>
          <a:xfrm>
            <a:off x="7028886" y="2023023"/>
            <a:ext cx="3847661" cy="32336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032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>
            <a:hlinkClick r:id="rId2" action="ppaction://hlinksldjump"/>
            <a:extLst>
              <a:ext uri="{FF2B5EF4-FFF2-40B4-BE49-F238E27FC236}">
                <a16:creationId xmlns:a16="http://schemas.microsoft.com/office/drawing/2014/main" id="{62C12642-FDD6-49C1-A6A4-57C539661285}"/>
              </a:ext>
            </a:extLst>
          </p:cNvPr>
          <p:cNvSpPr/>
          <p:nvPr/>
        </p:nvSpPr>
        <p:spPr>
          <a:xfrm>
            <a:off x="8201891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hlinkClick r:id="rId3" action="ppaction://hlinksldjump"/>
            <a:extLst>
              <a:ext uri="{FF2B5EF4-FFF2-40B4-BE49-F238E27FC236}">
                <a16:creationId xmlns:a16="http://schemas.microsoft.com/office/drawing/2014/main" id="{325D2FD7-295E-4A7B-AFF7-471D49594E80}"/>
              </a:ext>
            </a:extLst>
          </p:cNvPr>
          <p:cNvSpPr/>
          <p:nvPr/>
        </p:nvSpPr>
        <p:spPr>
          <a:xfrm>
            <a:off x="4313382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hlinkClick r:id="rId4" action="ppaction://hlinksldjump"/>
            <a:extLst>
              <a:ext uri="{FF2B5EF4-FFF2-40B4-BE49-F238E27FC236}">
                <a16:creationId xmlns:a16="http://schemas.microsoft.com/office/drawing/2014/main" id="{406B4F9A-C951-4226-9C35-46715440A842}"/>
              </a:ext>
            </a:extLst>
          </p:cNvPr>
          <p:cNvSpPr/>
          <p:nvPr/>
        </p:nvSpPr>
        <p:spPr>
          <a:xfrm>
            <a:off x="424873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3241964" y="15424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PHÂN TÍCH VÀ THIẾT KẾ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227EFE8-079D-4BF4-8C65-CAAAC5371BBD}"/>
              </a:ext>
            </a:extLst>
          </p:cNvPr>
          <p:cNvSpPr txBox="1"/>
          <p:nvPr/>
        </p:nvSpPr>
        <p:spPr>
          <a:xfrm>
            <a:off x="1447507" y="3321278"/>
            <a:ext cx="1519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Biểu Đồ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ERD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67658A8-8EA3-4A37-AADC-FC6B3420DF97}"/>
              </a:ext>
            </a:extLst>
          </p:cNvPr>
          <p:cNvSpPr txBox="1"/>
          <p:nvPr/>
        </p:nvSpPr>
        <p:spPr>
          <a:xfrm>
            <a:off x="5373687" y="3448438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2854152-0635-4B5C-B672-AFB0C75E8ECB}"/>
              </a:ext>
            </a:extLst>
          </p:cNvPr>
          <p:cNvSpPr txBox="1"/>
          <p:nvPr/>
        </p:nvSpPr>
        <p:spPr>
          <a:xfrm>
            <a:off x="9061019" y="3429000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Chức năng </a:t>
            </a:r>
          </a:p>
        </p:txBody>
      </p:sp>
      <p:pic>
        <p:nvPicPr>
          <p:cNvPr id="6" name="Hình ảnh 5" descr="Lick Paw Cat">
            <a:hlinkClick r:id="rId2" action="ppaction://hlinksldjump"/>
            <a:extLst>
              <a:ext uri="{FF2B5EF4-FFF2-40B4-BE49-F238E27FC236}">
                <a16:creationId xmlns:a16="http://schemas.microsoft.com/office/drawing/2014/main" id="{2ED6C281-4EB2-4037-B8FC-33EED4D79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96" y="4091828"/>
            <a:ext cx="2619375" cy="2619375"/>
          </a:xfrm>
          <a:prstGeom prst="rect">
            <a:avLst/>
          </a:prstGeom>
        </p:spPr>
      </p:pic>
      <p:pic>
        <p:nvPicPr>
          <p:cNvPr id="8" name="Hình ảnh 7" descr="Love Cat">
            <a:hlinkClick r:id="rId3" action="ppaction://hlinksldjump"/>
            <a:extLst>
              <a:ext uri="{FF2B5EF4-FFF2-40B4-BE49-F238E27FC236}">
                <a16:creationId xmlns:a16="http://schemas.microsoft.com/office/drawing/2014/main" id="{0C721CDF-9FD9-4A6B-A2C3-4A89E9D83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7" y="4084381"/>
            <a:ext cx="2619375" cy="2619375"/>
          </a:xfrm>
          <a:prstGeom prst="rect">
            <a:avLst/>
          </a:prstGeom>
        </p:spPr>
      </p:pic>
      <p:pic>
        <p:nvPicPr>
          <p:cNvPr id="11" name="Hình ảnh 10" descr="Office Chair Cat">
            <a:hlinkClick r:id="rId4" action="ppaction://hlinksldjump"/>
            <a:extLst>
              <a:ext uri="{FF2B5EF4-FFF2-40B4-BE49-F238E27FC236}">
                <a16:creationId xmlns:a16="http://schemas.microsoft.com/office/drawing/2014/main" id="{FEAAD658-9BC4-49E4-B1D3-0190E84E9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50" y="423862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5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Không có mô tả.">
            <a:extLst>
              <a:ext uri="{FF2B5EF4-FFF2-40B4-BE49-F238E27FC236}">
                <a16:creationId xmlns:a16="http://schemas.microsoft.com/office/drawing/2014/main" id="{94057254-D4C9-4CC0-948E-51D1582BB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2" y="0"/>
            <a:ext cx="11028218" cy="6748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EACE2B-975A-4D0A-BFBE-56AF83D8E664}"/>
              </a:ext>
            </a:extLst>
          </p:cNvPr>
          <p:cNvSpPr txBox="1"/>
          <p:nvPr/>
        </p:nvSpPr>
        <p:spPr>
          <a:xfrm>
            <a:off x="249380" y="207880"/>
            <a:ext cx="198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ERD</a:t>
            </a:r>
          </a:p>
        </p:txBody>
      </p:sp>
      <p:sp>
        <p:nvSpPr>
          <p:cNvPr id="2" name="Mũi tên: Phải 1">
            <a:hlinkClick r:id="rId3" action="ppaction://hlinksldjump"/>
            <a:extLst>
              <a:ext uri="{FF2B5EF4-FFF2-40B4-BE49-F238E27FC236}">
                <a16:creationId xmlns:a16="http://schemas.microsoft.com/office/drawing/2014/main" id="{458CCEFC-354C-4303-899B-16CBF5CA3E15}"/>
              </a:ext>
            </a:extLst>
          </p:cNvPr>
          <p:cNvSpPr/>
          <p:nvPr/>
        </p:nvSpPr>
        <p:spPr>
          <a:xfrm flipH="1">
            <a:off x="249380" y="6027938"/>
            <a:ext cx="549610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79470CB-6D4E-4BE9-A00D-0B27E2A8B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126" y="313993"/>
            <a:ext cx="11102109" cy="639160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5D843B3-4070-4068-B217-1B49A9749CE9}"/>
              </a:ext>
            </a:extLst>
          </p:cNvPr>
          <p:cNvSpPr txBox="1"/>
          <p:nvPr/>
        </p:nvSpPr>
        <p:spPr>
          <a:xfrm>
            <a:off x="249382" y="226352"/>
            <a:ext cx="1671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5" name="Mũi tên: Phải 4">
            <a:hlinkClick r:id="rId3" action="ppaction://hlinksldjump"/>
            <a:extLst>
              <a:ext uri="{FF2B5EF4-FFF2-40B4-BE49-F238E27FC236}">
                <a16:creationId xmlns:a16="http://schemas.microsoft.com/office/drawing/2014/main" id="{AF1896EB-7D08-4503-B62F-F5002892FD0B}"/>
              </a:ext>
            </a:extLst>
          </p:cNvPr>
          <p:cNvSpPr/>
          <p:nvPr/>
        </p:nvSpPr>
        <p:spPr>
          <a:xfrm flipH="1">
            <a:off x="249380" y="6027938"/>
            <a:ext cx="549610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626171B-B443-446C-8030-06F3E93A485A}"/>
              </a:ext>
            </a:extLst>
          </p:cNvPr>
          <p:cNvSpPr txBox="1"/>
          <p:nvPr/>
        </p:nvSpPr>
        <p:spPr>
          <a:xfrm>
            <a:off x="184728" y="180171"/>
            <a:ext cx="18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4E3F62E-6C96-42D8-B5AF-C92B5C440E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1128" y="193039"/>
            <a:ext cx="5895542" cy="3446087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70C539D-5293-4814-9B6A-6F0E5DECE8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94522"/>
            <a:ext cx="5791200" cy="384873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DF7D467-BF42-4061-AA5C-AB981CEC5476}"/>
              </a:ext>
            </a:extLst>
          </p:cNvPr>
          <p:cNvSpPr txBox="1"/>
          <p:nvPr/>
        </p:nvSpPr>
        <p:spPr>
          <a:xfrm>
            <a:off x="1796734" y="3177461"/>
            <a:ext cx="156966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Đăng Nhập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7FBC3B5-37F1-42A9-8BB9-F3275E9FFB96}"/>
              </a:ext>
            </a:extLst>
          </p:cNvPr>
          <p:cNvSpPr txBox="1"/>
          <p:nvPr/>
        </p:nvSpPr>
        <p:spPr>
          <a:xfrm>
            <a:off x="4747752" y="5981592"/>
            <a:ext cx="148470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745103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317449D-4744-493F-8635-4C1F89365C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4512" y="889828"/>
            <a:ext cx="7930868" cy="485221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CA9505-EE19-412F-8CCF-3441CF1A707C}"/>
              </a:ext>
            </a:extLst>
          </p:cNvPr>
          <p:cNvSpPr txBox="1"/>
          <p:nvPr/>
        </p:nvSpPr>
        <p:spPr>
          <a:xfrm>
            <a:off x="245806" y="1791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091AA79-52E7-452C-9A32-07E39C277D7D}"/>
              </a:ext>
            </a:extLst>
          </p:cNvPr>
          <p:cNvSpPr txBox="1"/>
          <p:nvPr/>
        </p:nvSpPr>
        <p:spPr>
          <a:xfrm>
            <a:off x="5878974" y="5534551"/>
            <a:ext cx="120097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Quản Lý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1FEC7C7-1347-4FFB-96ED-F93F0B922FBF}"/>
              </a:ext>
            </a:extLst>
          </p:cNvPr>
          <p:cNvSpPr/>
          <p:nvPr/>
        </p:nvSpPr>
        <p:spPr>
          <a:xfrm>
            <a:off x="2290916" y="1120877"/>
            <a:ext cx="1465007" cy="383458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1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wipe(up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77C2459-4D3D-4D88-ADFC-84BB60F41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356"/>
            <a:ext cx="6445352" cy="405089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3E43A57-B2DB-415A-902C-38C39E2B10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5758" y="3087329"/>
            <a:ext cx="6666272" cy="370184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EEF5E37-DD67-4490-8ADD-8FD0C64D2E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5728" y="0"/>
            <a:ext cx="6666272" cy="369633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9A5A88E-33D0-4760-B522-1644C56A85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970" y="3025744"/>
            <a:ext cx="6425382" cy="3819525"/>
          </a:xfrm>
          <a:prstGeom prst="rect">
            <a:avLst/>
          </a:prstGeom>
        </p:spPr>
      </p:pic>
      <p:sp>
        <p:nvSpPr>
          <p:cNvPr id="4" name="Lục giác 3">
            <a:extLst>
              <a:ext uri="{FF2B5EF4-FFF2-40B4-BE49-F238E27FC236}">
                <a16:creationId xmlns:a16="http://schemas.microsoft.com/office/drawing/2014/main" id="{56C09BD2-6775-4228-8240-4339DB0D461B}"/>
              </a:ext>
            </a:extLst>
          </p:cNvPr>
          <p:cNvSpPr/>
          <p:nvPr/>
        </p:nvSpPr>
        <p:spPr>
          <a:xfrm>
            <a:off x="10687665" y="68826"/>
            <a:ext cx="1504335" cy="1337187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AA28258-C3DB-4F8C-B8A6-04AABA13D73C}"/>
              </a:ext>
            </a:extLst>
          </p:cNvPr>
          <p:cNvSpPr txBox="1"/>
          <p:nvPr/>
        </p:nvSpPr>
        <p:spPr>
          <a:xfrm>
            <a:off x="6096000" y="2460568"/>
            <a:ext cx="1241045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Hãng Giày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C68D9F1-067B-44DC-8605-DA7BCD0D1A8D}"/>
              </a:ext>
            </a:extLst>
          </p:cNvPr>
          <p:cNvSpPr txBox="1"/>
          <p:nvPr/>
        </p:nvSpPr>
        <p:spPr>
          <a:xfrm>
            <a:off x="7671335" y="6362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CFC2440-BCDE-47D0-97B4-3C3209C77E9C}"/>
              </a:ext>
            </a:extLst>
          </p:cNvPr>
          <p:cNvSpPr txBox="1"/>
          <p:nvPr/>
        </p:nvSpPr>
        <p:spPr>
          <a:xfrm>
            <a:off x="8838894" y="6217057"/>
            <a:ext cx="1202573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Nhập Kho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666403-FF1B-4A3A-AAA8-88E6F2FCEEC9}"/>
              </a:ext>
            </a:extLst>
          </p:cNvPr>
          <p:cNvSpPr txBox="1"/>
          <p:nvPr/>
        </p:nvSpPr>
        <p:spPr>
          <a:xfrm>
            <a:off x="10041467" y="2373839"/>
            <a:ext cx="1643399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Nhà Cung Cấp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3F20C3D-5E0F-4F70-8BAE-747A8ED56F74}"/>
              </a:ext>
            </a:extLst>
          </p:cNvPr>
          <p:cNvSpPr txBox="1"/>
          <p:nvPr/>
        </p:nvSpPr>
        <p:spPr>
          <a:xfrm>
            <a:off x="6096000" y="5547897"/>
            <a:ext cx="1255472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Danh Mục</a:t>
            </a:r>
          </a:p>
        </p:txBody>
      </p:sp>
    </p:spTree>
    <p:extLst>
      <p:ext uri="{BB962C8B-B14F-4D97-AF65-F5344CB8AC3E}">
        <p14:creationId xmlns:p14="http://schemas.microsoft.com/office/powerpoint/2010/main" val="3562595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4F9E7D65-859E-4AB8-A6DE-D22B31B5A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06" y="1178214"/>
            <a:ext cx="6818309" cy="4568067"/>
          </a:xfrm>
          <a:prstGeom prst="rect">
            <a:avLst/>
          </a:prstGeom>
        </p:spPr>
      </p:pic>
      <p:sp>
        <p:nvSpPr>
          <p:cNvPr id="6" name="Gợn sóng Kép 5">
            <a:extLst>
              <a:ext uri="{FF2B5EF4-FFF2-40B4-BE49-F238E27FC236}">
                <a16:creationId xmlns:a16="http://schemas.microsoft.com/office/drawing/2014/main" id="{CD2CC829-3496-4135-AA40-11CC5BC90902}"/>
              </a:ext>
            </a:extLst>
          </p:cNvPr>
          <p:cNvSpPr/>
          <p:nvPr/>
        </p:nvSpPr>
        <p:spPr>
          <a:xfrm>
            <a:off x="76484" y="0"/>
            <a:ext cx="2172929" cy="1150374"/>
          </a:xfrm>
          <a:prstGeom prst="doubleWav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 ĐƠN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F1C8606-E9F8-4E41-8DC0-A55D80804D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509" y="215688"/>
            <a:ext cx="7273491" cy="4375562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7803212-02EA-4307-A364-D1EEDF1D588F}"/>
              </a:ext>
            </a:extLst>
          </p:cNvPr>
          <p:cNvSpPr txBox="1"/>
          <p:nvPr/>
        </p:nvSpPr>
        <p:spPr>
          <a:xfrm>
            <a:off x="2531444" y="5543288"/>
            <a:ext cx="1595309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 Hóa Đơn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7850249-B027-475D-8121-7821E1D951A1}"/>
              </a:ext>
            </a:extLst>
          </p:cNvPr>
          <p:cNvSpPr txBox="1"/>
          <p:nvPr/>
        </p:nvSpPr>
        <p:spPr>
          <a:xfrm>
            <a:off x="7647609" y="4360417"/>
            <a:ext cx="2316916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Tra Cứu Hóa Đơn</a:t>
            </a:r>
          </a:p>
        </p:txBody>
      </p:sp>
    </p:spTree>
    <p:extLst>
      <p:ext uri="{BB962C8B-B14F-4D97-AF65-F5344CB8AC3E}">
        <p14:creationId xmlns:p14="http://schemas.microsoft.com/office/powerpoint/2010/main" val="2730633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402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#9Slide03 BoosterNextFYBlack</vt:lpstr>
      <vt:lpstr>#9Slide03 HelveBold</vt:lpstr>
      <vt:lpstr>Arial</vt:lpstr>
      <vt:lpstr>Calibri</vt:lpstr>
      <vt:lpstr>Calibri Light</vt:lpstr>
      <vt:lpstr>Consolas</vt:lpstr>
      <vt:lpstr>Constantia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NHÂN TRẦN ĐỨC</dc:creator>
  <cp:lastModifiedBy>Vũ Nguyễn</cp:lastModifiedBy>
  <cp:revision>9</cp:revision>
  <dcterms:created xsi:type="dcterms:W3CDTF">2020-12-23T01:48:18Z</dcterms:created>
  <dcterms:modified xsi:type="dcterms:W3CDTF">2020-12-23T09:41:57Z</dcterms:modified>
</cp:coreProperties>
</file>