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89" r:id="rId3"/>
    <p:sldId id="287" r:id="rId4"/>
    <p:sldId id="257" r:id="rId5"/>
    <p:sldId id="258" r:id="rId6"/>
    <p:sldId id="259" r:id="rId7"/>
    <p:sldId id="260" r:id="rId8"/>
    <p:sldId id="261" r:id="rId9"/>
    <p:sldId id="262" r:id="rId10"/>
    <p:sldId id="266" r:id="rId11"/>
    <p:sldId id="290" r:id="rId12"/>
    <p:sldId id="263" r:id="rId13"/>
    <p:sldId id="264" r:id="rId14"/>
    <p:sldId id="265" r:id="rId15"/>
    <p:sldId id="291" r:id="rId16"/>
    <p:sldId id="270" r:id="rId17"/>
    <p:sldId id="271" r:id="rId18"/>
    <p:sldId id="272" r:id="rId19"/>
    <p:sldId id="273" r:id="rId20"/>
    <p:sldId id="274" r:id="rId21"/>
    <p:sldId id="292" r:id="rId22"/>
    <p:sldId id="276" r:id="rId23"/>
    <p:sldId id="277" r:id="rId24"/>
    <p:sldId id="284" r:id="rId25"/>
    <p:sldId id="294" r:id="rId26"/>
    <p:sldId id="285" r:id="rId27"/>
    <p:sldId id="280" r:id="rId28"/>
    <p:sldId id="283" r:id="rId29"/>
    <p:sldId id="28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2" pos="3864" userDrawn="1">
          <p15:clr>
            <a:srgbClr val="A4A3A4"/>
          </p15:clr>
        </p15:guide>
        <p15:guide id="3" orient="horz" pos="456"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6071" autoAdjust="0"/>
    <p:restoredTop sz="83514" autoAdjust="0"/>
  </p:normalViewPr>
  <p:slideViewPr>
    <p:cSldViewPr snapToGrid="0" showGuides="1">
      <p:cViewPr varScale="1">
        <p:scale>
          <a:sx n="74" d="100"/>
          <a:sy n="74" d="100"/>
        </p:scale>
        <p:origin x="-595" y="-62"/>
      </p:cViewPr>
      <p:guideLst>
        <p:guide orient="horz" pos="456"/>
        <p:guide pos="3864"/>
      </p:guideLst>
    </p:cSldViewPr>
  </p:slideViewPr>
  <p:outlineViewPr>
    <p:cViewPr>
      <p:scale>
        <a:sx n="33" d="100"/>
        <a:sy n="33" d="100"/>
      </p:scale>
      <p:origin x="0" y="1618"/>
    </p:cViewPr>
  </p:outlineViewPr>
  <p:notesTextViewPr>
    <p:cViewPr>
      <p:scale>
        <a:sx n="1" d="1"/>
        <a:sy n="1" d="1"/>
      </p:scale>
      <p:origin x="0" y="0"/>
    </p:cViewPr>
  </p:notesTextViewPr>
  <p:notesViewPr>
    <p:cSldViewPr snapToGrid="0" showGuides="1">
      <p:cViewPr>
        <p:scale>
          <a:sx n="50" d="100"/>
          <a:sy n="50" d="100"/>
        </p:scale>
        <p:origin x="28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126CBF-DEE7-40B5-AED2-286680C3DBA3}" type="datetimeFigureOut">
              <a:rPr lang="en-GB" smtClean="0"/>
              <a:t>09/09/2018</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90E93D-F2AE-4370-811B-2F582CD07D5A}" type="slidenum">
              <a:rPr lang="en-GB" smtClean="0"/>
              <a:t>‹#›</a:t>
            </a:fld>
            <a:endParaRPr lang="en-GB"/>
          </a:p>
        </p:txBody>
      </p:sp>
    </p:spTree>
    <p:extLst>
      <p:ext uri="{BB962C8B-B14F-4D97-AF65-F5344CB8AC3E}">
        <p14:creationId xmlns:p14="http://schemas.microsoft.com/office/powerpoint/2010/main" val="85505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535854-6B1E-4295-B2B5-69E59EB9C23A}" type="datetimeFigureOut">
              <a:rPr lang="en-GB" smtClean="0"/>
              <a:t>09/09/2018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DC2B19-90B7-4BD8-BF1D-48CF31DDAFC9}" type="slidenum">
              <a:rPr lang="en-GB" smtClean="0"/>
              <a:t>‹#›</a:t>
            </a:fld>
            <a:endParaRPr lang="en-GB"/>
          </a:p>
        </p:txBody>
      </p:sp>
    </p:spTree>
    <p:extLst>
      <p:ext uri="{BB962C8B-B14F-4D97-AF65-F5344CB8AC3E}">
        <p14:creationId xmlns:p14="http://schemas.microsoft.com/office/powerpoint/2010/main" val="2976072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smtClean="0"/>
              <a:t>- In order to get better advantage of the software testing, they implement important acceptance test scenarios while development is in-progress. This approach is commonly known as Behavior Driven Development (BDD).</a:t>
            </a:r>
          </a:p>
          <a:p>
            <a:pPr marL="0" indent="0" algn="l">
              <a:buFont typeface="Wingdings" pitchFamily="2" charset="2"/>
              <a:buNone/>
            </a:pPr>
            <a:r>
              <a:rPr lang="en-US" sz="1200" smtClean="0"/>
              <a:t>- In the beginning, developers, project managers, QAs, user acceptance testers and the product owner, all get together and brainstorm about which test scenarios should be passed in order to call this software/application successful. </a:t>
            </a:r>
          </a:p>
          <a:p>
            <a:pPr marL="0" indent="0" algn="l">
              <a:buFont typeface="Wingdings" pitchFamily="2" charset="2"/>
              <a:buNone/>
            </a:pPr>
            <a:r>
              <a:rPr lang="en-US" sz="1200" smtClean="0"/>
              <a:t>- This way they come up with a set of test scenarios by the simple English language, and serves the purpose of documentation also.</a:t>
            </a: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4</a:t>
            </a:fld>
            <a:endParaRPr lang="en-GB"/>
          </a:p>
        </p:txBody>
      </p:sp>
    </p:spTree>
    <p:extLst>
      <p:ext uri="{BB962C8B-B14F-4D97-AF65-F5344CB8AC3E}">
        <p14:creationId xmlns:p14="http://schemas.microsoft.com/office/powerpoint/2010/main" val="557740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Wingdings" pitchFamily="2" charset="2"/>
              <a:buChar char="q"/>
            </a:pPr>
            <a:r>
              <a:rPr lang="en-US" sz="1200" smtClean="0"/>
              <a:t>Steps definition file stores the mapping between each step of the scenario defined in the feature file with a code of function to be executed.</a:t>
            </a:r>
          </a:p>
          <a:p>
            <a:pPr marL="285750" indent="-285750" algn="l">
              <a:buFont typeface="Wingdings" pitchFamily="2" charset="2"/>
              <a:buChar char="q"/>
            </a:pPr>
            <a:r>
              <a:rPr lang="en-US" sz="1200" smtClean="0"/>
              <a:t>When Cucumber executes a step of the scenario mentioned in the feature file, it scans the step definition file and figures out which function is to be called.</a:t>
            </a:r>
          </a:p>
          <a:p>
            <a:pPr marL="285750" indent="-285750" algn="l">
              <a:buFont typeface="Wingdings" pitchFamily="2" charset="2"/>
              <a:buChar char="q"/>
            </a:pPr>
            <a:r>
              <a:rPr lang="en-US" sz="1200" smtClean="0"/>
              <a:t>So with each function, whatever code you want to execute with each test step (i.e. GIVEN/THEN/WHEN), you can write it within Step Definition file. </a:t>
            </a:r>
          </a:p>
          <a:p>
            <a:pPr marL="285750" indent="-285750" algn="l">
              <a:buFont typeface="Wingdings" pitchFamily="2" charset="2"/>
              <a:buChar char="q"/>
            </a:pPr>
            <a:r>
              <a:rPr lang="en-US" sz="1200" smtClean="0"/>
              <a:t>Make sure that code/function has been defined for each of the steps.</a:t>
            </a:r>
          </a:p>
          <a:p>
            <a:pPr marL="285750" indent="-285750" algn="l">
              <a:buFont typeface="Wingdings" pitchFamily="2" charset="2"/>
              <a:buChar char="q"/>
            </a:pPr>
            <a:r>
              <a:rPr lang="en-US" sz="1200" smtClean="0"/>
              <a:t>This function can be Java functions, where we can use both Java and Selenium commands in order to automate our test steps.</a:t>
            </a:r>
          </a:p>
          <a:p>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15</a:t>
            </a:fld>
            <a:endParaRPr lang="en-GB"/>
          </a:p>
        </p:txBody>
      </p:sp>
    </p:spTree>
    <p:extLst>
      <p:ext uri="{BB962C8B-B14F-4D97-AF65-F5344CB8AC3E}">
        <p14:creationId xmlns:p14="http://schemas.microsoft.com/office/powerpoint/2010/main" val="3332653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Wingdings" pitchFamily="2" charset="2"/>
              <a:buChar char="q"/>
            </a:pPr>
            <a:r>
              <a:rPr lang="en-US" sz="1200" smtClean="0"/>
              <a:t>Steps definition file stores the mapping between each step of the scenario defined in the feature file with a code of function to be executed.</a:t>
            </a:r>
          </a:p>
          <a:p>
            <a:pPr marL="285750" indent="-285750" algn="l">
              <a:buFont typeface="Wingdings" pitchFamily="2" charset="2"/>
              <a:buChar char="q"/>
            </a:pPr>
            <a:r>
              <a:rPr lang="en-US" sz="1200" smtClean="0"/>
              <a:t>When Cucumber executes a step of the scenario mentioned in the feature file, it scans the step definition file and figures out which function is to be called.</a:t>
            </a:r>
          </a:p>
          <a:p>
            <a:pPr marL="285750" indent="-285750" algn="l">
              <a:buFont typeface="Wingdings" pitchFamily="2" charset="2"/>
              <a:buChar char="q"/>
            </a:pPr>
            <a:r>
              <a:rPr lang="en-US" sz="1200" smtClean="0"/>
              <a:t>So with each function, whatever code you want to execute with each test step (i.e. GIVEN/THEN/WHEN), you can write it within Step Definition file. </a:t>
            </a:r>
          </a:p>
          <a:p>
            <a:pPr marL="285750" indent="-285750" algn="l">
              <a:buFont typeface="Wingdings" pitchFamily="2" charset="2"/>
              <a:buChar char="q"/>
            </a:pPr>
            <a:r>
              <a:rPr lang="en-US" sz="1200" smtClean="0"/>
              <a:t>Make sure that code/function has been defined for each of the steps.</a:t>
            </a:r>
          </a:p>
          <a:p>
            <a:pPr marL="285750" indent="-285750" algn="l">
              <a:buFont typeface="Wingdings" pitchFamily="2" charset="2"/>
              <a:buChar char="q"/>
            </a:pPr>
            <a:r>
              <a:rPr lang="en-US" sz="1200" smtClean="0"/>
              <a:t>This function can be Java functions, where we can use both Java and Selenium commands in order to automate our test steps.</a:t>
            </a:r>
          </a:p>
          <a:p>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21</a:t>
            </a:fld>
            <a:endParaRPr lang="en-GB"/>
          </a:p>
        </p:txBody>
      </p:sp>
    </p:spTree>
    <p:extLst>
      <p:ext uri="{BB962C8B-B14F-4D97-AF65-F5344CB8AC3E}">
        <p14:creationId xmlns:p14="http://schemas.microsoft.com/office/powerpoint/2010/main" val="3332653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mtClean="0"/>
              <a:t>When we execute Cucumber Scenarios, it automatically generates an output in the eclipse console. There is a default behavior associated with that output and we can also configure that output as per our needs also. </a:t>
            </a:r>
            <a:endParaRPr lang="en-US" b="1" i="1" smtClean="0"/>
          </a:p>
          <a:p>
            <a:pPr algn="l"/>
            <a:r>
              <a:rPr lang="en-US" b="1" i="1" smtClean="0"/>
              <a:t>Pretty Report</a:t>
            </a:r>
          </a:p>
          <a:p>
            <a:pPr algn="l"/>
            <a:r>
              <a:rPr lang="en-US" b="1" i="1" smtClean="0"/>
              <a:t>Monochrome Mode Reporting</a:t>
            </a:r>
            <a:endParaRPr lang="en-US" b="1" smtClean="0"/>
          </a:p>
          <a:p>
            <a:pPr algn="l"/>
            <a:r>
              <a:rPr lang="en-US" b="1" i="1" smtClean="0"/>
              <a:t>Usage Report</a:t>
            </a:r>
            <a:endParaRPr lang="en-US" b="1" smtClean="0"/>
          </a:p>
        </p:txBody>
      </p:sp>
      <p:sp>
        <p:nvSpPr>
          <p:cNvPr id="4" name="Slide Number Placeholder 3"/>
          <p:cNvSpPr>
            <a:spLocks noGrp="1"/>
          </p:cNvSpPr>
          <p:nvPr>
            <p:ph type="sldNum" sz="quarter" idx="10"/>
          </p:nvPr>
        </p:nvSpPr>
        <p:spPr/>
        <p:txBody>
          <a:bodyPr/>
          <a:lstStyle/>
          <a:p>
            <a:fld id="{FDDC2B19-90B7-4BD8-BF1D-48CF31DDAFC9}" type="slidenum">
              <a:rPr lang="en-GB" smtClean="0"/>
              <a:t>24</a:t>
            </a:fld>
            <a:endParaRPr lang="en-GB"/>
          </a:p>
        </p:txBody>
      </p:sp>
    </p:spTree>
    <p:extLst>
      <p:ext uri="{BB962C8B-B14F-4D97-AF65-F5344CB8AC3E}">
        <p14:creationId xmlns:p14="http://schemas.microsoft.com/office/powerpoint/2010/main" val="1297611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mtClean="0"/>
              <a:t>When we execute Cucumber Scenarios, it automatically generates an output in the eclipse console. There is a default behavior associated with that output and we can also configure that output as per our needs also. </a:t>
            </a:r>
            <a:endParaRPr lang="en-US" b="1" i="1" smtClean="0"/>
          </a:p>
          <a:p>
            <a:pPr algn="l"/>
            <a:r>
              <a:rPr lang="en-US" b="1" i="1" smtClean="0"/>
              <a:t>Pretty Report</a:t>
            </a:r>
          </a:p>
          <a:p>
            <a:pPr algn="l"/>
            <a:r>
              <a:rPr lang="en-US" b="1" i="1" smtClean="0"/>
              <a:t>Monochrome Mode Reporting</a:t>
            </a:r>
            <a:endParaRPr lang="en-US" b="1" smtClean="0"/>
          </a:p>
          <a:p>
            <a:pPr algn="l"/>
            <a:r>
              <a:rPr lang="en-US" b="1" i="1" smtClean="0"/>
              <a:t>Usage Report</a:t>
            </a:r>
            <a:endParaRPr lang="en-US" b="1" smtClean="0"/>
          </a:p>
        </p:txBody>
      </p:sp>
      <p:sp>
        <p:nvSpPr>
          <p:cNvPr id="4" name="Slide Number Placeholder 3"/>
          <p:cNvSpPr>
            <a:spLocks noGrp="1"/>
          </p:cNvSpPr>
          <p:nvPr>
            <p:ph type="sldNum" sz="quarter" idx="10"/>
          </p:nvPr>
        </p:nvSpPr>
        <p:spPr/>
        <p:txBody>
          <a:bodyPr/>
          <a:lstStyle/>
          <a:p>
            <a:fld id="{FDDC2B19-90B7-4BD8-BF1D-48CF31DDAFC9}" type="slidenum">
              <a:rPr lang="en-GB" smtClean="0"/>
              <a:t>25</a:t>
            </a:fld>
            <a:endParaRPr lang="en-GB"/>
          </a:p>
        </p:txBody>
      </p:sp>
    </p:spTree>
    <p:extLst>
      <p:ext uri="{BB962C8B-B14F-4D97-AF65-F5344CB8AC3E}">
        <p14:creationId xmlns:p14="http://schemas.microsoft.com/office/powerpoint/2010/main" val="1297611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mtClean="0"/>
              <a:t>You must be wondering that all we have seen above is actually good for a test or for couple of tests. But if we run a full test suite, this report is not much useful in that case. On top of that it is difficult to keep these console output safe for future use.</a:t>
            </a:r>
          </a:p>
          <a:p>
            <a:pPr algn="l"/>
            <a:r>
              <a:rPr lang="en-US" smtClean="0"/>
              <a:t>Cucumber gives us capability to generate reports as well in the form of </a:t>
            </a:r>
            <a:r>
              <a:rPr lang="en-US" b="1" i="1" smtClean="0"/>
              <a:t>HTML, XML, JSON &amp; TXT. </a:t>
            </a:r>
            <a:r>
              <a:rPr lang="en-US" smtClean="0"/>
              <a:t>Cucumber frameworks generate very good and detailed reports, which can be shared with all stake holders. There are multiple options available for reports which can be used depending on the requirement. </a:t>
            </a:r>
          </a:p>
          <a:p>
            <a:pPr algn="l"/>
            <a:r>
              <a:rPr lang="en-US" b="1" i="1" smtClean="0"/>
              <a:t>Cucumber HTML Reports</a:t>
            </a:r>
            <a:endParaRPr lang="en-US" b="1" smtClean="0"/>
          </a:p>
          <a:p>
            <a:pPr algn="l"/>
            <a:r>
              <a:rPr lang="en-US" b="1" i="1" smtClean="0"/>
              <a:t>Cucumber JSON Report</a:t>
            </a:r>
            <a:endParaRPr lang="en-US" b="1" smtClean="0"/>
          </a:p>
          <a:p>
            <a:pPr algn="l"/>
            <a:r>
              <a:rPr lang="en-US" b="1" i="1" smtClean="0"/>
              <a:t>Cucumber JUNIT XML Report</a:t>
            </a:r>
            <a:endParaRPr lang="en-US" b="1" smtClean="0"/>
          </a:p>
        </p:txBody>
      </p:sp>
      <p:sp>
        <p:nvSpPr>
          <p:cNvPr id="4" name="Slide Number Placeholder 3"/>
          <p:cNvSpPr>
            <a:spLocks noGrp="1"/>
          </p:cNvSpPr>
          <p:nvPr>
            <p:ph type="sldNum" sz="quarter" idx="10"/>
          </p:nvPr>
        </p:nvSpPr>
        <p:spPr/>
        <p:txBody>
          <a:bodyPr/>
          <a:lstStyle/>
          <a:p>
            <a:fld id="{FDDC2B19-90B7-4BD8-BF1D-48CF31DDAFC9}" type="slidenum">
              <a:rPr lang="en-GB" smtClean="0"/>
              <a:t>26</a:t>
            </a:fld>
            <a:endParaRPr lang="en-GB"/>
          </a:p>
        </p:txBody>
      </p:sp>
    </p:spTree>
    <p:extLst>
      <p:ext uri="{BB962C8B-B14F-4D97-AF65-F5344CB8AC3E}">
        <p14:creationId xmlns:p14="http://schemas.microsoft.com/office/powerpoint/2010/main" val="3263685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smtClean="0"/>
              <a:t>Step 1</a:t>
            </a:r>
            <a:r>
              <a:rPr lang="en-US" sz="1200" smtClean="0"/>
              <a:t> − Create a Maven project.</a:t>
            </a:r>
          </a:p>
          <a:p>
            <a:pPr marL="285750" indent="-285750" algn="l">
              <a:buFont typeface="Wingdings" pitchFamily="2" charset="2"/>
              <a:buChar char="Ø"/>
            </a:pPr>
            <a:r>
              <a:rPr lang="en-US" sz="1200" smtClean="0"/>
              <a:t>Go to File → New → Others → Maven → Maven Project → Next.</a:t>
            </a:r>
          </a:p>
          <a:p>
            <a:pPr algn="l"/>
            <a:r>
              <a:rPr lang="en-US" sz="1200" b="1" smtClean="0"/>
              <a:t>Step 2</a:t>
            </a:r>
            <a:r>
              <a:rPr lang="en-US" sz="1200" smtClean="0"/>
              <a:t> − Open pom.xml and add dependencies: Selenium, Cucumber-Java, Cucumber-JUnit, JUnit</a:t>
            </a:r>
          </a:p>
          <a:p>
            <a:pPr algn="l"/>
            <a:r>
              <a:rPr lang="en-US" sz="1200" b="1" smtClean="0"/>
              <a:t>Step 3</a:t>
            </a:r>
            <a:r>
              <a:rPr lang="en-US" sz="1200" smtClean="0"/>
              <a:t> − Create a feature file</a:t>
            </a:r>
          </a:p>
          <a:p>
            <a:pPr algn="l"/>
            <a:r>
              <a:rPr lang="en-US" sz="1200" b="1" smtClean="0"/>
              <a:t>Step 4</a:t>
            </a:r>
            <a:r>
              <a:rPr lang="en-US" sz="1200" smtClean="0"/>
              <a:t> − Create a step definition file</a:t>
            </a:r>
          </a:p>
          <a:p>
            <a:pPr algn="l"/>
            <a:r>
              <a:rPr lang="en-US" sz="1200" b="1" smtClean="0"/>
              <a:t>Step 5</a:t>
            </a:r>
            <a:r>
              <a:rPr lang="en-US" sz="1200" smtClean="0"/>
              <a:t> − Create a JUnit runner to run the test</a:t>
            </a:r>
          </a:p>
        </p:txBody>
      </p:sp>
      <p:sp>
        <p:nvSpPr>
          <p:cNvPr id="4" name="Slide Number Placeholder 3"/>
          <p:cNvSpPr>
            <a:spLocks noGrp="1"/>
          </p:cNvSpPr>
          <p:nvPr>
            <p:ph type="sldNum" sz="quarter" idx="10"/>
          </p:nvPr>
        </p:nvSpPr>
        <p:spPr/>
        <p:txBody>
          <a:bodyPr/>
          <a:lstStyle/>
          <a:p>
            <a:fld id="{FDDC2B19-90B7-4BD8-BF1D-48CF31DDAFC9}" type="slidenum">
              <a:rPr lang="en-GB" smtClean="0"/>
              <a:t>27</a:t>
            </a:fld>
            <a:endParaRPr lang="en-GB"/>
          </a:p>
        </p:txBody>
      </p:sp>
    </p:spTree>
    <p:extLst>
      <p:ext uri="{BB962C8B-B14F-4D97-AF65-F5344CB8AC3E}">
        <p14:creationId xmlns:p14="http://schemas.microsoft.com/office/powerpoint/2010/main" val="3237562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smtClean="0"/>
              <a:t>- It is the open source tool, which supports behavior driven development. It can be defined as a testing framework, driven by plain English text.</a:t>
            </a:r>
          </a:p>
          <a:p>
            <a:pPr marL="0" indent="0" algn="l">
              <a:buFont typeface="Wingdings" pitchFamily="2" charset="2"/>
              <a:buNone/>
            </a:pPr>
            <a:r>
              <a:rPr lang="en-US" sz="1200" smtClean="0"/>
              <a:t>- Cucumber supports many different software platforms like Ruby on Rails, Selenium, PicoContainer, Spring Framework, Watir ... And because this, it has become the reason for Cucumber's popularity over other frameworks, like JBehave, JDave, Easyb ....</a:t>
            </a:r>
          </a:p>
          <a:p>
            <a:pPr marL="0" indent="0" algn="l">
              <a:buFont typeface="Wingdings" pitchFamily="2" charset="2"/>
              <a:buNone/>
            </a:pPr>
            <a:r>
              <a:rPr lang="en-US" sz="1200" smtClean="0"/>
              <a:t>- Cucumber has three important sections </a:t>
            </a:r>
            <a:r>
              <a:rPr lang="en-US" sz="1200" b="1" i="1" smtClean="0"/>
              <a:t>Feature File, Step Definition and Runner Class</a:t>
            </a:r>
            <a:endParaRPr lang="en-US" sz="1200" smtClean="0"/>
          </a:p>
        </p:txBody>
      </p:sp>
      <p:sp>
        <p:nvSpPr>
          <p:cNvPr id="4" name="Slide Number Placeholder 3"/>
          <p:cNvSpPr>
            <a:spLocks noGrp="1"/>
          </p:cNvSpPr>
          <p:nvPr>
            <p:ph type="sldNum" sz="quarter" idx="10"/>
          </p:nvPr>
        </p:nvSpPr>
        <p:spPr/>
        <p:txBody>
          <a:bodyPr/>
          <a:lstStyle/>
          <a:p>
            <a:fld id="{FDDC2B19-90B7-4BD8-BF1D-48CF31DDAFC9}" type="slidenum">
              <a:rPr lang="en-GB" smtClean="0"/>
              <a:t>5</a:t>
            </a:fld>
            <a:endParaRPr lang="en-GB"/>
          </a:p>
        </p:txBody>
      </p:sp>
    </p:spTree>
    <p:extLst>
      <p:ext uri="{BB962C8B-B14F-4D97-AF65-F5344CB8AC3E}">
        <p14:creationId xmlns:p14="http://schemas.microsoft.com/office/powerpoint/2010/main" val="2285368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Wingdings" pitchFamily="2" charset="2"/>
              <a:buChar char="q"/>
            </a:pPr>
            <a:r>
              <a:rPr lang="en-US" sz="1200" smtClean="0"/>
              <a:t>Cucumber supports different languages like Java, .Net and Ruby</a:t>
            </a:r>
          </a:p>
          <a:p>
            <a:pPr marL="342900" indent="-342900" algn="l">
              <a:buFont typeface="Wingdings" pitchFamily="2" charset="2"/>
              <a:buChar char="q"/>
            </a:pPr>
            <a:r>
              <a:rPr lang="en-US" sz="1200" smtClean="0"/>
              <a:t>It acts as a bridge between the business and technical language</a:t>
            </a:r>
          </a:p>
          <a:p>
            <a:pPr marL="342900" indent="-342900" algn="l">
              <a:buFont typeface="Wingdings" pitchFamily="2" charset="2"/>
              <a:buChar char="q"/>
            </a:pPr>
            <a:r>
              <a:rPr lang="en-US" sz="1200" smtClean="0"/>
              <a:t>It allows the test script to be written without knowledge of any code</a:t>
            </a:r>
          </a:p>
          <a:p>
            <a:pPr marL="342900" indent="-342900" algn="l">
              <a:buFont typeface="Wingdings" pitchFamily="2" charset="2"/>
              <a:buChar char="q"/>
            </a:pPr>
            <a:r>
              <a:rPr lang="en-US" sz="1200" smtClean="0"/>
              <a:t>It serves the purpose of end-to-end test framework</a:t>
            </a:r>
          </a:p>
          <a:p>
            <a:pPr marL="342900" indent="-342900" algn="l">
              <a:buFont typeface="Wingdings" pitchFamily="2" charset="2"/>
              <a:buChar char="q"/>
            </a:pPr>
            <a:r>
              <a:rPr lang="en-US" sz="1200" smtClean="0"/>
              <a:t>Due to simple test script architecture, Cucumber provides code reusability</a:t>
            </a: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6</a:t>
            </a:fld>
            <a:endParaRPr lang="en-GB"/>
          </a:p>
        </p:txBody>
      </p:sp>
    </p:spTree>
    <p:extLst>
      <p:ext uri="{BB962C8B-B14F-4D97-AF65-F5344CB8AC3E}">
        <p14:creationId xmlns:p14="http://schemas.microsoft.com/office/powerpoint/2010/main" val="3964522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smtClean="0"/>
              <a:t>- Java SE — Java 8 (Java 9 is not yet supported by Cucumber)</a:t>
            </a:r>
          </a:p>
          <a:p>
            <a:pPr algn="l"/>
            <a:r>
              <a:rPr lang="en-US" sz="1200" baseline="0" smtClean="0"/>
              <a:t>  </a:t>
            </a:r>
            <a:r>
              <a:rPr lang="en-US" sz="1200" smtClean="0"/>
              <a:t>http://www.oracle.com/technetwork/java/javase/downloads/index.html</a:t>
            </a:r>
          </a:p>
          <a:p>
            <a:pPr marL="0" indent="0" algn="l">
              <a:buFont typeface="Wingdings" pitchFamily="2" charset="2"/>
              <a:buNone/>
            </a:pPr>
            <a:r>
              <a:rPr lang="en-US" sz="1200" smtClean="0"/>
              <a:t>- Maven — Version 3.3.1 or higher</a:t>
            </a:r>
          </a:p>
          <a:p>
            <a:pPr algn="l"/>
            <a:r>
              <a:rPr lang="en-US" sz="1200" smtClean="0"/>
              <a:t>  https://maven.apache.org/download.cgi</a:t>
            </a:r>
          </a:p>
          <a:p>
            <a:pPr marL="0" indent="0" algn="l">
              <a:buFont typeface="Wingdings" pitchFamily="2" charset="2"/>
              <a:buNone/>
            </a:pPr>
            <a:r>
              <a:rPr lang="en-US" sz="1200" smtClean="0"/>
              <a:t>- Eclipse IDE</a:t>
            </a:r>
          </a:p>
          <a:p>
            <a:pPr algn="l"/>
            <a:r>
              <a:rPr lang="en-US" sz="1200" smtClean="0"/>
              <a:t>  https://eclipse.org/downloads/</a:t>
            </a:r>
          </a:p>
          <a:p>
            <a:pPr marL="0" indent="0" algn="l">
              <a:buFont typeface="Wingdings" pitchFamily="2" charset="2"/>
              <a:buNone/>
            </a:pPr>
            <a:r>
              <a:rPr lang="en-US" sz="1200" smtClean="0"/>
              <a:t>- A Cucumber plugin for your IDE</a:t>
            </a:r>
          </a:p>
          <a:p>
            <a:pPr algn="l"/>
            <a:r>
              <a:rPr lang="en-US" sz="1200" smtClean="0"/>
              <a:t>  http://cucumber.github.com/cucumber-eclipse/update-site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smtClean="0"/>
          </a:p>
          <a:p>
            <a:endParaRPr lang="en-US" sz="1200" smtClean="0"/>
          </a:p>
          <a:p>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7</a:t>
            </a:fld>
            <a:endParaRPr lang="en-GB"/>
          </a:p>
        </p:txBody>
      </p:sp>
    </p:spTree>
    <p:extLst>
      <p:ext uri="{BB962C8B-B14F-4D97-AF65-F5344CB8AC3E}">
        <p14:creationId xmlns:p14="http://schemas.microsoft.com/office/powerpoint/2010/main" val="339566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endParaRPr lang="en-US" sz="1200" smtClean="0"/>
          </a:p>
        </p:txBody>
      </p:sp>
      <p:sp>
        <p:nvSpPr>
          <p:cNvPr id="4" name="Slide Number Placeholder 3"/>
          <p:cNvSpPr>
            <a:spLocks noGrp="1"/>
          </p:cNvSpPr>
          <p:nvPr>
            <p:ph type="sldNum" sz="quarter" idx="10"/>
          </p:nvPr>
        </p:nvSpPr>
        <p:spPr/>
        <p:txBody>
          <a:bodyPr/>
          <a:lstStyle/>
          <a:p>
            <a:fld id="{FDDC2B19-90B7-4BD8-BF1D-48CF31DDAFC9}" type="slidenum">
              <a:rPr lang="en-GB" smtClean="0"/>
              <a:t>8</a:t>
            </a:fld>
            <a:endParaRPr lang="en-GB"/>
          </a:p>
        </p:txBody>
      </p:sp>
    </p:spTree>
    <p:extLst>
      <p:ext uri="{BB962C8B-B14F-4D97-AF65-F5344CB8AC3E}">
        <p14:creationId xmlns:p14="http://schemas.microsoft.com/office/powerpoint/2010/main" val="138932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smtClean="0"/>
              <a:t>- The test runner class also acts as an interlink between feature files and step definition classes.</a:t>
            </a:r>
          </a:p>
          <a:p>
            <a:pPr marL="0" indent="0" algn="l">
              <a:buFont typeface="Wingdings" pitchFamily="2" charset="2"/>
              <a:buNone/>
            </a:pPr>
            <a:r>
              <a:rPr lang="en-US" sz="1200" smtClean="0"/>
              <a:t>- There are multiple types of test runners such as JUnit runner, CLI runner, Android runner etc, that you can use to run Cucumber feature file.</a:t>
            </a:r>
          </a:p>
          <a:p>
            <a:pPr marL="0" indent="0" algn="l">
              <a:buFont typeface="Wingdings" pitchFamily="2" charset="2"/>
              <a:buNone/>
            </a:pPr>
            <a:r>
              <a:rPr lang="en-US" sz="1200" smtClean="0"/>
              <a:t>- With a test runner class, you have the option to run either a single feature file, or multiple feature files as well</a:t>
            </a:r>
          </a:p>
          <a:p>
            <a:pPr marL="0" indent="0" algn="l">
              <a:buFont typeface="Wingdings" pitchFamily="2" charset="2"/>
              <a:buNone/>
            </a:pPr>
            <a:r>
              <a:rPr lang="en-US" sz="1200" smtClean="0"/>
              <a:t>- In simple terms, this can be referred as main class in typical java program from where the execution starts. In Cucumber, the execution starts from the RunnerClass</a:t>
            </a:r>
          </a:p>
          <a:p>
            <a:pPr marL="0" indent="0" algn="l">
              <a:buFont typeface="Wingdings" pitchFamily="2" charset="2"/>
              <a:buNone/>
            </a:pPr>
            <a:r>
              <a:rPr lang="en-US" sz="1200" smtClean="0"/>
              <a:t>- With a cucumber-based framework, you cannot run a feature file on its own.</a:t>
            </a:r>
          </a:p>
          <a:p>
            <a:pPr marL="0" indent="0" algn="l">
              <a:buFont typeface="Wingdings" pitchFamily="2" charset="2"/>
              <a:buNone/>
            </a:pPr>
            <a:r>
              <a:rPr lang="en-US" sz="1200" smtClean="0"/>
              <a:t>- You will need to create a java class, which in turn will run this cucumber feature file. </a:t>
            </a:r>
          </a:p>
          <a:p>
            <a:pPr marL="0" indent="0" algn="l">
              <a:buFont typeface="Wingdings" pitchFamily="2" charset="2"/>
              <a:buNone/>
            </a:pPr>
            <a:r>
              <a:rPr lang="en-US" sz="1200" smtClean="0"/>
              <a:t>- We call this class as </a:t>
            </a:r>
            <a:r>
              <a:rPr lang="en-US" sz="1200" b="0" smtClean="0"/>
              <a:t>cucumber test runner class.</a:t>
            </a:r>
            <a:endParaRPr lang="en-US" sz="1200" b="0" i="1" smtClean="0"/>
          </a:p>
          <a:p>
            <a:pPr marL="0" indent="0" algn="l">
              <a:buFont typeface="Wingdings" pitchFamily="2" charset="2"/>
              <a:buNone/>
            </a:pP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11</a:t>
            </a:fld>
            <a:endParaRPr lang="en-GB"/>
          </a:p>
        </p:txBody>
      </p:sp>
    </p:spTree>
    <p:extLst>
      <p:ext uri="{BB962C8B-B14F-4D97-AF65-F5344CB8AC3E}">
        <p14:creationId xmlns:p14="http://schemas.microsoft.com/office/powerpoint/2010/main" val="351753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12</a:t>
            </a:fld>
            <a:endParaRPr lang="en-GB"/>
          </a:p>
        </p:txBody>
      </p:sp>
    </p:spTree>
    <p:extLst>
      <p:ext uri="{BB962C8B-B14F-4D97-AF65-F5344CB8AC3E}">
        <p14:creationId xmlns:p14="http://schemas.microsoft.com/office/powerpoint/2010/main" val="1228021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b="1" smtClean="0"/>
              <a:t>- Feature</a:t>
            </a:r>
            <a:r>
              <a:rPr lang="en-US" sz="1200" smtClean="0"/>
              <a:t>: Name of the feature under test.</a:t>
            </a:r>
          </a:p>
          <a:p>
            <a:pPr marL="0" indent="0" algn="l">
              <a:buFont typeface="Wingdings" pitchFamily="2" charset="2"/>
              <a:buNone/>
            </a:pPr>
            <a:r>
              <a:rPr lang="en-US" sz="1200" b="1" smtClean="0"/>
              <a:t>- Description </a:t>
            </a:r>
            <a:r>
              <a:rPr lang="en-US" sz="1200" smtClean="0"/>
              <a:t>(optional): Describe about feature under test.</a:t>
            </a:r>
          </a:p>
          <a:p>
            <a:pPr marL="0" indent="0" algn="l">
              <a:buFont typeface="Wingdings" pitchFamily="2" charset="2"/>
              <a:buNone/>
            </a:pPr>
            <a:r>
              <a:rPr lang="en-US" sz="1200" b="1" smtClean="0"/>
              <a:t>- Scenario</a:t>
            </a:r>
            <a:r>
              <a:rPr lang="en-US" sz="1200" smtClean="0"/>
              <a:t>: What is the test scenario.</a:t>
            </a:r>
          </a:p>
          <a:p>
            <a:pPr marL="0" indent="0" algn="l">
              <a:buFont typeface="Wingdings" pitchFamily="2" charset="2"/>
              <a:buNone/>
            </a:pPr>
            <a:r>
              <a:rPr lang="en-US" sz="1200" b="1" smtClean="0"/>
              <a:t>- Given</a:t>
            </a:r>
            <a:r>
              <a:rPr lang="en-US" sz="1200" smtClean="0"/>
              <a:t>: Prerequisite before the test steps get executed.</a:t>
            </a:r>
          </a:p>
          <a:p>
            <a:pPr marL="0" indent="0" algn="l">
              <a:buFont typeface="Wingdings" pitchFamily="2" charset="2"/>
              <a:buNone/>
            </a:pPr>
            <a:r>
              <a:rPr lang="en-US" sz="1200" b="1" smtClean="0"/>
              <a:t>- When</a:t>
            </a:r>
            <a:r>
              <a:rPr lang="en-US" sz="1200" smtClean="0"/>
              <a:t>: Specific condition which should match in order to execute the next step.</a:t>
            </a:r>
          </a:p>
          <a:p>
            <a:pPr marL="0" indent="0" algn="l">
              <a:buFont typeface="Wingdings" pitchFamily="2" charset="2"/>
              <a:buNone/>
            </a:pPr>
            <a:r>
              <a:rPr lang="en-US" sz="1200" b="1" smtClean="0"/>
              <a:t>- Then</a:t>
            </a:r>
            <a:r>
              <a:rPr lang="en-US" sz="1200" smtClean="0"/>
              <a:t>: What should happen if the condition mentioned in WHEN is satisfied.</a:t>
            </a:r>
          </a:p>
          <a:p>
            <a:pPr marL="0" indent="0" algn="l">
              <a:buFont typeface="Wingdings" pitchFamily="2" charset="2"/>
              <a:buNone/>
            </a:pPr>
            <a:r>
              <a:rPr lang="en-US" sz="1200" b="1" smtClean="0"/>
              <a:t>- AND </a:t>
            </a:r>
            <a:r>
              <a:rPr lang="en-US" sz="1200" smtClean="0"/>
              <a:t>keyword is used to show conjunction between two conditions. </a:t>
            </a:r>
            <a:r>
              <a:rPr lang="en-US" sz="1200" b="1" smtClean="0"/>
              <a:t>AND </a:t>
            </a:r>
            <a:r>
              <a:rPr lang="en-US" sz="1200" smtClean="0"/>
              <a:t>can be used with any other keywords like </a:t>
            </a:r>
            <a:r>
              <a:rPr lang="en-US" sz="1200" b="1" smtClean="0"/>
              <a:t>GIVEN</a:t>
            </a:r>
            <a:r>
              <a:rPr lang="en-US" sz="1200" smtClean="0"/>
              <a:t>, </a:t>
            </a:r>
            <a:r>
              <a:rPr lang="en-US" sz="1200" b="1" smtClean="0"/>
              <a:t>WHEN </a:t>
            </a:r>
            <a:r>
              <a:rPr lang="en-US" sz="1200" smtClean="0"/>
              <a:t>and </a:t>
            </a:r>
            <a:r>
              <a:rPr lang="en-US" sz="1200" b="1" smtClean="0"/>
              <a:t>THEN</a:t>
            </a:r>
            <a:r>
              <a:rPr lang="en-US" sz="1200" smtClean="0"/>
              <a:t/>
            </a:r>
            <a:br>
              <a:rPr lang="en-US" sz="1200" smtClean="0"/>
            </a:b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13</a:t>
            </a:fld>
            <a:endParaRPr lang="en-GB"/>
          </a:p>
        </p:txBody>
      </p:sp>
    </p:spTree>
    <p:extLst>
      <p:ext uri="{BB962C8B-B14F-4D97-AF65-F5344CB8AC3E}">
        <p14:creationId xmlns:p14="http://schemas.microsoft.com/office/powerpoint/2010/main" val="1613459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Wingdings" pitchFamily="2" charset="2"/>
              <a:buChar char="q"/>
            </a:pPr>
            <a:r>
              <a:rPr lang="en-US" sz="1200" smtClean="0"/>
              <a:t>Steps definition file stores the mapping between each step of the scenario defined in the feature file with a code of function to be executed.</a:t>
            </a:r>
          </a:p>
          <a:p>
            <a:pPr marL="285750" indent="-285750" algn="l">
              <a:buFont typeface="Wingdings" pitchFamily="2" charset="2"/>
              <a:buChar char="q"/>
            </a:pPr>
            <a:r>
              <a:rPr lang="en-US" sz="1200" smtClean="0"/>
              <a:t>When Cucumber executes a step of the scenario mentioned in the feature file, it scans the step definition file and figures out which function is to be called.</a:t>
            </a:r>
          </a:p>
          <a:p>
            <a:pPr marL="285750" indent="-285750" algn="l">
              <a:buFont typeface="Wingdings" pitchFamily="2" charset="2"/>
              <a:buChar char="q"/>
            </a:pPr>
            <a:r>
              <a:rPr lang="en-US" sz="1200" smtClean="0"/>
              <a:t>So with each function, whatever code you want to execute with each test step (i.e. GIVEN/THEN/WHEN), you can write it within Step Definition file. </a:t>
            </a:r>
          </a:p>
          <a:p>
            <a:pPr marL="285750" indent="-285750" algn="l">
              <a:buFont typeface="Wingdings" pitchFamily="2" charset="2"/>
              <a:buChar char="q"/>
            </a:pPr>
            <a:r>
              <a:rPr lang="en-US" sz="1200" smtClean="0"/>
              <a:t>Make sure that code/function has been defined for each of the steps.</a:t>
            </a:r>
          </a:p>
          <a:p>
            <a:pPr marL="285750" indent="-285750" algn="l">
              <a:buFont typeface="Wingdings" pitchFamily="2" charset="2"/>
              <a:buChar char="q"/>
            </a:pPr>
            <a:r>
              <a:rPr lang="en-US" sz="1200" smtClean="0"/>
              <a:t>This function can be Java functions, where we can use both Java and Selenium commands in order to automate our test steps.</a:t>
            </a:r>
          </a:p>
          <a:p>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14</a:t>
            </a:fld>
            <a:endParaRPr lang="en-GB"/>
          </a:p>
        </p:txBody>
      </p:sp>
    </p:spTree>
    <p:extLst>
      <p:ext uri="{BB962C8B-B14F-4D97-AF65-F5344CB8AC3E}">
        <p14:creationId xmlns:p14="http://schemas.microsoft.com/office/powerpoint/2010/main" val="3332653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9315"/>
            <a:ext cx="9144000" cy="734572"/>
          </a:xfrm>
        </p:spPr>
        <p:txBody>
          <a:bodyPr anchor="b">
            <a:normAutofit/>
          </a:bodyPr>
          <a:lstStyle>
            <a:lvl1pPr algn="ctr">
              <a:defRPr sz="34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24591"/>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Tree>
    <p:extLst>
      <p:ext uri="{BB962C8B-B14F-4D97-AF65-F5344CB8AC3E}">
        <p14:creationId xmlns:p14="http://schemas.microsoft.com/office/powerpoint/2010/main" val="24871336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grpSp>
        <p:nvGrpSpPr>
          <p:cNvPr id="4" name="Group 3"/>
          <p:cNvGrpSpPr/>
          <p:nvPr userDrawn="1"/>
        </p:nvGrpSpPr>
        <p:grpSpPr>
          <a:xfrm>
            <a:off x="1500608" y="3666647"/>
            <a:ext cx="2131437" cy="547095"/>
            <a:chOff x="804102" y="4509289"/>
            <a:chExt cx="2097982" cy="834565"/>
          </a:xfrm>
        </p:grpSpPr>
        <p:sp>
          <p:nvSpPr>
            <p:cNvPr id="30"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1" name="Text Placeholder 5"/>
          <p:cNvSpPr>
            <a:spLocks noGrp="1"/>
          </p:cNvSpPr>
          <p:nvPr>
            <p:ph type="body" sz="quarter" idx="18" hasCustomPrompt="1"/>
          </p:nvPr>
        </p:nvSpPr>
        <p:spPr>
          <a:xfrm>
            <a:off x="1500608"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7" name="Picture Placeholder 6"/>
          <p:cNvSpPr>
            <a:spLocks noGrp="1"/>
          </p:cNvSpPr>
          <p:nvPr>
            <p:ph type="pic" sz="quarter" idx="14"/>
          </p:nvPr>
        </p:nvSpPr>
        <p:spPr>
          <a:xfrm>
            <a:off x="1500608"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35" name="Group 34"/>
          <p:cNvGrpSpPr/>
          <p:nvPr userDrawn="1"/>
        </p:nvGrpSpPr>
        <p:grpSpPr>
          <a:xfrm>
            <a:off x="8536563" y="3666647"/>
            <a:ext cx="2131437" cy="547095"/>
            <a:chOff x="804102" y="4509289"/>
            <a:chExt cx="2097982" cy="834565"/>
          </a:xfrm>
        </p:grpSpPr>
        <p:sp>
          <p:nvSpPr>
            <p:cNvPr id="36"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38" name="Text Placeholder 5"/>
          <p:cNvSpPr>
            <a:spLocks noGrp="1"/>
          </p:cNvSpPr>
          <p:nvPr>
            <p:ph type="body" sz="quarter" idx="21" hasCustomPrompt="1"/>
          </p:nvPr>
        </p:nvSpPr>
        <p:spPr>
          <a:xfrm>
            <a:off x="8536563"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39" name="Picture Placeholder 6"/>
          <p:cNvSpPr>
            <a:spLocks noGrp="1"/>
          </p:cNvSpPr>
          <p:nvPr>
            <p:ph type="pic" sz="quarter" idx="22"/>
          </p:nvPr>
        </p:nvSpPr>
        <p:spPr>
          <a:xfrm>
            <a:off x="8536563"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40" name="Group 39"/>
          <p:cNvGrpSpPr/>
          <p:nvPr userDrawn="1"/>
        </p:nvGrpSpPr>
        <p:grpSpPr>
          <a:xfrm>
            <a:off x="6196134" y="3666647"/>
            <a:ext cx="2131437" cy="547095"/>
            <a:chOff x="804102" y="4509289"/>
            <a:chExt cx="2097982" cy="834565"/>
          </a:xfrm>
        </p:grpSpPr>
        <p:sp>
          <p:nvSpPr>
            <p:cNvPr id="42"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3"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4" name="Text Placeholder 5"/>
          <p:cNvSpPr>
            <a:spLocks noGrp="1"/>
          </p:cNvSpPr>
          <p:nvPr>
            <p:ph type="body" sz="quarter" idx="23" hasCustomPrompt="1"/>
          </p:nvPr>
        </p:nvSpPr>
        <p:spPr>
          <a:xfrm>
            <a:off x="6196134"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45" name="Picture Placeholder 6"/>
          <p:cNvSpPr>
            <a:spLocks noGrp="1"/>
          </p:cNvSpPr>
          <p:nvPr>
            <p:ph type="pic" sz="quarter" idx="24"/>
          </p:nvPr>
        </p:nvSpPr>
        <p:spPr>
          <a:xfrm>
            <a:off x="6196134"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46" name="Group 45"/>
          <p:cNvGrpSpPr/>
          <p:nvPr userDrawn="1"/>
        </p:nvGrpSpPr>
        <p:grpSpPr>
          <a:xfrm>
            <a:off x="3845196" y="3666647"/>
            <a:ext cx="2131437" cy="547095"/>
            <a:chOff x="804102" y="4509289"/>
            <a:chExt cx="2097982" cy="834565"/>
          </a:xfrm>
        </p:grpSpPr>
        <p:sp>
          <p:nvSpPr>
            <p:cNvPr id="47"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8"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9" name="Text Placeholder 5"/>
          <p:cNvSpPr>
            <a:spLocks noGrp="1"/>
          </p:cNvSpPr>
          <p:nvPr>
            <p:ph type="body" sz="quarter" idx="25" hasCustomPrompt="1"/>
          </p:nvPr>
        </p:nvSpPr>
        <p:spPr>
          <a:xfrm>
            <a:off x="3845196"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50" name="Picture Placeholder 6"/>
          <p:cNvSpPr>
            <a:spLocks noGrp="1"/>
          </p:cNvSpPr>
          <p:nvPr>
            <p:ph type="pic" sz="quarter" idx="26"/>
          </p:nvPr>
        </p:nvSpPr>
        <p:spPr>
          <a:xfrm>
            <a:off x="3845196" y="2316821"/>
            <a:ext cx="2131437" cy="1347344"/>
          </a:xfrm>
          <a:solidFill>
            <a:schemeClr val="bg1">
              <a:lumMod val="65000"/>
            </a:schemeClr>
          </a:solidFill>
          <a:ln>
            <a:noFill/>
          </a:ln>
        </p:spPr>
        <p:txBody>
          <a:bodyPr>
            <a:normAutofit/>
          </a:bodyPr>
          <a:lstStyle>
            <a:lvl1pPr>
              <a:defRPr sz="1400"/>
            </a:lvl1pPr>
          </a:lstStyle>
          <a:p>
            <a:endParaRPr lang="en-GB" dirty="0"/>
          </a:p>
        </p:txBody>
      </p:sp>
      <p:sp>
        <p:nvSpPr>
          <p:cNvPr id="6" name="Text Placeholder 5"/>
          <p:cNvSpPr>
            <a:spLocks noGrp="1"/>
          </p:cNvSpPr>
          <p:nvPr>
            <p:ph type="body" sz="quarter" idx="11" hasCustomPrompt="1"/>
          </p:nvPr>
        </p:nvSpPr>
        <p:spPr>
          <a:xfrm>
            <a:off x="1504951"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51" name="Text Placeholder 5"/>
          <p:cNvSpPr>
            <a:spLocks noGrp="1"/>
          </p:cNvSpPr>
          <p:nvPr>
            <p:ph type="body" sz="quarter" idx="27" hasCustomPrompt="1"/>
          </p:nvPr>
        </p:nvSpPr>
        <p:spPr>
          <a:xfrm>
            <a:off x="3847367"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59" name="Text Placeholder 5"/>
          <p:cNvSpPr>
            <a:spLocks noGrp="1"/>
          </p:cNvSpPr>
          <p:nvPr>
            <p:ph type="body" sz="quarter" idx="28" hasCustomPrompt="1"/>
          </p:nvPr>
        </p:nvSpPr>
        <p:spPr>
          <a:xfrm>
            <a:off x="6196134"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60" name="Text Placeholder 5"/>
          <p:cNvSpPr>
            <a:spLocks noGrp="1"/>
          </p:cNvSpPr>
          <p:nvPr>
            <p:ph type="body" sz="quarter" idx="29" hasCustomPrompt="1"/>
          </p:nvPr>
        </p:nvSpPr>
        <p:spPr>
          <a:xfrm>
            <a:off x="8544901"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Tree>
    <p:extLst>
      <p:ext uri="{BB962C8B-B14F-4D97-AF65-F5344CB8AC3E}">
        <p14:creationId xmlns:p14="http://schemas.microsoft.com/office/powerpoint/2010/main" val="330715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52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anim calcmode="lin" valueType="num">
                                      <p:cBhvr>
                                        <p:cTn id="18" dur="500" fill="hold"/>
                                        <p:tgtEl>
                                          <p:spTgt spid="7"/>
                                        </p:tgtEl>
                                        <p:attrNameLst>
                                          <p:attrName>ppt_x</p:attrName>
                                        </p:attrNameLst>
                                      </p:cBhvr>
                                      <p:tavLst>
                                        <p:tav tm="0">
                                          <p:val>
                                            <p:fltVal val="0.5"/>
                                          </p:val>
                                        </p:tav>
                                        <p:tav tm="100000">
                                          <p:val>
                                            <p:strVal val="#ppt_x"/>
                                          </p:val>
                                        </p:tav>
                                      </p:tavLst>
                                    </p:anim>
                                    <p:anim calcmode="lin" valueType="num">
                                      <p:cBhvr>
                                        <p:cTn id="19" dur="500" fill="hold"/>
                                        <p:tgtEl>
                                          <p:spTgt spid="7"/>
                                        </p:tgtEl>
                                        <p:attrNameLst>
                                          <p:attrName>ppt_y</p:attrName>
                                        </p:attrNameLst>
                                      </p:cBhvr>
                                      <p:tavLst>
                                        <p:tav tm="0">
                                          <p:val>
                                            <p:fltVal val="0.5"/>
                                          </p:val>
                                        </p:tav>
                                        <p:tav tm="100000">
                                          <p:val>
                                            <p:strVal val="#ppt_y"/>
                                          </p:val>
                                        </p:tav>
                                      </p:tavLst>
                                    </p:anim>
                                  </p:childTnLst>
                                </p:cTn>
                              </p:par>
                            </p:childTnLst>
                          </p:cTn>
                        </p:par>
                        <p:par>
                          <p:cTn id="20" fill="hold">
                            <p:stCondLst>
                              <p:cond delay="1500"/>
                            </p:stCondLst>
                            <p:childTnLst>
                              <p:par>
                                <p:cTn id="21" presetID="47"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anim calcmode="lin" valueType="num">
                                      <p:cBhvr>
                                        <p:cTn id="24" dur="500" fill="hold"/>
                                        <p:tgtEl>
                                          <p:spTgt spid="4"/>
                                        </p:tgtEl>
                                        <p:attrNameLst>
                                          <p:attrName>ppt_x</p:attrName>
                                        </p:attrNameLst>
                                      </p:cBhvr>
                                      <p:tavLst>
                                        <p:tav tm="0">
                                          <p:val>
                                            <p:strVal val="#ppt_x"/>
                                          </p:val>
                                        </p:tav>
                                        <p:tav tm="100000">
                                          <p:val>
                                            <p:strVal val="#ppt_x"/>
                                          </p:val>
                                        </p:tav>
                                      </p:tavLst>
                                    </p:anim>
                                    <p:anim calcmode="lin" valueType="num">
                                      <p:cBhvr>
                                        <p:cTn id="25" dur="500" fill="hold"/>
                                        <p:tgtEl>
                                          <p:spTgt spid="4"/>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41">
                                            <p:txEl>
                                              <p:pRg st="0" end="0"/>
                                            </p:txEl>
                                          </p:spTgt>
                                        </p:tgtEl>
                                        <p:attrNameLst>
                                          <p:attrName>style.visibility</p:attrName>
                                        </p:attrNameLst>
                                      </p:cBhvr>
                                      <p:to>
                                        <p:strVal val="visible"/>
                                      </p:to>
                                    </p:set>
                                  </p:childTnLst>
                                </p:cTn>
                              </p:par>
                            </p:childTnLst>
                          </p:cTn>
                        </p:par>
                        <p:par>
                          <p:cTn id="29" fill="hold">
                            <p:stCondLst>
                              <p:cond delay="20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2500"/>
                            </p:stCondLst>
                            <p:childTnLst>
                              <p:par>
                                <p:cTn id="34" presetID="53" presetClass="entr" presetSubtype="528" fill="hold" grpId="0" nodeType="afterEffect">
                                  <p:stCondLst>
                                    <p:cond delay="0"/>
                                  </p:stCondLst>
                                  <p:childTnLst>
                                    <p:set>
                                      <p:cBhvr>
                                        <p:cTn id="35" dur="1" fill="hold">
                                          <p:stCondLst>
                                            <p:cond delay="0"/>
                                          </p:stCondLst>
                                        </p:cTn>
                                        <p:tgtEl>
                                          <p:spTgt spid="50"/>
                                        </p:tgtEl>
                                        <p:attrNameLst>
                                          <p:attrName>style.visibility</p:attrName>
                                        </p:attrNameLst>
                                      </p:cBhvr>
                                      <p:to>
                                        <p:strVal val="visible"/>
                                      </p:to>
                                    </p:set>
                                    <p:anim calcmode="lin" valueType="num">
                                      <p:cBhvr>
                                        <p:cTn id="36" dur="500" fill="hold"/>
                                        <p:tgtEl>
                                          <p:spTgt spid="50"/>
                                        </p:tgtEl>
                                        <p:attrNameLst>
                                          <p:attrName>ppt_w</p:attrName>
                                        </p:attrNameLst>
                                      </p:cBhvr>
                                      <p:tavLst>
                                        <p:tav tm="0">
                                          <p:val>
                                            <p:fltVal val="0"/>
                                          </p:val>
                                        </p:tav>
                                        <p:tav tm="100000">
                                          <p:val>
                                            <p:strVal val="#ppt_w"/>
                                          </p:val>
                                        </p:tav>
                                      </p:tavLst>
                                    </p:anim>
                                    <p:anim calcmode="lin" valueType="num">
                                      <p:cBhvr>
                                        <p:cTn id="37" dur="500" fill="hold"/>
                                        <p:tgtEl>
                                          <p:spTgt spid="50"/>
                                        </p:tgtEl>
                                        <p:attrNameLst>
                                          <p:attrName>ppt_h</p:attrName>
                                        </p:attrNameLst>
                                      </p:cBhvr>
                                      <p:tavLst>
                                        <p:tav tm="0">
                                          <p:val>
                                            <p:fltVal val="0"/>
                                          </p:val>
                                        </p:tav>
                                        <p:tav tm="100000">
                                          <p:val>
                                            <p:strVal val="#ppt_h"/>
                                          </p:val>
                                        </p:tav>
                                      </p:tavLst>
                                    </p:anim>
                                    <p:animEffect transition="in" filter="fade">
                                      <p:cBhvr>
                                        <p:cTn id="38" dur="500"/>
                                        <p:tgtEl>
                                          <p:spTgt spid="50"/>
                                        </p:tgtEl>
                                      </p:cBhvr>
                                    </p:animEffect>
                                    <p:anim calcmode="lin" valueType="num">
                                      <p:cBhvr>
                                        <p:cTn id="39" dur="500" fill="hold"/>
                                        <p:tgtEl>
                                          <p:spTgt spid="50"/>
                                        </p:tgtEl>
                                        <p:attrNameLst>
                                          <p:attrName>ppt_x</p:attrName>
                                        </p:attrNameLst>
                                      </p:cBhvr>
                                      <p:tavLst>
                                        <p:tav tm="0">
                                          <p:val>
                                            <p:fltVal val="0.5"/>
                                          </p:val>
                                        </p:tav>
                                        <p:tav tm="100000">
                                          <p:val>
                                            <p:strVal val="#ppt_x"/>
                                          </p:val>
                                        </p:tav>
                                      </p:tavLst>
                                    </p:anim>
                                    <p:anim calcmode="lin" valueType="num">
                                      <p:cBhvr>
                                        <p:cTn id="40" dur="500" fill="hold"/>
                                        <p:tgtEl>
                                          <p:spTgt spid="50"/>
                                        </p:tgtEl>
                                        <p:attrNameLst>
                                          <p:attrName>ppt_y</p:attrName>
                                        </p:attrNameLst>
                                      </p:cBhvr>
                                      <p:tavLst>
                                        <p:tav tm="0">
                                          <p:val>
                                            <p:fltVal val="0.5"/>
                                          </p:val>
                                        </p:tav>
                                        <p:tav tm="100000">
                                          <p:val>
                                            <p:strVal val="#ppt_y"/>
                                          </p:val>
                                        </p:tav>
                                      </p:tavLst>
                                    </p:anim>
                                  </p:childTnLst>
                                </p:cTn>
                              </p:par>
                            </p:childTnLst>
                          </p:cTn>
                        </p:par>
                        <p:par>
                          <p:cTn id="41" fill="hold">
                            <p:stCondLst>
                              <p:cond delay="3000"/>
                            </p:stCondLst>
                            <p:childTnLst>
                              <p:par>
                                <p:cTn id="42" presetID="47" presetClass="entr" presetSubtype="0" fill="hold" nodeType="after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anim calcmode="lin" valueType="num">
                                      <p:cBhvr>
                                        <p:cTn id="45" dur="500" fill="hold"/>
                                        <p:tgtEl>
                                          <p:spTgt spid="46"/>
                                        </p:tgtEl>
                                        <p:attrNameLst>
                                          <p:attrName>ppt_x</p:attrName>
                                        </p:attrNameLst>
                                      </p:cBhvr>
                                      <p:tavLst>
                                        <p:tav tm="0">
                                          <p:val>
                                            <p:strVal val="#ppt_x"/>
                                          </p:val>
                                        </p:tav>
                                        <p:tav tm="100000">
                                          <p:val>
                                            <p:strVal val="#ppt_x"/>
                                          </p:val>
                                        </p:tav>
                                      </p:tavLst>
                                    </p:anim>
                                    <p:anim calcmode="lin" valueType="num">
                                      <p:cBhvr>
                                        <p:cTn id="46" dur="500" fill="hold"/>
                                        <p:tgtEl>
                                          <p:spTgt spid="46"/>
                                        </p:tgtEl>
                                        <p:attrNameLst>
                                          <p:attrName>ppt_y</p:attrName>
                                        </p:attrNameLst>
                                      </p:cBhvr>
                                      <p:tavLst>
                                        <p:tav tm="0">
                                          <p:val>
                                            <p:strVal val="#ppt_y-.1"/>
                                          </p:val>
                                        </p:tav>
                                        <p:tav tm="100000">
                                          <p:val>
                                            <p:strVal val="#ppt_y"/>
                                          </p:val>
                                        </p:tav>
                                      </p:tavLst>
                                    </p:anim>
                                  </p:childTnLst>
                                </p:cTn>
                              </p:par>
                            </p:childTnLst>
                          </p:cTn>
                        </p:par>
                        <p:par>
                          <p:cTn id="47" fill="hold">
                            <p:stCondLst>
                              <p:cond delay="3500"/>
                            </p:stCondLst>
                            <p:childTnLst>
                              <p:par>
                                <p:cTn id="48" presetID="1" presetClass="entr" presetSubtype="0" fill="hold" grpId="0" nodeType="afterEffect">
                                  <p:stCondLst>
                                    <p:cond delay="0"/>
                                  </p:stCondLst>
                                  <p:childTnLst>
                                    <p:set>
                                      <p:cBhvr>
                                        <p:cTn id="49" dur="1" fill="hold">
                                          <p:stCondLst>
                                            <p:cond delay="0"/>
                                          </p:stCondLst>
                                        </p:cTn>
                                        <p:tgtEl>
                                          <p:spTgt spid="49">
                                            <p:txEl>
                                              <p:pRg st="0" end="0"/>
                                            </p:txEl>
                                          </p:spTgt>
                                        </p:tgtEl>
                                        <p:attrNameLst>
                                          <p:attrName>style.visibility</p:attrName>
                                        </p:attrNameLst>
                                      </p:cBhvr>
                                      <p:to>
                                        <p:strVal val="visible"/>
                                      </p:to>
                                    </p:set>
                                  </p:childTnLst>
                                </p:cTn>
                              </p:par>
                            </p:childTnLst>
                          </p:cTn>
                        </p:par>
                        <p:par>
                          <p:cTn id="50" fill="hold">
                            <p:stCondLst>
                              <p:cond delay="3500"/>
                            </p:stCondLst>
                            <p:childTnLst>
                              <p:par>
                                <p:cTn id="51" presetID="18" presetClass="entr" presetSubtype="6" fill="hold" grpId="0" nodeType="afterEffect">
                                  <p:stCondLst>
                                    <p:cond delay="0"/>
                                  </p:stCondLst>
                                  <p:childTnLst>
                                    <p:set>
                                      <p:cBhvr>
                                        <p:cTn id="52" dur="1" fill="hold">
                                          <p:stCondLst>
                                            <p:cond delay="0"/>
                                          </p:stCondLst>
                                        </p:cTn>
                                        <p:tgtEl>
                                          <p:spTgt spid="51">
                                            <p:txEl>
                                              <p:pRg st="0" end="0"/>
                                            </p:txEl>
                                          </p:spTgt>
                                        </p:tgtEl>
                                        <p:attrNameLst>
                                          <p:attrName>style.visibility</p:attrName>
                                        </p:attrNameLst>
                                      </p:cBhvr>
                                      <p:to>
                                        <p:strVal val="visible"/>
                                      </p:to>
                                    </p:set>
                                    <p:animEffect transition="in" filter="strips(downRight)">
                                      <p:cBhvr>
                                        <p:cTn id="53" dur="500"/>
                                        <p:tgtEl>
                                          <p:spTgt spid="51">
                                            <p:txEl>
                                              <p:pRg st="0" end="0"/>
                                            </p:txEl>
                                          </p:spTgt>
                                        </p:tgtEl>
                                      </p:cBhvr>
                                    </p:animEffect>
                                  </p:childTnLst>
                                </p:cTn>
                              </p:par>
                            </p:childTnLst>
                          </p:cTn>
                        </p:par>
                        <p:par>
                          <p:cTn id="54" fill="hold">
                            <p:stCondLst>
                              <p:cond delay="4000"/>
                            </p:stCondLst>
                            <p:childTnLst>
                              <p:par>
                                <p:cTn id="55" presetID="53" presetClass="entr" presetSubtype="528"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p:cTn id="57" dur="500" fill="hold"/>
                                        <p:tgtEl>
                                          <p:spTgt spid="45"/>
                                        </p:tgtEl>
                                        <p:attrNameLst>
                                          <p:attrName>ppt_w</p:attrName>
                                        </p:attrNameLst>
                                      </p:cBhvr>
                                      <p:tavLst>
                                        <p:tav tm="0">
                                          <p:val>
                                            <p:fltVal val="0"/>
                                          </p:val>
                                        </p:tav>
                                        <p:tav tm="100000">
                                          <p:val>
                                            <p:strVal val="#ppt_w"/>
                                          </p:val>
                                        </p:tav>
                                      </p:tavLst>
                                    </p:anim>
                                    <p:anim calcmode="lin" valueType="num">
                                      <p:cBhvr>
                                        <p:cTn id="58" dur="500" fill="hold"/>
                                        <p:tgtEl>
                                          <p:spTgt spid="45"/>
                                        </p:tgtEl>
                                        <p:attrNameLst>
                                          <p:attrName>ppt_h</p:attrName>
                                        </p:attrNameLst>
                                      </p:cBhvr>
                                      <p:tavLst>
                                        <p:tav tm="0">
                                          <p:val>
                                            <p:fltVal val="0"/>
                                          </p:val>
                                        </p:tav>
                                        <p:tav tm="100000">
                                          <p:val>
                                            <p:strVal val="#ppt_h"/>
                                          </p:val>
                                        </p:tav>
                                      </p:tavLst>
                                    </p:anim>
                                    <p:animEffect transition="in" filter="fade">
                                      <p:cBhvr>
                                        <p:cTn id="59" dur="500"/>
                                        <p:tgtEl>
                                          <p:spTgt spid="45"/>
                                        </p:tgtEl>
                                      </p:cBhvr>
                                    </p:animEffect>
                                    <p:anim calcmode="lin" valueType="num">
                                      <p:cBhvr>
                                        <p:cTn id="60" dur="500" fill="hold"/>
                                        <p:tgtEl>
                                          <p:spTgt spid="45"/>
                                        </p:tgtEl>
                                        <p:attrNameLst>
                                          <p:attrName>ppt_x</p:attrName>
                                        </p:attrNameLst>
                                      </p:cBhvr>
                                      <p:tavLst>
                                        <p:tav tm="0">
                                          <p:val>
                                            <p:fltVal val="0.5"/>
                                          </p:val>
                                        </p:tav>
                                        <p:tav tm="100000">
                                          <p:val>
                                            <p:strVal val="#ppt_x"/>
                                          </p:val>
                                        </p:tav>
                                      </p:tavLst>
                                    </p:anim>
                                    <p:anim calcmode="lin" valueType="num">
                                      <p:cBhvr>
                                        <p:cTn id="61" dur="500" fill="hold"/>
                                        <p:tgtEl>
                                          <p:spTgt spid="45"/>
                                        </p:tgtEl>
                                        <p:attrNameLst>
                                          <p:attrName>ppt_y</p:attrName>
                                        </p:attrNameLst>
                                      </p:cBhvr>
                                      <p:tavLst>
                                        <p:tav tm="0">
                                          <p:val>
                                            <p:fltVal val="0.5"/>
                                          </p:val>
                                        </p:tav>
                                        <p:tav tm="100000">
                                          <p:val>
                                            <p:strVal val="#ppt_y"/>
                                          </p:val>
                                        </p:tav>
                                      </p:tavLst>
                                    </p:anim>
                                  </p:childTnLst>
                                </p:cTn>
                              </p:par>
                            </p:childTnLst>
                          </p:cTn>
                        </p:par>
                        <p:par>
                          <p:cTn id="62" fill="hold">
                            <p:stCondLst>
                              <p:cond delay="4500"/>
                            </p:stCondLst>
                            <p:childTnLst>
                              <p:par>
                                <p:cTn id="63" presetID="47" presetClass="entr" presetSubtype="0" fill="hold" nodeType="after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anim calcmode="lin" valueType="num">
                                      <p:cBhvr>
                                        <p:cTn id="66" dur="500" fill="hold"/>
                                        <p:tgtEl>
                                          <p:spTgt spid="40"/>
                                        </p:tgtEl>
                                        <p:attrNameLst>
                                          <p:attrName>ppt_x</p:attrName>
                                        </p:attrNameLst>
                                      </p:cBhvr>
                                      <p:tavLst>
                                        <p:tav tm="0">
                                          <p:val>
                                            <p:strVal val="#ppt_x"/>
                                          </p:val>
                                        </p:tav>
                                        <p:tav tm="100000">
                                          <p:val>
                                            <p:strVal val="#ppt_x"/>
                                          </p:val>
                                        </p:tav>
                                      </p:tavLst>
                                    </p:anim>
                                    <p:anim calcmode="lin" valueType="num">
                                      <p:cBhvr>
                                        <p:cTn id="67" dur="500" fill="hold"/>
                                        <p:tgtEl>
                                          <p:spTgt spid="40"/>
                                        </p:tgtEl>
                                        <p:attrNameLst>
                                          <p:attrName>ppt_y</p:attrName>
                                        </p:attrNameLst>
                                      </p:cBhvr>
                                      <p:tavLst>
                                        <p:tav tm="0">
                                          <p:val>
                                            <p:strVal val="#ppt_y-.1"/>
                                          </p:val>
                                        </p:tav>
                                        <p:tav tm="100000">
                                          <p:val>
                                            <p:strVal val="#ppt_y"/>
                                          </p:val>
                                        </p:tav>
                                      </p:tavLst>
                                    </p:anim>
                                  </p:childTnLst>
                                </p:cTn>
                              </p:par>
                            </p:childTnLst>
                          </p:cTn>
                        </p:par>
                        <p:par>
                          <p:cTn id="68" fill="hold">
                            <p:stCondLst>
                              <p:cond delay="5000"/>
                            </p:stCondLst>
                            <p:childTnLst>
                              <p:par>
                                <p:cTn id="69" presetID="1" presetClass="entr" presetSubtype="0" fill="hold" grpId="0" nodeType="afterEffect">
                                  <p:stCondLst>
                                    <p:cond delay="0"/>
                                  </p:stCondLst>
                                  <p:childTnLst>
                                    <p:set>
                                      <p:cBhvr>
                                        <p:cTn id="70" dur="1" fill="hold">
                                          <p:stCondLst>
                                            <p:cond delay="0"/>
                                          </p:stCondLst>
                                        </p:cTn>
                                        <p:tgtEl>
                                          <p:spTgt spid="44">
                                            <p:txEl>
                                              <p:pRg st="0" end="0"/>
                                            </p:txEl>
                                          </p:spTgt>
                                        </p:tgtEl>
                                        <p:attrNameLst>
                                          <p:attrName>style.visibility</p:attrName>
                                        </p:attrNameLst>
                                      </p:cBhvr>
                                      <p:to>
                                        <p:strVal val="visible"/>
                                      </p:to>
                                    </p:set>
                                  </p:childTnLst>
                                </p:cTn>
                              </p:par>
                            </p:childTnLst>
                          </p:cTn>
                        </p:par>
                        <p:par>
                          <p:cTn id="71" fill="hold">
                            <p:stCondLst>
                              <p:cond delay="5000"/>
                            </p:stCondLst>
                            <p:childTnLst>
                              <p:par>
                                <p:cTn id="72" presetID="18" presetClass="entr" presetSubtype="6" fill="hold" grpId="0" nodeType="afterEffect">
                                  <p:stCondLst>
                                    <p:cond delay="0"/>
                                  </p:stCondLst>
                                  <p:childTnLst>
                                    <p:set>
                                      <p:cBhvr>
                                        <p:cTn id="73" dur="1" fill="hold">
                                          <p:stCondLst>
                                            <p:cond delay="0"/>
                                          </p:stCondLst>
                                        </p:cTn>
                                        <p:tgtEl>
                                          <p:spTgt spid="59">
                                            <p:txEl>
                                              <p:pRg st="0" end="0"/>
                                            </p:txEl>
                                          </p:spTgt>
                                        </p:tgtEl>
                                        <p:attrNameLst>
                                          <p:attrName>style.visibility</p:attrName>
                                        </p:attrNameLst>
                                      </p:cBhvr>
                                      <p:to>
                                        <p:strVal val="visible"/>
                                      </p:to>
                                    </p:set>
                                    <p:animEffect transition="in" filter="strips(downRight)">
                                      <p:cBhvr>
                                        <p:cTn id="74" dur="500"/>
                                        <p:tgtEl>
                                          <p:spTgt spid="59">
                                            <p:txEl>
                                              <p:pRg st="0" end="0"/>
                                            </p:txEl>
                                          </p:spTgt>
                                        </p:tgtEl>
                                      </p:cBhvr>
                                    </p:animEffect>
                                  </p:childTnLst>
                                </p:cTn>
                              </p:par>
                            </p:childTnLst>
                          </p:cTn>
                        </p:par>
                        <p:par>
                          <p:cTn id="75" fill="hold">
                            <p:stCondLst>
                              <p:cond delay="5500"/>
                            </p:stCondLst>
                            <p:childTnLst>
                              <p:par>
                                <p:cTn id="76" presetID="53" presetClass="entr" presetSubtype="528" fill="hold" grpId="0" nodeType="afterEffect">
                                  <p:stCondLst>
                                    <p:cond delay="0"/>
                                  </p:stCondLst>
                                  <p:childTnLst>
                                    <p:set>
                                      <p:cBhvr>
                                        <p:cTn id="77" dur="1" fill="hold">
                                          <p:stCondLst>
                                            <p:cond delay="0"/>
                                          </p:stCondLst>
                                        </p:cTn>
                                        <p:tgtEl>
                                          <p:spTgt spid="39"/>
                                        </p:tgtEl>
                                        <p:attrNameLst>
                                          <p:attrName>style.visibility</p:attrName>
                                        </p:attrNameLst>
                                      </p:cBhvr>
                                      <p:to>
                                        <p:strVal val="visible"/>
                                      </p:to>
                                    </p:set>
                                    <p:anim calcmode="lin" valueType="num">
                                      <p:cBhvr>
                                        <p:cTn id="78" dur="500" fill="hold"/>
                                        <p:tgtEl>
                                          <p:spTgt spid="39"/>
                                        </p:tgtEl>
                                        <p:attrNameLst>
                                          <p:attrName>ppt_w</p:attrName>
                                        </p:attrNameLst>
                                      </p:cBhvr>
                                      <p:tavLst>
                                        <p:tav tm="0">
                                          <p:val>
                                            <p:fltVal val="0"/>
                                          </p:val>
                                        </p:tav>
                                        <p:tav tm="100000">
                                          <p:val>
                                            <p:strVal val="#ppt_w"/>
                                          </p:val>
                                        </p:tav>
                                      </p:tavLst>
                                    </p:anim>
                                    <p:anim calcmode="lin" valueType="num">
                                      <p:cBhvr>
                                        <p:cTn id="79" dur="500" fill="hold"/>
                                        <p:tgtEl>
                                          <p:spTgt spid="39"/>
                                        </p:tgtEl>
                                        <p:attrNameLst>
                                          <p:attrName>ppt_h</p:attrName>
                                        </p:attrNameLst>
                                      </p:cBhvr>
                                      <p:tavLst>
                                        <p:tav tm="0">
                                          <p:val>
                                            <p:fltVal val="0"/>
                                          </p:val>
                                        </p:tav>
                                        <p:tav tm="100000">
                                          <p:val>
                                            <p:strVal val="#ppt_h"/>
                                          </p:val>
                                        </p:tav>
                                      </p:tavLst>
                                    </p:anim>
                                    <p:animEffect transition="in" filter="fade">
                                      <p:cBhvr>
                                        <p:cTn id="80" dur="500"/>
                                        <p:tgtEl>
                                          <p:spTgt spid="39"/>
                                        </p:tgtEl>
                                      </p:cBhvr>
                                    </p:animEffect>
                                    <p:anim calcmode="lin" valueType="num">
                                      <p:cBhvr>
                                        <p:cTn id="81" dur="500" fill="hold"/>
                                        <p:tgtEl>
                                          <p:spTgt spid="39"/>
                                        </p:tgtEl>
                                        <p:attrNameLst>
                                          <p:attrName>ppt_x</p:attrName>
                                        </p:attrNameLst>
                                      </p:cBhvr>
                                      <p:tavLst>
                                        <p:tav tm="0">
                                          <p:val>
                                            <p:fltVal val="0.5"/>
                                          </p:val>
                                        </p:tav>
                                        <p:tav tm="100000">
                                          <p:val>
                                            <p:strVal val="#ppt_x"/>
                                          </p:val>
                                        </p:tav>
                                      </p:tavLst>
                                    </p:anim>
                                    <p:anim calcmode="lin" valueType="num">
                                      <p:cBhvr>
                                        <p:cTn id="82" dur="500" fill="hold"/>
                                        <p:tgtEl>
                                          <p:spTgt spid="39"/>
                                        </p:tgtEl>
                                        <p:attrNameLst>
                                          <p:attrName>ppt_y</p:attrName>
                                        </p:attrNameLst>
                                      </p:cBhvr>
                                      <p:tavLst>
                                        <p:tav tm="0">
                                          <p:val>
                                            <p:fltVal val="0.5"/>
                                          </p:val>
                                        </p:tav>
                                        <p:tav tm="100000">
                                          <p:val>
                                            <p:strVal val="#ppt_y"/>
                                          </p:val>
                                        </p:tav>
                                      </p:tavLst>
                                    </p:anim>
                                  </p:childTnLst>
                                </p:cTn>
                              </p:par>
                            </p:childTnLst>
                          </p:cTn>
                        </p:par>
                        <p:par>
                          <p:cTn id="83" fill="hold">
                            <p:stCondLst>
                              <p:cond delay="6000"/>
                            </p:stCondLst>
                            <p:childTnLst>
                              <p:par>
                                <p:cTn id="84" presetID="47" presetClass="entr" presetSubtype="0" fill="hold" nodeType="after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500"/>
                                        <p:tgtEl>
                                          <p:spTgt spid="35"/>
                                        </p:tgtEl>
                                      </p:cBhvr>
                                    </p:animEffect>
                                    <p:anim calcmode="lin" valueType="num">
                                      <p:cBhvr>
                                        <p:cTn id="87" dur="500" fill="hold"/>
                                        <p:tgtEl>
                                          <p:spTgt spid="35"/>
                                        </p:tgtEl>
                                        <p:attrNameLst>
                                          <p:attrName>ppt_x</p:attrName>
                                        </p:attrNameLst>
                                      </p:cBhvr>
                                      <p:tavLst>
                                        <p:tav tm="0">
                                          <p:val>
                                            <p:strVal val="#ppt_x"/>
                                          </p:val>
                                        </p:tav>
                                        <p:tav tm="100000">
                                          <p:val>
                                            <p:strVal val="#ppt_x"/>
                                          </p:val>
                                        </p:tav>
                                      </p:tavLst>
                                    </p:anim>
                                    <p:anim calcmode="lin" valueType="num">
                                      <p:cBhvr>
                                        <p:cTn id="88" dur="500" fill="hold"/>
                                        <p:tgtEl>
                                          <p:spTgt spid="35"/>
                                        </p:tgtEl>
                                        <p:attrNameLst>
                                          <p:attrName>ppt_y</p:attrName>
                                        </p:attrNameLst>
                                      </p:cBhvr>
                                      <p:tavLst>
                                        <p:tav tm="0">
                                          <p:val>
                                            <p:strVal val="#ppt_y-.1"/>
                                          </p:val>
                                        </p:tav>
                                        <p:tav tm="100000">
                                          <p:val>
                                            <p:strVal val="#ppt_y"/>
                                          </p:val>
                                        </p:tav>
                                      </p:tavLst>
                                    </p:anim>
                                  </p:childTnLst>
                                </p:cTn>
                              </p:par>
                            </p:childTnLst>
                          </p:cTn>
                        </p:par>
                        <p:par>
                          <p:cTn id="89" fill="hold">
                            <p:stCondLst>
                              <p:cond delay="6500"/>
                            </p:stCondLst>
                            <p:childTnLst>
                              <p:par>
                                <p:cTn id="90" presetID="1" presetClass="entr" presetSubtype="0" fill="hold" grpId="0" nodeType="afterEffect">
                                  <p:stCondLst>
                                    <p:cond delay="0"/>
                                  </p:stCondLst>
                                  <p:childTnLst>
                                    <p:set>
                                      <p:cBhvr>
                                        <p:cTn id="91" dur="1" fill="hold">
                                          <p:stCondLst>
                                            <p:cond delay="0"/>
                                          </p:stCondLst>
                                        </p:cTn>
                                        <p:tgtEl>
                                          <p:spTgt spid="38">
                                            <p:txEl>
                                              <p:pRg st="0" end="0"/>
                                            </p:txEl>
                                          </p:spTgt>
                                        </p:tgtEl>
                                        <p:attrNameLst>
                                          <p:attrName>style.visibility</p:attrName>
                                        </p:attrNameLst>
                                      </p:cBhvr>
                                      <p:to>
                                        <p:strVal val="visible"/>
                                      </p:to>
                                    </p:set>
                                  </p:childTnLst>
                                </p:cTn>
                              </p:par>
                            </p:childTnLst>
                          </p:cTn>
                        </p:par>
                        <p:par>
                          <p:cTn id="92" fill="hold">
                            <p:stCondLst>
                              <p:cond delay="6500"/>
                            </p:stCondLst>
                            <p:childTnLst>
                              <p:par>
                                <p:cTn id="93" presetID="18" presetClass="entr" presetSubtype="6" fill="hold" grpId="0" nodeType="afterEffect">
                                  <p:stCondLst>
                                    <p:cond delay="0"/>
                                  </p:stCondLst>
                                  <p:childTnLst>
                                    <p:set>
                                      <p:cBhvr>
                                        <p:cTn id="94" dur="1" fill="hold">
                                          <p:stCondLst>
                                            <p:cond delay="0"/>
                                          </p:stCondLst>
                                        </p:cTn>
                                        <p:tgtEl>
                                          <p:spTgt spid="60">
                                            <p:txEl>
                                              <p:pRg st="0" end="0"/>
                                            </p:txEl>
                                          </p:spTgt>
                                        </p:tgtEl>
                                        <p:attrNameLst>
                                          <p:attrName>style.visibility</p:attrName>
                                        </p:attrNameLst>
                                      </p:cBhvr>
                                      <p:to>
                                        <p:strVal val="visible"/>
                                      </p:to>
                                    </p:set>
                                    <p:animEffect transition="in" filter="strips(downRight)">
                                      <p:cBhvr>
                                        <p:cTn id="95" dur="500"/>
                                        <p:tgtEl>
                                          <p:spTgt spid="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1" grpId="0" build="p">
        <p:tmplLst>
          <p:tmpl lvl="1">
            <p:tnLst>
              <p:par>
                <p:cTn presetID="1"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childTnLst>
                </p:cTn>
              </p:par>
            </p:tnLst>
          </p:tmpl>
        </p:tmplLst>
      </p:bldP>
      <p:bldP spid="7" grpId="0" animBg="1"/>
      <p:bldP spid="38" grpId="0" build="p">
        <p:tmplLst>
          <p:tmpl lvl="1">
            <p:tnLst>
              <p:par>
                <p:cTn presetID="1"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childTnLst>
                </p:cTn>
              </p:par>
            </p:tnLst>
          </p:tmpl>
        </p:tmplLst>
      </p:bldP>
      <p:bldP spid="39" grpId="0" animBg="1"/>
      <p:bldP spid="44" grpId="0" build="p">
        <p:tmplLst>
          <p:tmpl lvl="1">
            <p:tnLst>
              <p:par>
                <p:cTn presetID="1"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childTnLst>
                </p:cTn>
              </p:par>
            </p:tnLst>
          </p:tmpl>
        </p:tmplLst>
      </p:bldP>
      <p:bldP spid="45" grpId="0" animBg="1"/>
      <p:bldP spid="49" grpId="0" build="p">
        <p:tmplLst>
          <p:tmpl lvl="1">
            <p:tnLst>
              <p:par>
                <p:cTn presetID="1"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childTnLst>
                </p:cTn>
              </p:par>
            </p:tnLst>
          </p:tmpl>
        </p:tmplLst>
      </p:bldP>
      <p:bldP spid="50" grpId="0" animBg="1"/>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51" grpId="0" build="p">
        <p:tmplLst>
          <p:tmpl lvl="1">
            <p:tnLst>
              <p:par>
                <p:cTn presetID="18" presetClass="entr" presetSubtype="6"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strips(downRight)">
                      <p:cBhvr>
                        <p:cTn dur="500"/>
                        <p:tgtEl>
                          <p:spTgt spid="51"/>
                        </p:tgtEl>
                      </p:cBhvr>
                    </p:animEffect>
                  </p:childTnLst>
                </p:cTn>
              </p:par>
            </p:tnLst>
          </p:tmpl>
        </p:tmplLst>
      </p:bldP>
      <p:bldP spid="59" grpId="0" build="p">
        <p:tmplLst>
          <p:tmpl lvl="1">
            <p:tnLst>
              <p:par>
                <p:cTn presetID="18" presetClass="entr" presetSubtype="6"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strips(downRight)">
                      <p:cBhvr>
                        <p:cTn dur="500"/>
                        <p:tgtEl>
                          <p:spTgt spid="59"/>
                        </p:tgtEl>
                      </p:cBhvr>
                    </p:animEffect>
                  </p:childTnLst>
                </p:cTn>
              </p:par>
            </p:tnLst>
          </p:tmpl>
        </p:tmplLst>
      </p:bldP>
      <p:bldP spid="60" grpId="0" build="p">
        <p:tmplLst>
          <p:tmpl lvl="1">
            <p:tnLst>
              <p:par>
                <p:cTn presetID="18" presetClass="entr" presetSubtype="6"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strips(downRight)">
                      <p:cBhvr>
                        <p:cTn dur="500"/>
                        <p:tgtEl>
                          <p:spTgt spid="60"/>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grpSp>
        <p:nvGrpSpPr>
          <p:cNvPr id="4" name="Group 3"/>
          <p:cNvGrpSpPr/>
          <p:nvPr userDrawn="1"/>
        </p:nvGrpSpPr>
        <p:grpSpPr>
          <a:xfrm>
            <a:off x="1517636" y="1943100"/>
            <a:ext cx="4991076" cy="1073726"/>
            <a:chOff x="1517636" y="1943100"/>
            <a:chExt cx="4991076" cy="1073726"/>
          </a:xfrm>
        </p:grpSpPr>
        <p:sp>
          <p:nvSpPr>
            <p:cNvPr id="12" name="Shape 385"/>
            <p:cNvSpPr/>
            <p:nvPr userDrawn="1"/>
          </p:nvSpPr>
          <p:spPr>
            <a:xfrm rot="5400000">
              <a:off x="3476311" y="-15575"/>
              <a:ext cx="1073726" cy="4991076"/>
            </a:xfrm>
            <a:custGeom>
              <a:avLst/>
              <a:gdLst/>
              <a:ahLst/>
              <a:cxnLst>
                <a:cxn ang="0">
                  <a:pos x="wd2" y="hd2"/>
                </a:cxn>
                <a:cxn ang="5400000">
                  <a:pos x="wd2" y="hd2"/>
                </a:cxn>
                <a:cxn ang="10800000">
                  <a:pos x="wd2" y="hd2"/>
                </a:cxn>
                <a:cxn ang="16200000">
                  <a:pos x="wd2" y="hd2"/>
                </a:cxn>
              </a:cxnLst>
              <a:rect l="0" t="0" r="r" b="b"/>
              <a:pathLst>
                <a:path w="21600" h="21600" extrusionOk="0">
                  <a:moveTo>
                    <a:pt x="21600" y="13078"/>
                  </a:moveTo>
                  <a:lnTo>
                    <a:pt x="21600" y="0"/>
                  </a:lnTo>
                  <a:lnTo>
                    <a:pt x="12326" y="1995"/>
                  </a:lnTo>
                  <a:lnTo>
                    <a:pt x="12342" y="13028"/>
                  </a:lnTo>
                  <a:lnTo>
                    <a:pt x="12326" y="13028"/>
                  </a:lnTo>
                  <a:lnTo>
                    <a:pt x="39" y="14799"/>
                  </a:lnTo>
                  <a:lnTo>
                    <a:pt x="0" y="14799"/>
                  </a:lnTo>
                  <a:lnTo>
                    <a:pt x="0" y="21600"/>
                  </a:lnTo>
                  <a:lnTo>
                    <a:pt x="15442" y="21600"/>
                  </a:lnTo>
                  <a:lnTo>
                    <a:pt x="15442" y="14804"/>
                  </a:lnTo>
                  <a:lnTo>
                    <a:pt x="21425" y="13078"/>
                  </a:lnTo>
                  <a:cubicBezTo>
                    <a:pt x="21425" y="13078"/>
                    <a:pt x="21600" y="13078"/>
                    <a:pt x="21600" y="13078"/>
                  </a:cubicBezTo>
                  <a:close/>
                </a:path>
              </a:pathLst>
            </a:custGeom>
            <a:solidFill>
              <a:srgbClr val="DCDEE0"/>
            </a:solidFill>
            <a:ln w="12700">
              <a:miter lim="400000"/>
            </a:ln>
          </p:spPr>
          <p:txBody>
            <a:bodyPr lIns="38100" tIns="38100" rIns="38100" bIns="38100" anchor="ctr"/>
            <a:lstStyle/>
            <a:p>
              <a:pPr lvl="0"/>
              <a:endParaRPr/>
            </a:p>
          </p:txBody>
        </p:sp>
        <p:sp>
          <p:nvSpPr>
            <p:cNvPr id="13" name="Shape 389"/>
            <p:cNvSpPr/>
            <p:nvPr userDrawn="1"/>
          </p:nvSpPr>
          <p:spPr>
            <a:xfrm>
              <a:off x="2166490" y="2162654"/>
              <a:ext cx="376751" cy="331543"/>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8" name="Group 7"/>
          <p:cNvGrpSpPr/>
          <p:nvPr userDrawn="1"/>
        </p:nvGrpSpPr>
        <p:grpSpPr>
          <a:xfrm>
            <a:off x="1519353" y="2866485"/>
            <a:ext cx="5530674" cy="776250"/>
            <a:chOff x="1519353" y="2866485"/>
            <a:chExt cx="5530674" cy="776250"/>
          </a:xfrm>
        </p:grpSpPr>
        <p:sp>
          <p:nvSpPr>
            <p:cNvPr id="14" name="Shape 386"/>
            <p:cNvSpPr/>
            <p:nvPr userDrawn="1"/>
          </p:nvSpPr>
          <p:spPr>
            <a:xfrm rot="5400000">
              <a:off x="3896565" y="489273"/>
              <a:ext cx="776250" cy="5530674"/>
            </a:xfrm>
            <a:custGeom>
              <a:avLst/>
              <a:gdLst/>
              <a:ahLst/>
              <a:cxnLst>
                <a:cxn ang="0">
                  <a:pos x="wd2" y="hd2"/>
                </a:cxn>
                <a:cxn ang="5400000">
                  <a:pos x="wd2" y="hd2"/>
                </a:cxn>
                <a:cxn ang="10800000">
                  <a:pos x="wd2" y="hd2"/>
                </a:cxn>
                <a:cxn ang="16200000">
                  <a:pos x="wd2" y="hd2"/>
                </a:cxn>
              </a:cxnLst>
              <a:rect l="0" t="0" r="r" b="b"/>
              <a:pathLst>
                <a:path w="21600" h="21600" extrusionOk="0">
                  <a:moveTo>
                    <a:pt x="21599" y="15452"/>
                  </a:moveTo>
                  <a:lnTo>
                    <a:pt x="21490" y="13864"/>
                  </a:lnTo>
                  <a:lnTo>
                    <a:pt x="21490" y="0"/>
                  </a:lnTo>
                  <a:lnTo>
                    <a:pt x="8518" y="1799"/>
                  </a:lnTo>
                  <a:lnTo>
                    <a:pt x="8518" y="13864"/>
                  </a:lnTo>
                  <a:lnTo>
                    <a:pt x="8518" y="13864"/>
                  </a:lnTo>
                  <a:lnTo>
                    <a:pt x="81" y="15452"/>
                  </a:lnTo>
                  <a:lnTo>
                    <a:pt x="11" y="15452"/>
                  </a:lnTo>
                  <a:lnTo>
                    <a:pt x="11" y="15465"/>
                  </a:lnTo>
                  <a:lnTo>
                    <a:pt x="0" y="15467"/>
                  </a:lnTo>
                  <a:lnTo>
                    <a:pt x="11" y="15467"/>
                  </a:lnTo>
                  <a:lnTo>
                    <a:pt x="11" y="21600"/>
                  </a:lnTo>
                  <a:lnTo>
                    <a:pt x="21600" y="21600"/>
                  </a:lnTo>
                  <a:lnTo>
                    <a:pt x="21600" y="15452"/>
                  </a:lnTo>
                  <a:lnTo>
                    <a:pt x="21599" y="15452"/>
                  </a:lnTo>
                  <a:close/>
                </a:path>
              </a:pathLst>
            </a:custGeom>
            <a:solidFill>
              <a:srgbClr val="DCDEE0"/>
            </a:solidFill>
            <a:ln w="12700">
              <a:miter lim="400000"/>
            </a:ln>
          </p:spPr>
          <p:txBody>
            <a:bodyPr lIns="38100" tIns="38100" rIns="38100" bIns="38100" anchor="ctr"/>
            <a:lstStyle/>
            <a:p>
              <a:pPr lvl="0"/>
              <a:endParaRPr/>
            </a:p>
          </p:txBody>
        </p:sp>
        <p:sp>
          <p:nvSpPr>
            <p:cNvPr id="15" name="Shape 392"/>
            <p:cNvSpPr/>
            <p:nvPr userDrawn="1"/>
          </p:nvSpPr>
          <p:spPr>
            <a:xfrm>
              <a:off x="2116257" y="3064820"/>
              <a:ext cx="376751" cy="376779"/>
            </a:xfrm>
            <a:custGeom>
              <a:avLst/>
              <a:gdLst/>
              <a:ahLst/>
              <a:cxnLst>
                <a:cxn ang="0">
                  <a:pos x="wd2" y="hd2"/>
                </a:cxn>
                <a:cxn ang="5400000">
                  <a:pos x="wd2" y="hd2"/>
                </a:cxn>
                <a:cxn ang="10800000">
                  <a:pos x="wd2" y="hd2"/>
                </a:cxn>
                <a:cxn ang="16200000">
                  <a:pos x="wd2" y="hd2"/>
                </a:cxn>
              </a:cxnLst>
              <a:rect l="0" t="0" r="r" b="b"/>
              <a:pathLst>
                <a:path w="21600" h="21600" extrusionOk="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23" name="Group 22"/>
          <p:cNvGrpSpPr/>
          <p:nvPr userDrawn="1"/>
        </p:nvGrpSpPr>
        <p:grpSpPr>
          <a:xfrm>
            <a:off x="1519352" y="3789870"/>
            <a:ext cx="5521867" cy="767050"/>
            <a:chOff x="1519352" y="3789870"/>
            <a:chExt cx="5521867" cy="767050"/>
          </a:xfrm>
        </p:grpSpPr>
        <p:sp>
          <p:nvSpPr>
            <p:cNvPr id="16" name="Shape 387"/>
            <p:cNvSpPr/>
            <p:nvPr userDrawn="1"/>
          </p:nvSpPr>
          <p:spPr>
            <a:xfrm rot="5400000">
              <a:off x="3896761" y="1412461"/>
              <a:ext cx="767050" cy="5521867"/>
            </a:xfrm>
            <a:custGeom>
              <a:avLst/>
              <a:gdLst/>
              <a:ahLst/>
              <a:cxnLst>
                <a:cxn ang="0">
                  <a:pos x="wd2" y="hd2"/>
                </a:cxn>
                <a:cxn ang="5400000">
                  <a:pos x="wd2" y="hd2"/>
                </a:cxn>
                <a:cxn ang="10800000">
                  <a:pos x="wd2" y="hd2"/>
                </a:cxn>
                <a:cxn ang="16200000">
                  <a:pos x="wd2" y="hd2"/>
                </a:cxn>
              </a:cxnLst>
              <a:rect l="0" t="0" r="r" b="b"/>
              <a:pathLst>
                <a:path w="21600" h="21600" extrusionOk="0">
                  <a:moveTo>
                    <a:pt x="21532" y="15452"/>
                  </a:moveTo>
                  <a:lnTo>
                    <a:pt x="12874" y="13852"/>
                  </a:lnTo>
                  <a:lnTo>
                    <a:pt x="12874" y="1791"/>
                  </a:lnTo>
                  <a:lnTo>
                    <a:pt x="0" y="0"/>
                  </a:lnTo>
                  <a:lnTo>
                    <a:pt x="0" y="13879"/>
                  </a:lnTo>
                  <a:lnTo>
                    <a:pt x="2" y="13879"/>
                  </a:lnTo>
                  <a:lnTo>
                    <a:pt x="111" y="15452"/>
                  </a:lnTo>
                  <a:lnTo>
                    <a:pt x="2" y="15452"/>
                  </a:lnTo>
                  <a:lnTo>
                    <a:pt x="2" y="21600"/>
                  </a:lnTo>
                  <a:lnTo>
                    <a:pt x="21600" y="21600"/>
                  </a:lnTo>
                  <a:lnTo>
                    <a:pt x="21600" y="15452"/>
                  </a:lnTo>
                  <a:lnTo>
                    <a:pt x="21532" y="15452"/>
                  </a:lnTo>
                  <a:close/>
                </a:path>
              </a:pathLst>
            </a:custGeom>
            <a:solidFill>
              <a:srgbClr val="DCDEE0"/>
            </a:solidFill>
            <a:ln w="12700">
              <a:miter lim="400000"/>
            </a:ln>
          </p:spPr>
          <p:txBody>
            <a:bodyPr lIns="38100" tIns="38100" rIns="38100" bIns="38100" anchor="ctr"/>
            <a:lstStyle/>
            <a:p>
              <a:pPr lvl="0"/>
              <a:endParaRPr/>
            </a:p>
          </p:txBody>
        </p:sp>
        <p:sp>
          <p:nvSpPr>
            <p:cNvPr id="17" name="Shape 395"/>
            <p:cNvSpPr/>
            <p:nvPr userDrawn="1"/>
          </p:nvSpPr>
          <p:spPr>
            <a:xfrm>
              <a:off x="2124617" y="3983405"/>
              <a:ext cx="360030" cy="376779"/>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24" name="Group 23"/>
          <p:cNvGrpSpPr/>
          <p:nvPr userDrawn="1"/>
        </p:nvGrpSpPr>
        <p:grpSpPr>
          <a:xfrm>
            <a:off x="1514921" y="4390047"/>
            <a:ext cx="4993792" cy="1081623"/>
            <a:chOff x="1514921" y="4390047"/>
            <a:chExt cx="4993792" cy="1081623"/>
          </a:xfrm>
        </p:grpSpPr>
        <p:sp>
          <p:nvSpPr>
            <p:cNvPr id="18" name="Shape 388"/>
            <p:cNvSpPr/>
            <p:nvPr userDrawn="1"/>
          </p:nvSpPr>
          <p:spPr>
            <a:xfrm rot="5400000">
              <a:off x="3471005" y="2433963"/>
              <a:ext cx="1081623" cy="4993792"/>
            </a:xfrm>
            <a:custGeom>
              <a:avLst/>
              <a:gdLst/>
              <a:ahLst/>
              <a:cxnLst>
                <a:cxn ang="0">
                  <a:pos x="wd2" y="hd2"/>
                </a:cxn>
                <a:cxn ang="5400000">
                  <a:pos x="wd2" y="hd2"/>
                </a:cxn>
                <a:cxn ang="10800000">
                  <a:pos x="wd2" y="hd2"/>
                </a:cxn>
                <a:cxn ang="16200000">
                  <a:pos x="wd2" y="hd2"/>
                </a:cxn>
              </a:cxnLst>
              <a:rect l="0" t="0" r="r" b="b"/>
              <a:pathLst>
                <a:path w="21600" h="21600" extrusionOk="0">
                  <a:moveTo>
                    <a:pt x="21405" y="14802"/>
                  </a:moveTo>
                  <a:lnTo>
                    <a:pt x="9188" y="13032"/>
                  </a:lnTo>
                  <a:lnTo>
                    <a:pt x="9188" y="2006"/>
                  </a:lnTo>
                  <a:lnTo>
                    <a:pt x="22" y="0"/>
                  </a:lnTo>
                  <a:lnTo>
                    <a:pt x="22" y="13032"/>
                  </a:lnTo>
                  <a:lnTo>
                    <a:pt x="0" y="13032"/>
                  </a:lnTo>
                  <a:lnTo>
                    <a:pt x="22" y="13039"/>
                  </a:lnTo>
                  <a:lnTo>
                    <a:pt x="22" y="13062"/>
                  </a:lnTo>
                  <a:lnTo>
                    <a:pt x="104" y="13062"/>
                  </a:lnTo>
                  <a:lnTo>
                    <a:pt x="6144" y="14808"/>
                  </a:lnTo>
                  <a:lnTo>
                    <a:pt x="6271" y="14808"/>
                  </a:lnTo>
                  <a:lnTo>
                    <a:pt x="6271" y="21600"/>
                  </a:lnTo>
                  <a:lnTo>
                    <a:pt x="21600" y="21600"/>
                  </a:lnTo>
                  <a:lnTo>
                    <a:pt x="21600" y="14802"/>
                  </a:lnTo>
                  <a:cubicBezTo>
                    <a:pt x="21600" y="14802"/>
                    <a:pt x="21405" y="14802"/>
                    <a:pt x="21405" y="14802"/>
                  </a:cubicBezTo>
                  <a:close/>
                </a:path>
              </a:pathLst>
            </a:custGeom>
            <a:solidFill>
              <a:srgbClr val="DCDEE0"/>
            </a:solidFill>
            <a:ln w="12700">
              <a:miter lim="400000"/>
            </a:ln>
          </p:spPr>
          <p:txBody>
            <a:bodyPr lIns="38100" tIns="38100" rIns="38100" bIns="38100" anchor="ctr"/>
            <a:lstStyle/>
            <a:p>
              <a:pPr lvl="0"/>
              <a:endParaRPr/>
            </a:p>
          </p:txBody>
        </p:sp>
        <p:sp>
          <p:nvSpPr>
            <p:cNvPr id="19" name="Shape 398"/>
            <p:cNvSpPr/>
            <p:nvPr userDrawn="1"/>
          </p:nvSpPr>
          <p:spPr>
            <a:xfrm>
              <a:off x="2167377" y="4900589"/>
              <a:ext cx="374977" cy="376779"/>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sp>
        <p:nvSpPr>
          <p:cNvPr id="7" name="Picture Placeholder 6"/>
          <p:cNvSpPr>
            <a:spLocks noGrp="1"/>
          </p:cNvSpPr>
          <p:nvPr>
            <p:ph type="pic" sz="quarter" idx="14"/>
          </p:nvPr>
        </p:nvSpPr>
        <p:spPr>
          <a:xfrm>
            <a:off x="5798977" y="1971967"/>
            <a:ext cx="4869023" cy="3499704"/>
          </a:xfrm>
          <a:custGeom>
            <a:avLst/>
            <a:gdLst>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0 w 1491455"/>
              <a:gd name="connsiteY4" fmla="*/ 0 h 1072273"/>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0 w 1491455"/>
              <a:gd name="connsiteY4" fmla="*/ 515098 h 1072273"/>
              <a:gd name="connsiteX5" fmla="*/ 0 w 1491455"/>
              <a:gd name="connsiteY5" fmla="*/ 0 h 1072273"/>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514350 w 1491455"/>
              <a:gd name="connsiteY4" fmla="*/ 534148 h 1072273"/>
              <a:gd name="connsiteX5" fmla="*/ 0 w 1491455"/>
              <a:gd name="connsiteY5" fmla="*/ 0 h 1072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1455" h="1072273">
                <a:moveTo>
                  <a:pt x="0" y="0"/>
                </a:moveTo>
                <a:lnTo>
                  <a:pt x="1491455" y="0"/>
                </a:lnTo>
                <a:lnTo>
                  <a:pt x="1491455" y="1072273"/>
                </a:lnTo>
                <a:lnTo>
                  <a:pt x="0" y="1072273"/>
                </a:lnTo>
                <a:lnTo>
                  <a:pt x="514350" y="534148"/>
                </a:lnTo>
                <a:lnTo>
                  <a:pt x="0" y="0"/>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3690123" y="2642666"/>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More Clients</a:t>
            </a:r>
          </a:p>
        </p:txBody>
      </p:sp>
      <p:sp>
        <p:nvSpPr>
          <p:cNvPr id="20" name="Text Placeholder 5"/>
          <p:cNvSpPr>
            <a:spLocks noGrp="1"/>
          </p:cNvSpPr>
          <p:nvPr>
            <p:ph type="body" sz="quarter" idx="16" hasCustomPrompt="1"/>
          </p:nvPr>
        </p:nvSpPr>
        <p:spPr>
          <a:xfrm>
            <a:off x="3690123" y="3253209"/>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Perfect Marketing Target</a:t>
            </a:r>
          </a:p>
        </p:txBody>
      </p:sp>
      <p:sp>
        <p:nvSpPr>
          <p:cNvPr id="21" name="Text Placeholder 5"/>
          <p:cNvSpPr>
            <a:spLocks noGrp="1"/>
          </p:cNvSpPr>
          <p:nvPr>
            <p:ph type="body" sz="quarter" idx="17" hasCustomPrompt="1"/>
          </p:nvPr>
        </p:nvSpPr>
        <p:spPr>
          <a:xfrm>
            <a:off x="3690123" y="3902838"/>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All Media Promotion</a:t>
            </a:r>
          </a:p>
        </p:txBody>
      </p:sp>
      <p:sp>
        <p:nvSpPr>
          <p:cNvPr id="22" name="Text Placeholder 5"/>
          <p:cNvSpPr>
            <a:spLocks noGrp="1"/>
          </p:cNvSpPr>
          <p:nvPr>
            <p:ph type="body" sz="quarter" idx="18" hasCustomPrompt="1"/>
          </p:nvPr>
        </p:nvSpPr>
        <p:spPr>
          <a:xfrm>
            <a:off x="3690123" y="4469969"/>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Winner of Award</a:t>
            </a:r>
          </a:p>
        </p:txBody>
      </p:sp>
    </p:spTree>
    <p:extLst>
      <p:ext uri="{BB962C8B-B14F-4D97-AF65-F5344CB8AC3E}">
        <p14:creationId xmlns:p14="http://schemas.microsoft.com/office/powerpoint/2010/main" val="157957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wipe(left)">
                                      <p:cBhvr>
                                        <p:cTn id="19" dur="500"/>
                                        <p:tgtEl>
                                          <p:spTgt spid="6">
                                            <p:txEl>
                                              <p:pRg st="0" end="0"/>
                                            </p:txEl>
                                          </p:spTgt>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Effect transition="in" filter="wipe(left)">
                                      <p:cBhvr>
                                        <p:cTn id="27" dur="500"/>
                                        <p:tgtEl>
                                          <p:spTgt spid="20">
                                            <p:txEl>
                                              <p:pRg st="0" end="0"/>
                                            </p:txEl>
                                          </p:spTgt>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right)">
                                      <p:cBhvr>
                                        <p:cTn id="31" dur="500"/>
                                        <p:tgtEl>
                                          <p:spTgt spid="2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1">
                                            <p:txEl>
                                              <p:pRg st="0" end="0"/>
                                            </p:txEl>
                                          </p:spTgt>
                                        </p:tgtEl>
                                        <p:attrNameLst>
                                          <p:attrName>style.visibility</p:attrName>
                                        </p:attrNameLst>
                                      </p:cBhvr>
                                      <p:to>
                                        <p:strVal val="visible"/>
                                      </p:to>
                                    </p:set>
                                    <p:animEffect transition="in" filter="wipe(left)">
                                      <p:cBhvr>
                                        <p:cTn id="35" dur="500"/>
                                        <p:tgtEl>
                                          <p:spTgt spid="21">
                                            <p:txEl>
                                              <p:pRg st="0" end="0"/>
                                            </p:txEl>
                                          </p:spTgt>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right)">
                                      <p:cBhvr>
                                        <p:cTn id="39" dur="500"/>
                                        <p:tgtEl>
                                          <p:spTgt spid="24"/>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wipe(left)">
                                      <p:cBhvr>
                                        <p:cTn id="43" dur="500"/>
                                        <p:tgtEl>
                                          <p:spTgt spid="22">
                                            <p:txEl>
                                              <p:pRg st="0" end="0"/>
                                            </p:txEl>
                                          </p:spTgt>
                                        </p:tgtEl>
                                      </p:cBhvr>
                                    </p:animEffect>
                                  </p:childTnLst>
                                </p:cTn>
                              </p:par>
                            </p:childTnLst>
                          </p:cTn>
                        </p:par>
                        <p:par>
                          <p:cTn id="44" fill="hold">
                            <p:stCondLst>
                              <p:cond delay="5000"/>
                            </p:stCondLst>
                            <p:childTnLst>
                              <p:par>
                                <p:cTn id="45" presetID="1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p:tgtEl>
                                          <p:spTgt spid="7"/>
                                        </p:tgtEl>
                                        <p:attrNameLst>
                                          <p:attrName>ppt_x</p:attrName>
                                        </p:attrNameLst>
                                      </p:cBhvr>
                                      <p:tavLst>
                                        <p:tav tm="0">
                                          <p:val>
                                            <p:strVal val="#ppt_x-#ppt_w*1.125000"/>
                                          </p:val>
                                        </p:tav>
                                        <p:tav tm="100000">
                                          <p:val>
                                            <p:strVal val="#ppt_x"/>
                                          </p:val>
                                        </p:tav>
                                      </p:tavLst>
                                    </p:anim>
                                    <p:animEffect transition="in" filter="wipe(right)">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7" name="Picture Placeholder 6"/>
          <p:cNvSpPr>
            <a:spLocks noGrp="1"/>
          </p:cNvSpPr>
          <p:nvPr>
            <p:ph type="pic" sz="quarter" idx="14"/>
          </p:nvPr>
        </p:nvSpPr>
        <p:spPr>
          <a:xfrm>
            <a:off x="1509932" y="4498143"/>
            <a:ext cx="2216711" cy="1168400"/>
          </a:xfrm>
          <a:solidFill>
            <a:schemeClr val="bg1">
              <a:lumMod val="65000"/>
            </a:schemeClr>
          </a:solidFill>
          <a:ln>
            <a:noFill/>
          </a:ln>
        </p:spPr>
        <p:txBody>
          <a:bodyPr>
            <a:normAutofit/>
          </a:bodyPr>
          <a:lstStyle>
            <a:lvl1pPr>
              <a:defRPr sz="1400"/>
            </a:lvl1pPr>
          </a:lstStyle>
          <a:p>
            <a:endParaRPr lang="en-GB" dirty="0"/>
          </a:p>
        </p:txBody>
      </p:sp>
      <p:sp>
        <p:nvSpPr>
          <p:cNvPr id="14" name="Picture Placeholder 6"/>
          <p:cNvSpPr>
            <a:spLocks noGrp="1"/>
          </p:cNvSpPr>
          <p:nvPr>
            <p:ph type="pic" sz="quarter" idx="15"/>
          </p:nvPr>
        </p:nvSpPr>
        <p:spPr>
          <a:xfrm>
            <a:off x="4845270" y="4498143"/>
            <a:ext cx="2216711" cy="1168400"/>
          </a:xfrm>
          <a:solidFill>
            <a:schemeClr val="bg1">
              <a:lumMod val="65000"/>
            </a:schemeClr>
          </a:solidFill>
          <a:ln>
            <a:noFill/>
          </a:ln>
        </p:spPr>
        <p:txBody>
          <a:bodyPr>
            <a:normAutofit/>
          </a:bodyPr>
          <a:lstStyle>
            <a:lvl1pPr>
              <a:defRPr sz="1400"/>
            </a:lvl1pPr>
          </a:lstStyle>
          <a:p>
            <a:endParaRPr lang="en-GB" dirty="0"/>
          </a:p>
        </p:txBody>
      </p:sp>
      <p:sp>
        <p:nvSpPr>
          <p:cNvPr id="15" name="Picture Placeholder 6"/>
          <p:cNvSpPr>
            <a:spLocks noGrp="1"/>
          </p:cNvSpPr>
          <p:nvPr>
            <p:ph type="pic" sz="quarter" idx="16"/>
          </p:nvPr>
        </p:nvSpPr>
        <p:spPr>
          <a:xfrm>
            <a:off x="8334058" y="4498143"/>
            <a:ext cx="2216711" cy="1168400"/>
          </a:xfr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10574645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1462252"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5" name="Picture Placeholder 6"/>
          <p:cNvSpPr>
            <a:spLocks noGrp="1"/>
          </p:cNvSpPr>
          <p:nvPr>
            <p:ph type="pic" sz="quarter" idx="18"/>
          </p:nvPr>
        </p:nvSpPr>
        <p:spPr>
          <a:xfrm>
            <a:off x="4841966"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7" name="Picture Placeholder 6"/>
          <p:cNvSpPr>
            <a:spLocks noGrp="1"/>
          </p:cNvSpPr>
          <p:nvPr>
            <p:ph type="pic" sz="quarter" idx="20"/>
          </p:nvPr>
        </p:nvSpPr>
        <p:spPr>
          <a:xfrm>
            <a:off x="8208436"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227088" y="4606179"/>
            <a:ext cx="957943" cy="228526"/>
          </a:xfrm>
        </p:spPr>
        <p:txBody>
          <a:bodyPr lIns="0" tIns="0" rIns="0" bIns="0">
            <a:normAutofit/>
          </a:bodyPr>
          <a:lstStyle>
            <a:lvl1pPr marL="0" indent="0" algn="ctr">
              <a:buNone/>
              <a:defRPr sz="1600">
                <a:solidFill>
                  <a:schemeClr val="accent1"/>
                </a:solidFill>
              </a:defRPr>
            </a:lvl1pPr>
          </a:lstStyle>
          <a:p>
            <a:pPr lvl="0"/>
            <a:r>
              <a:rPr lang="en-US" dirty="0" smtClean="0"/>
              <a:t>Born</a:t>
            </a:r>
          </a:p>
        </p:txBody>
      </p:sp>
      <p:sp>
        <p:nvSpPr>
          <p:cNvPr id="6" name="Text Placeholder 5"/>
          <p:cNvSpPr>
            <a:spLocks noGrp="1"/>
          </p:cNvSpPr>
          <p:nvPr>
            <p:ph type="body" sz="quarter" idx="11" hasCustomPrompt="1"/>
          </p:nvPr>
        </p:nvSpPr>
        <p:spPr>
          <a:xfrm>
            <a:off x="1562101"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17" name="Shape 308"/>
          <p:cNvSpPr/>
          <p:nvPr userDrawn="1"/>
        </p:nvSpPr>
        <p:spPr>
          <a:xfrm flipV="1">
            <a:off x="4138" y="2214583"/>
            <a:ext cx="12179388" cy="1"/>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18" name="Shape 319"/>
          <p:cNvSpPr/>
          <p:nvPr userDrawn="1"/>
        </p:nvSpPr>
        <p:spPr>
          <a:xfrm>
            <a:off x="37" y="2214583"/>
            <a:ext cx="2720174"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2" name="Shape 334"/>
          <p:cNvSpPr/>
          <p:nvPr userDrawn="1"/>
        </p:nvSpPr>
        <p:spPr>
          <a:xfrm>
            <a:off x="2704648" y="2214583"/>
            <a:ext cx="3403546"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3" name="Shape 335"/>
          <p:cNvSpPr/>
          <p:nvPr userDrawn="1"/>
        </p:nvSpPr>
        <p:spPr>
          <a:xfrm>
            <a:off x="6093528" y="2214583"/>
            <a:ext cx="3370189"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4" name="Shape 336"/>
          <p:cNvSpPr/>
          <p:nvPr userDrawn="1"/>
        </p:nvSpPr>
        <p:spPr>
          <a:xfrm>
            <a:off x="9455336" y="2214584"/>
            <a:ext cx="2728190" cy="0"/>
          </a:xfrm>
          <a:prstGeom prst="line">
            <a:avLst/>
          </a:prstGeom>
          <a:ln w="12700">
            <a:solidFill>
              <a:schemeClr val="accent1"/>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9" name="Text Placeholder 5"/>
          <p:cNvSpPr>
            <a:spLocks noGrp="1"/>
          </p:cNvSpPr>
          <p:nvPr>
            <p:ph type="body" sz="quarter" idx="21" hasCustomPrompt="1"/>
          </p:nvPr>
        </p:nvSpPr>
        <p:spPr>
          <a:xfrm>
            <a:off x="2311359"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
        <p:nvSpPr>
          <p:cNvPr id="32" name="Text Placeholder 4"/>
          <p:cNvSpPr>
            <a:spLocks noGrp="1"/>
          </p:cNvSpPr>
          <p:nvPr>
            <p:ph type="body" sz="quarter" idx="24" hasCustomPrompt="1"/>
          </p:nvPr>
        </p:nvSpPr>
        <p:spPr>
          <a:xfrm>
            <a:off x="5619325" y="4606179"/>
            <a:ext cx="957943" cy="228526"/>
          </a:xfrm>
        </p:spPr>
        <p:txBody>
          <a:bodyPr lIns="0" tIns="0" rIns="0" bIns="0">
            <a:normAutofit/>
          </a:bodyPr>
          <a:lstStyle>
            <a:lvl1pPr marL="0" indent="0" algn="ctr">
              <a:buNone/>
              <a:defRPr sz="1600">
                <a:solidFill>
                  <a:schemeClr val="accent1"/>
                </a:solidFill>
              </a:defRPr>
            </a:lvl1pPr>
          </a:lstStyle>
          <a:p>
            <a:pPr lvl="0"/>
            <a:r>
              <a:rPr lang="en-US" dirty="0" smtClean="0"/>
              <a:t>Growth</a:t>
            </a:r>
          </a:p>
        </p:txBody>
      </p:sp>
      <p:sp>
        <p:nvSpPr>
          <p:cNvPr id="33" name="Text Placeholder 5"/>
          <p:cNvSpPr>
            <a:spLocks noGrp="1"/>
          </p:cNvSpPr>
          <p:nvPr>
            <p:ph type="body" sz="quarter" idx="25" hasCustomPrompt="1"/>
          </p:nvPr>
        </p:nvSpPr>
        <p:spPr>
          <a:xfrm>
            <a:off x="4954338"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34" name="Text Placeholder 4"/>
          <p:cNvSpPr>
            <a:spLocks noGrp="1"/>
          </p:cNvSpPr>
          <p:nvPr>
            <p:ph type="body" sz="quarter" idx="26" hasCustomPrompt="1"/>
          </p:nvPr>
        </p:nvSpPr>
        <p:spPr>
          <a:xfrm>
            <a:off x="8474640" y="4606179"/>
            <a:ext cx="1941900" cy="228526"/>
          </a:xfrm>
        </p:spPr>
        <p:txBody>
          <a:bodyPr lIns="0" tIns="0" rIns="0" bIns="0">
            <a:normAutofit/>
          </a:bodyPr>
          <a:lstStyle>
            <a:lvl1pPr marL="0" indent="0" algn="ctr">
              <a:buNone/>
              <a:defRPr sz="1600">
                <a:solidFill>
                  <a:schemeClr val="accent1"/>
                </a:solidFill>
              </a:defRPr>
            </a:lvl1pPr>
          </a:lstStyle>
          <a:p>
            <a:pPr lvl="0"/>
            <a:r>
              <a:rPr lang="en-US" dirty="0" smtClean="0"/>
              <a:t>Join Partner</a:t>
            </a:r>
          </a:p>
        </p:txBody>
      </p:sp>
      <p:sp>
        <p:nvSpPr>
          <p:cNvPr id="35" name="Text Placeholder 5"/>
          <p:cNvSpPr>
            <a:spLocks noGrp="1"/>
          </p:cNvSpPr>
          <p:nvPr>
            <p:ph type="body" sz="quarter" idx="27" hasCustomPrompt="1"/>
          </p:nvPr>
        </p:nvSpPr>
        <p:spPr>
          <a:xfrm>
            <a:off x="8301631"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26" name="Text Placeholder 5"/>
          <p:cNvSpPr>
            <a:spLocks noGrp="1"/>
          </p:cNvSpPr>
          <p:nvPr>
            <p:ph type="body" sz="quarter" idx="28" hasCustomPrompt="1"/>
          </p:nvPr>
        </p:nvSpPr>
        <p:spPr>
          <a:xfrm>
            <a:off x="5666662"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
        <p:nvSpPr>
          <p:cNvPr id="28" name="Text Placeholder 5"/>
          <p:cNvSpPr>
            <a:spLocks noGrp="1"/>
          </p:cNvSpPr>
          <p:nvPr>
            <p:ph type="body" sz="quarter" idx="29" hasCustomPrompt="1"/>
          </p:nvPr>
        </p:nvSpPr>
        <p:spPr>
          <a:xfrm>
            <a:off x="9018981"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Tree>
    <p:extLst>
      <p:ext uri="{BB962C8B-B14F-4D97-AF65-F5344CB8AC3E}">
        <p14:creationId xmlns:p14="http://schemas.microsoft.com/office/powerpoint/2010/main" val="344369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anim calcmode="lin" valueType="num">
                                      <p:cBhvr>
                                        <p:cTn id="24" dur="500" fill="hold"/>
                                        <p:tgtEl>
                                          <p:spTgt spid="7"/>
                                        </p:tgtEl>
                                        <p:attrNameLst>
                                          <p:attrName>ppt_x</p:attrName>
                                        </p:attrNameLst>
                                      </p:cBhvr>
                                      <p:tavLst>
                                        <p:tav tm="0">
                                          <p:val>
                                            <p:strVal val="#ppt_x"/>
                                          </p:val>
                                        </p:tav>
                                        <p:tav tm="100000">
                                          <p:val>
                                            <p:strVal val="#ppt_x"/>
                                          </p:val>
                                        </p:tav>
                                      </p:tavLst>
                                    </p:anim>
                                    <p:anim calcmode="lin" valueType="num">
                                      <p:cBhvr>
                                        <p:cTn id="25" dur="500" fill="hold"/>
                                        <p:tgtEl>
                                          <p:spTgt spid="7"/>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29">
                                            <p:bg/>
                                          </p:spTgt>
                                        </p:tgtEl>
                                        <p:attrNameLst>
                                          <p:attrName>style.visibility</p:attrName>
                                        </p:attrNameLst>
                                      </p:cBhvr>
                                      <p:to>
                                        <p:strVal val="visible"/>
                                      </p:to>
                                    </p:set>
                                    <p:animEffect transition="in" filter="wipe(up)">
                                      <p:cBhvr>
                                        <p:cTn id="29" dur="500"/>
                                        <p:tgtEl>
                                          <p:spTgt spid="29">
                                            <p:bg/>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9">
                                            <p:txEl>
                                              <p:pRg st="0" end="0"/>
                                            </p:txEl>
                                          </p:spTgt>
                                        </p:tgtEl>
                                        <p:attrNameLst>
                                          <p:attrName>style.visibility</p:attrName>
                                        </p:attrNameLst>
                                      </p:cBhvr>
                                      <p:to>
                                        <p:strVal val="visible"/>
                                      </p:to>
                                    </p:set>
                                    <p:animEffect transition="in" filter="wipe(up)">
                                      <p:cBhvr>
                                        <p:cTn id="32" dur="500"/>
                                        <p:tgtEl>
                                          <p:spTgt spid="29">
                                            <p:txEl>
                                              <p:pRg st="0" end="0"/>
                                            </p:txEl>
                                          </p:spTgt>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fade">
                                      <p:cBhvr>
                                        <p:cTn id="36" dur="500"/>
                                        <p:tgtEl>
                                          <p:spTgt spid="5">
                                            <p:txEl>
                                              <p:pRg st="0" end="0"/>
                                            </p:txEl>
                                          </p:spTgt>
                                        </p:tgtEl>
                                      </p:cBhvr>
                                    </p:animEffect>
                                  </p:childTnLst>
                                </p:cTn>
                              </p:par>
                            </p:childTnLst>
                          </p:cTn>
                        </p:par>
                        <p:par>
                          <p:cTn id="37" fill="hold">
                            <p:stCondLst>
                              <p:cond delay="3500"/>
                            </p:stCondLst>
                            <p:childTnLst>
                              <p:par>
                                <p:cTn id="38" presetID="18" presetClass="entr" presetSubtype="6" fill="hold" grpId="0" nodeType="after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Effect transition="in" filter="strips(downRight)">
                                      <p:cBhvr>
                                        <p:cTn id="40" dur="500"/>
                                        <p:tgtEl>
                                          <p:spTgt spid="6">
                                            <p:txEl>
                                              <p:pRg st="0" end="0"/>
                                            </p:txEl>
                                          </p:spTgt>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500"/>
                                        <p:tgtEl>
                                          <p:spTgt spid="22"/>
                                        </p:tgtEl>
                                      </p:cBhvr>
                                    </p:animEffect>
                                  </p:childTnLst>
                                </p:cTn>
                              </p:par>
                            </p:childTnLst>
                          </p:cTn>
                        </p:par>
                        <p:par>
                          <p:cTn id="45" fill="hold">
                            <p:stCondLst>
                              <p:cond delay="4500"/>
                            </p:stCondLst>
                            <p:childTnLst>
                              <p:par>
                                <p:cTn id="46" presetID="47" presetClass="entr" presetSubtype="0"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anim calcmode="lin" valueType="num">
                                      <p:cBhvr>
                                        <p:cTn id="49" dur="500" fill="hold"/>
                                        <p:tgtEl>
                                          <p:spTgt spid="25"/>
                                        </p:tgtEl>
                                        <p:attrNameLst>
                                          <p:attrName>ppt_x</p:attrName>
                                        </p:attrNameLst>
                                      </p:cBhvr>
                                      <p:tavLst>
                                        <p:tav tm="0">
                                          <p:val>
                                            <p:strVal val="#ppt_x"/>
                                          </p:val>
                                        </p:tav>
                                        <p:tav tm="100000">
                                          <p:val>
                                            <p:strVal val="#ppt_x"/>
                                          </p:val>
                                        </p:tav>
                                      </p:tavLst>
                                    </p:anim>
                                    <p:anim calcmode="lin" valueType="num">
                                      <p:cBhvr>
                                        <p:cTn id="50" dur="500" fill="hold"/>
                                        <p:tgtEl>
                                          <p:spTgt spid="25"/>
                                        </p:tgtEl>
                                        <p:attrNameLst>
                                          <p:attrName>ppt_y</p:attrName>
                                        </p:attrNameLst>
                                      </p:cBhvr>
                                      <p:tavLst>
                                        <p:tav tm="0">
                                          <p:val>
                                            <p:strVal val="#ppt_y-.1"/>
                                          </p:val>
                                        </p:tav>
                                        <p:tav tm="100000">
                                          <p:val>
                                            <p:strVal val="#ppt_y"/>
                                          </p:val>
                                        </p:tav>
                                      </p:tavLst>
                                    </p:anim>
                                  </p:childTnLst>
                                </p:cTn>
                              </p:par>
                            </p:childTnLst>
                          </p:cTn>
                        </p:par>
                        <p:par>
                          <p:cTn id="51" fill="hold">
                            <p:stCondLst>
                              <p:cond delay="5000"/>
                            </p:stCondLst>
                            <p:childTnLst>
                              <p:par>
                                <p:cTn id="52" presetID="22" presetClass="entr" presetSubtype="1" fill="hold" grpId="0" nodeType="afterEffect">
                                  <p:stCondLst>
                                    <p:cond delay="0"/>
                                  </p:stCondLst>
                                  <p:childTnLst>
                                    <p:set>
                                      <p:cBhvr>
                                        <p:cTn id="53" dur="1" fill="hold">
                                          <p:stCondLst>
                                            <p:cond delay="0"/>
                                          </p:stCondLst>
                                        </p:cTn>
                                        <p:tgtEl>
                                          <p:spTgt spid="26">
                                            <p:bg/>
                                          </p:spTgt>
                                        </p:tgtEl>
                                        <p:attrNameLst>
                                          <p:attrName>style.visibility</p:attrName>
                                        </p:attrNameLst>
                                      </p:cBhvr>
                                      <p:to>
                                        <p:strVal val="visible"/>
                                      </p:to>
                                    </p:set>
                                    <p:animEffect transition="in" filter="wipe(up)">
                                      <p:cBhvr>
                                        <p:cTn id="54" dur="500"/>
                                        <p:tgtEl>
                                          <p:spTgt spid="26">
                                            <p:bg/>
                                          </p:spTgt>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26">
                                            <p:txEl>
                                              <p:pRg st="0" end="0"/>
                                            </p:txEl>
                                          </p:spTgt>
                                        </p:tgtEl>
                                        <p:attrNameLst>
                                          <p:attrName>style.visibility</p:attrName>
                                        </p:attrNameLst>
                                      </p:cBhvr>
                                      <p:to>
                                        <p:strVal val="visible"/>
                                      </p:to>
                                    </p:set>
                                    <p:animEffect transition="in" filter="wipe(up)">
                                      <p:cBhvr>
                                        <p:cTn id="57" dur="500"/>
                                        <p:tgtEl>
                                          <p:spTgt spid="26">
                                            <p:txEl>
                                              <p:pRg st="0" end="0"/>
                                            </p:txEl>
                                          </p:spTgt>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32">
                                            <p:txEl>
                                              <p:pRg st="0" end="0"/>
                                            </p:txEl>
                                          </p:spTgt>
                                        </p:tgtEl>
                                        <p:attrNameLst>
                                          <p:attrName>style.visibility</p:attrName>
                                        </p:attrNameLst>
                                      </p:cBhvr>
                                      <p:to>
                                        <p:strVal val="visible"/>
                                      </p:to>
                                    </p:set>
                                    <p:animEffect transition="in" filter="fade">
                                      <p:cBhvr>
                                        <p:cTn id="61" dur="500"/>
                                        <p:tgtEl>
                                          <p:spTgt spid="32">
                                            <p:txEl>
                                              <p:pRg st="0" end="0"/>
                                            </p:txEl>
                                          </p:spTgt>
                                        </p:tgtEl>
                                      </p:cBhvr>
                                    </p:animEffect>
                                  </p:childTnLst>
                                </p:cTn>
                              </p:par>
                            </p:childTnLst>
                          </p:cTn>
                        </p:par>
                        <p:par>
                          <p:cTn id="62" fill="hold">
                            <p:stCondLst>
                              <p:cond delay="6000"/>
                            </p:stCondLst>
                            <p:childTnLst>
                              <p:par>
                                <p:cTn id="63" presetID="18" presetClass="entr" presetSubtype="6" fill="hold" grpId="0" nodeType="afterEffect">
                                  <p:stCondLst>
                                    <p:cond delay="0"/>
                                  </p:stCondLst>
                                  <p:childTnLst>
                                    <p:set>
                                      <p:cBhvr>
                                        <p:cTn id="64" dur="1" fill="hold">
                                          <p:stCondLst>
                                            <p:cond delay="0"/>
                                          </p:stCondLst>
                                        </p:cTn>
                                        <p:tgtEl>
                                          <p:spTgt spid="33">
                                            <p:txEl>
                                              <p:pRg st="0" end="0"/>
                                            </p:txEl>
                                          </p:spTgt>
                                        </p:tgtEl>
                                        <p:attrNameLst>
                                          <p:attrName>style.visibility</p:attrName>
                                        </p:attrNameLst>
                                      </p:cBhvr>
                                      <p:to>
                                        <p:strVal val="visible"/>
                                      </p:to>
                                    </p:set>
                                    <p:animEffect transition="in" filter="strips(downRight)">
                                      <p:cBhvr>
                                        <p:cTn id="65" dur="500"/>
                                        <p:tgtEl>
                                          <p:spTgt spid="33">
                                            <p:txEl>
                                              <p:pRg st="0" end="0"/>
                                            </p:txEl>
                                          </p:spTgt>
                                        </p:tgtEl>
                                      </p:cBhvr>
                                    </p:animEffect>
                                  </p:childTnLst>
                                </p:cTn>
                              </p:par>
                            </p:childTnLst>
                          </p:cTn>
                        </p:par>
                        <p:par>
                          <p:cTn id="66" fill="hold">
                            <p:stCondLst>
                              <p:cond delay="6500"/>
                            </p:stCondLst>
                            <p:childTnLst>
                              <p:par>
                                <p:cTn id="67" presetID="22" presetClass="entr" presetSubtype="8"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left)">
                                      <p:cBhvr>
                                        <p:cTn id="69" dur="500"/>
                                        <p:tgtEl>
                                          <p:spTgt spid="23"/>
                                        </p:tgtEl>
                                      </p:cBhvr>
                                    </p:animEffect>
                                  </p:childTnLst>
                                </p:cTn>
                              </p:par>
                            </p:childTnLst>
                          </p:cTn>
                        </p:par>
                        <p:par>
                          <p:cTn id="70" fill="hold">
                            <p:stCondLst>
                              <p:cond delay="7000"/>
                            </p:stCondLst>
                            <p:childTnLst>
                              <p:par>
                                <p:cTn id="71" presetID="47"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anim calcmode="lin" valueType="num">
                                      <p:cBhvr>
                                        <p:cTn id="74" dur="500" fill="hold"/>
                                        <p:tgtEl>
                                          <p:spTgt spid="27"/>
                                        </p:tgtEl>
                                        <p:attrNameLst>
                                          <p:attrName>ppt_x</p:attrName>
                                        </p:attrNameLst>
                                      </p:cBhvr>
                                      <p:tavLst>
                                        <p:tav tm="0">
                                          <p:val>
                                            <p:strVal val="#ppt_x"/>
                                          </p:val>
                                        </p:tav>
                                        <p:tav tm="100000">
                                          <p:val>
                                            <p:strVal val="#ppt_x"/>
                                          </p:val>
                                        </p:tav>
                                      </p:tavLst>
                                    </p:anim>
                                    <p:anim calcmode="lin" valueType="num">
                                      <p:cBhvr>
                                        <p:cTn id="75" dur="500" fill="hold"/>
                                        <p:tgtEl>
                                          <p:spTgt spid="27"/>
                                        </p:tgtEl>
                                        <p:attrNameLst>
                                          <p:attrName>ppt_y</p:attrName>
                                        </p:attrNameLst>
                                      </p:cBhvr>
                                      <p:tavLst>
                                        <p:tav tm="0">
                                          <p:val>
                                            <p:strVal val="#ppt_y-.1"/>
                                          </p:val>
                                        </p:tav>
                                        <p:tav tm="100000">
                                          <p:val>
                                            <p:strVal val="#ppt_y"/>
                                          </p:val>
                                        </p:tav>
                                      </p:tavLst>
                                    </p:anim>
                                  </p:childTnLst>
                                </p:cTn>
                              </p:par>
                            </p:childTnLst>
                          </p:cTn>
                        </p:par>
                        <p:par>
                          <p:cTn id="76" fill="hold">
                            <p:stCondLst>
                              <p:cond delay="7500"/>
                            </p:stCondLst>
                            <p:childTnLst>
                              <p:par>
                                <p:cTn id="77" presetID="22" presetClass="entr" presetSubtype="1" fill="hold" grpId="0" nodeType="afterEffect">
                                  <p:stCondLst>
                                    <p:cond delay="0"/>
                                  </p:stCondLst>
                                  <p:childTnLst>
                                    <p:set>
                                      <p:cBhvr>
                                        <p:cTn id="78" dur="1" fill="hold">
                                          <p:stCondLst>
                                            <p:cond delay="0"/>
                                          </p:stCondLst>
                                        </p:cTn>
                                        <p:tgtEl>
                                          <p:spTgt spid="28">
                                            <p:bg/>
                                          </p:spTgt>
                                        </p:tgtEl>
                                        <p:attrNameLst>
                                          <p:attrName>style.visibility</p:attrName>
                                        </p:attrNameLst>
                                      </p:cBhvr>
                                      <p:to>
                                        <p:strVal val="visible"/>
                                      </p:to>
                                    </p:set>
                                    <p:animEffect transition="in" filter="wipe(up)">
                                      <p:cBhvr>
                                        <p:cTn id="79" dur="500"/>
                                        <p:tgtEl>
                                          <p:spTgt spid="28">
                                            <p:bg/>
                                          </p:spTgt>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28">
                                            <p:txEl>
                                              <p:pRg st="0" end="0"/>
                                            </p:txEl>
                                          </p:spTgt>
                                        </p:tgtEl>
                                        <p:attrNameLst>
                                          <p:attrName>style.visibility</p:attrName>
                                        </p:attrNameLst>
                                      </p:cBhvr>
                                      <p:to>
                                        <p:strVal val="visible"/>
                                      </p:to>
                                    </p:set>
                                    <p:animEffect transition="in" filter="wipe(up)">
                                      <p:cBhvr>
                                        <p:cTn id="82" dur="500"/>
                                        <p:tgtEl>
                                          <p:spTgt spid="28">
                                            <p:txEl>
                                              <p:pRg st="0" end="0"/>
                                            </p:txEl>
                                          </p:spTgt>
                                        </p:tgtEl>
                                      </p:cBhvr>
                                    </p:animEffect>
                                  </p:childTnLst>
                                </p:cTn>
                              </p:par>
                            </p:childTnLst>
                          </p:cTn>
                        </p:par>
                        <p:par>
                          <p:cTn id="83" fill="hold">
                            <p:stCondLst>
                              <p:cond delay="8000"/>
                            </p:stCondLst>
                            <p:childTnLst>
                              <p:par>
                                <p:cTn id="84" presetID="10" presetClass="entr" presetSubtype="0" fill="hold" grpId="0" nodeType="afterEffect">
                                  <p:stCondLst>
                                    <p:cond delay="0"/>
                                  </p:stCondLst>
                                  <p:childTnLst>
                                    <p:set>
                                      <p:cBhvr>
                                        <p:cTn id="85" dur="1" fill="hold">
                                          <p:stCondLst>
                                            <p:cond delay="0"/>
                                          </p:stCondLst>
                                        </p:cTn>
                                        <p:tgtEl>
                                          <p:spTgt spid="34">
                                            <p:txEl>
                                              <p:pRg st="0" end="0"/>
                                            </p:txEl>
                                          </p:spTgt>
                                        </p:tgtEl>
                                        <p:attrNameLst>
                                          <p:attrName>style.visibility</p:attrName>
                                        </p:attrNameLst>
                                      </p:cBhvr>
                                      <p:to>
                                        <p:strVal val="visible"/>
                                      </p:to>
                                    </p:set>
                                    <p:animEffect transition="in" filter="fade">
                                      <p:cBhvr>
                                        <p:cTn id="86" dur="500"/>
                                        <p:tgtEl>
                                          <p:spTgt spid="34">
                                            <p:txEl>
                                              <p:pRg st="0" end="0"/>
                                            </p:txEl>
                                          </p:spTgt>
                                        </p:tgtEl>
                                      </p:cBhvr>
                                    </p:animEffect>
                                  </p:childTnLst>
                                </p:cTn>
                              </p:par>
                            </p:childTnLst>
                          </p:cTn>
                        </p:par>
                        <p:par>
                          <p:cTn id="87" fill="hold">
                            <p:stCondLst>
                              <p:cond delay="8500"/>
                            </p:stCondLst>
                            <p:childTnLst>
                              <p:par>
                                <p:cTn id="88" presetID="18" presetClass="entr" presetSubtype="6" fill="hold" grpId="0" nodeType="afterEffect">
                                  <p:stCondLst>
                                    <p:cond delay="0"/>
                                  </p:stCondLst>
                                  <p:childTnLst>
                                    <p:set>
                                      <p:cBhvr>
                                        <p:cTn id="89" dur="1" fill="hold">
                                          <p:stCondLst>
                                            <p:cond delay="0"/>
                                          </p:stCondLst>
                                        </p:cTn>
                                        <p:tgtEl>
                                          <p:spTgt spid="35">
                                            <p:txEl>
                                              <p:pRg st="0" end="0"/>
                                            </p:txEl>
                                          </p:spTgt>
                                        </p:tgtEl>
                                        <p:attrNameLst>
                                          <p:attrName>style.visibility</p:attrName>
                                        </p:attrNameLst>
                                      </p:cBhvr>
                                      <p:to>
                                        <p:strVal val="visible"/>
                                      </p:to>
                                    </p:set>
                                    <p:animEffect transition="in" filter="strips(downRight)">
                                      <p:cBhvr>
                                        <p:cTn id="90" dur="500"/>
                                        <p:tgtEl>
                                          <p:spTgt spid="35">
                                            <p:txEl>
                                              <p:pRg st="0" end="0"/>
                                            </p:txEl>
                                          </p:spTgt>
                                        </p:tgtEl>
                                      </p:cBhvr>
                                    </p:animEffect>
                                  </p:childTnLst>
                                </p:cTn>
                              </p:par>
                            </p:childTnLst>
                          </p:cTn>
                        </p:par>
                        <p:par>
                          <p:cTn id="91" fill="hold">
                            <p:stCondLst>
                              <p:cond delay="90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animBg="1"/>
      <p:bldP spid="27"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7" grpId="0" animBg="1"/>
      <p:bldP spid="18" grpId="0" animBg="1"/>
      <p:bldP spid="22" grpId="0" animBg="1"/>
      <p:bldP spid="23" grpId="0" animBg="1"/>
      <p:bldP spid="24" grpId="0" animBg="1"/>
      <p:bldP spid="29" grpId="0" uiExpand="1" build="p" animBg="1">
        <p:tmplLst>
          <p:tmpl>
            <p:tnLst>
              <p:par>
                <p:cTn presetID="22" presetClass="entr" presetSubtype="1"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up)">
                      <p:cBhvr>
                        <p:cTn dur="500"/>
                        <p:tgtEl>
                          <p:spTgt spid="29"/>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up)">
                      <p:cBhvr>
                        <p:cTn dur="500"/>
                        <p:tgtEl>
                          <p:spTgt spid="29"/>
                        </p:tgtEl>
                      </p:cBhvr>
                    </p:animEffect>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8" presetClass="entr" presetSubtype="6"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strips(downRight)">
                      <p:cBhvr>
                        <p:cTn dur="500"/>
                        <p:tgtEl>
                          <p:spTgt spid="33"/>
                        </p:tgtEl>
                      </p:cBhvr>
                    </p:animEffect>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8" presetClass="entr" presetSubtype="6"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strips(downRight)">
                      <p:cBhvr>
                        <p:cTn dur="500"/>
                        <p:tgtEl>
                          <p:spTgt spid="35"/>
                        </p:tgtEl>
                      </p:cBhvr>
                    </p:animEffect>
                  </p:childTnLst>
                </p:cTn>
              </p:par>
            </p:tnLst>
          </p:tmpl>
        </p:tmplLst>
      </p:bldP>
      <p:bldP spid="26" grpId="0" uiExpand="1" build="p" animBg="1">
        <p:tmplLst>
          <p:tmpl>
            <p:tnLst>
              <p:par>
                <p:cTn presetID="22" presetClass="entr" presetSubtype="1"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Lst>
      </p:bldP>
      <p:bldP spid="28" grpId="0" uiExpand="1" build="p" animBg="1">
        <p:tmplLst>
          <p:tmpl>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27" name="Picture Placeholder 6"/>
          <p:cNvSpPr>
            <a:spLocks noGrp="1"/>
          </p:cNvSpPr>
          <p:nvPr>
            <p:ph type="pic" sz="quarter" idx="34" hasCustomPrompt="1"/>
          </p:nvPr>
        </p:nvSpPr>
        <p:spPr>
          <a:xfrm>
            <a:off x="5084864" y="3980649"/>
            <a:ext cx="2036661" cy="1676795"/>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icon to add pictures</a:t>
            </a:r>
            <a:endParaRPr lang="en-GB" dirty="0" smtClean="0"/>
          </a:p>
        </p:txBody>
      </p:sp>
      <p:sp>
        <p:nvSpPr>
          <p:cNvPr id="33" name="Picture Placeholder 6"/>
          <p:cNvSpPr>
            <a:spLocks noGrp="1"/>
          </p:cNvSpPr>
          <p:nvPr>
            <p:ph type="pic" sz="quarter" idx="22" hasCustomPrompt="1"/>
          </p:nvPr>
        </p:nvSpPr>
        <p:spPr>
          <a:xfrm>
            <a:off x="5084864" y="2331947"/>
            <a:ext cx="2036661" cy="1676795"/>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icon to add pictures</a:t>
            </a:r>
            <a:endParaRPr lang="en-GB" dirty="0" smtClean="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44" name="Text Placeholder 5"/>
          <p:cNvSpPr>
            <a:spLocks noGrp="1"/>
          </p:cNvSpPr>
          <p:nvPr>
            <p:ph type="body" sz="quarter" idx="33" hasCustomPrompt="1"/>
          </p:nvPr>
        </p:nvSpPr>
        <p:spPr>
          <a:xfrm>
            <a:off x="5586662" y="3381358"/>
            <a:ext cx="1018137" cy="1175643"/>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accent1"/>
          </a:solidFill>
        </p:spPr>
        <p:txBody>
          <a:bodyPr lIns="0" tIns="91440" rIns="0" bIns="0" anchor="ctr">
            <a:normAutofit/>
          </a:bodyPr>
          <a:lstStyle>
            <a:lvl1pPr marL="0" indent="0" algn="ctr">
              <a:lnSpc>
                <a:spcPts val="1400"/>
              </a:lnSpc>
              <a:buNone/>
              <a:defRPr sz="2800">
                <a:solidFill>
                  <a:schemeClr val="bg1"/>
                </a:solidFill>
              </a:defRPr>
            </a:lvl1pPr>
          </a:lstStyle>
          <a:p>
            <a:pPr lvl="0"/>
            <a:r>
              <a:rPr lang="en-US" dirty="0" smtClean="0"/>
              <a:t>VS</a:t>
            </a:r>
          </a:p>
        </p:txBody>
      </p:sp>
      <p:sp>
        <p:nvSpPr>
          <p:cNvPr id="38" name="Text Placeholder 5"/>
          <p:cNvSpPr>
            <a:spLocks noGrp="1"/>
          </p:cNvSpPr>
          <p:nvPr>
            <p:ph type="body" sz="quarter" idx="35" hasCustomPrompt="1"/>
          </p:nvPr>
        </p:nvSpPr>
        <p:spPr>
          <a:xfrm>
            <a:off x="1524000" y="223288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voluptatemaccusantiumdoloremque</a:t>
            </a:r>
            <a:r>
              <a:rPr lang="en-US" dirty="0" smtClean="0"/>
              <a:t> </a:t>
            </a:r>
            <a:r>
              <a:rPr lang="en-US" dirty="0" err="1" smtClean="0"/>
              <a:t>laudantium</a:t>
            </a:r>
            <a:r>
              <a:rPr lang="en-US" dirty="0" smtClean="0"/>
              <a:t>, </a:t>
            </a:r>
          </a:p>
          <a:p>
            <a:pPr lvl="0"/>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endParaRPr lang="en-US" dirty="0" smtClean="0"/>
          </a:p>
        </p:txBody>
      </p:sp>
      <p:sp>
        <p:nvSpPr>
          <p:cNvPr id="40" name="Text Placeholder 5"/>
          <p:cNvSpPr>
            <a:spLocks noGrp="1"/>
          </p:cNvSpPr>
          <p:nvPr>
            <p:ph type="body" sz="quarter" idx="36" hasCustomPrompt="1"/>
          </p:nvPr>
        </p:nvSpPr>
        <p:spPr>
          <a:xfrm>
            <a:off x="8215086" y="223288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a:t>
            </a:r>
          </a:p>
        </p:txBody>
      </p:sp>
      <p:sp>
        <p:nvSpPr>
          <p:cNvPr id="41" name="Text Placeholder 5"/>
          <p:cNvSpPr>
            <a:spLocks noGrp="1"/>
          </p:cNvSpPr>
          <p:nvPr>
            <p:ph type="body" sz="quarter" idx="37" hasCustomPrompt="1"/>
          </p:nvPr>
        </p:nvSpPr>
        <p:spPr>
          <a:xfrm>
            <a:off x="1524000" y="429249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a:t>
            </a:r>
          </a:p>
        </p:txBody>
      </p:sp>
      <p:sp>
        <p:nvSpPr>
          <p:cNvPr id="42" name="Text Placeholder 5"/>
          <p:cNvSpPr>
            <a:spLocks noGrp="1"/>
          </p:cNvSpPr>
          <p:nvPr>
            <p:ph type="body" sz="quarter" idx="38" hasCustomPrompt="1"/>
          </p:nvPr>
        </p:nvSpPr>
        <p:spPr>
          <a:xfrm>
            <a:off x="8215086" y="429249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voluptatemaccusantiumdoloremque</a:t>
            </a:r>
            <a:r>
              <a:rPr lang="en-US" dirty="0" smtClean="0"/>
              <a:t> </a:t>
            </a:r>
            <a:r>
              <a:rPr lang="en-US" dirty="0" err="1" smtClean="0"/>
              <a:t>laudantium</a:t>
            </a:r>
            <a:r>
              <a:rPr lang="en-US" dirty="0" smtClean="0"/>
              <a:t>, </a:t>
            </a:r>
          </a:p>
          <a:p>
            <a:pPr lvl="0"/>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endParaRPr lang="en-US" dirty="0" smtClean="0"/>
          </a:p>
        </p:txBody>
      </p:sp>
    </p:spTree>
    <p:extLst>
      <p:ext uri="{BB962C8B-B14F-4D97-AF65-F5344CB8AC3E}">
        <p14:creationId xmlns:p14="http://schemas.microsoft.com/office/powerpoint/2010/main" val="49001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anim calcmode="lin" valueType="num">
                                      <p:cBhvr>
                                        <p:cTn id="16" dur="500" fill="hold"/>
                                        <p:tgtEl>
                                          <p:spTgt spid="33"/>
                                        </p:tgtEl>
                                        <p:attrNameLst>
                                          <p:attrName>ppt_x</p:attrName>
                                        </p:attrNameLst>
                                      </p:cBhvr>
                                      <p:tavLst>
                                        <p:tav tm="0">
                                          <p:val>
                                            <p:strVal val="#ppt_x"/>
                                          </p:val>
                                        </p:tav>
                                        <p:tav tm="100000">
                                          <p:val>
                                            <p:strVal val="#ppt_x"/>
                                          </p:val>
                                        </p:tav>
                                      </p:tavLst>
                                    </p:anim>
                                    <p:anim calcmode="lin" valueType="num">
                                      <p:cBhvr>
                                        <p:cTn id="17" dur="500" fill="hold"/>
                                        <p:tgtEl>
                                          <p:spTgt spid="33"/>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anim calcmode="lin" valueType="num">
                                      <p:cBhvr>
                                        <p:cTn id="21" dur="500" fill="hold"/>
                                        <p:tgtEl>
                                          <p:spTgt spid="27"/>
                                        </p:tgtEl>
                                        <p:attrNameLst>
                                          <p:attrName>ppt_x</p:attrName>
                                        </p:attrNameLst>
                                      </p:cBhvr>
                                      <p:tavLst>
                                        <p:tav tm="0">
                                          <p:val>
                                            <p:strVal val="#ppt_x"/>
                                          </p:val>
                                        </p:tav>
                                        <p:tav tm="100000">
                                          <p:val>
                                            <p:strVal val="#ppt_x"/>
                                          </p:val>
                                        </p:tav>
                                      </p:tavLst>
                                    </p:anim>
                                    <p:anim calcmode="lin" valueType="num">
                                      <p:cBhvr>
                                        <p:cTn id="22" dur="500" fill="hold"/>
                                        <p:tgtEl>
                                          <p:spTgt spid="27"/>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9" presetClass="entr" presetSubtype="0" decel="100000" fill="hold" grpId="0" nodeType="afterEffect">
                                  <p:stCondLst>
                                    <p:cond delay="0"/>
                                  </p:stCondLst>
                                  <p:childTnLst>
                                    <p:set>
                                      <p:cBhvr>
                                        <p:cTn id="25" dur="1" fill="hold">
                                          <p:stCondLst>
                                            <p:cond delay="0"/>
                                          </p:stCondLst>
                                        </p:cTn>
                                        <p:tgtEl>
                                          <p:spTgt spid="44">
                                            <p:bg/>
                                          </p:spTgt>
                                        </p:tgtEl>
                                        <p:attrNameLst>
                                          <p:attrName>style.visibility</p:attrName>
                                        </p:attrNameLst>
                                      </p:cBhvr>
                                      <p:to>
                                        <p:strVal val="visible"/>
                                      </p:to>
                                    </p:set>
                                    <p:anim calcmode="lin" valueType="num">
                                      <p:cBhvr>
                                        <p:cTn id="26" dur="500" fill="hold"/>
                                        <p:tgtEl>
                                          <p:spTgt spid="44">
                                            <p:bg/>
                                          </p:spTgt>
                                        </p:tgtEl>
                                        <p:attrNameLst>
                                          <p:attrName>ppt_w</p:attrName>
                                        </p:attrNameLst>
                                      </p:cBhvr>
                                      <p:tavLst>
                                        <p:tav tm="0">
                                          <p:val>
                                            <p:fltVal val="0"/>
                                          </p:val>
                                        </p:tav>
                                        <p:tav tm="100000">
                                          <p:val>
                                            <p:strVal val="#ppt_w"/>
                                          </p:val>
                                        </p:tav>
                                      </p:tavLst>
                                    </p:anim>
                                    <p:anim calcmode="lin" valueType="num">
                                      <p:cBhvr>
                                        <p:cTn id="27" dur="500" fill="hold"/>
                                        <p:tgtEl>
                                          <p:spTgt spid="44">
                                            <p:bg/>
                                          </p:spTgt>
                                        </p:tgtEl>
                                        <p:attrNameLst>
                                          <p:attrName>ppt_h</p:attrName>
                                        </p:attrNameLst>
                                      </p:cBhvr>
                                      <p:tavLst>
                                        <p:tav tm="0">
                                          <p:val>
                                            <p:fltVal val="0"/>
                                          </p:val>
                                        </p:tav>
                                        <p:tav tm="100000">
                                          <p:val>
                                            <p:strVal val="#ppt_h"/>
                                          </p:val>
                                        </p:tav>
                                      </p:tavLst>
                                    </p:anim>
                                    <p:anim calcmode="lin" valueType="num">
                                      <p:cBhvr>
                                        <p:cTn id="28" dur="500" fill="hold"/>
                                        <p:tgtEl>
                                          <p:spTgt spid="44">
                                            <p:bg/>
                                          </p:spTgt>
                                        </p:tgtEl>
                                        <p:attrNameLst>
                                          <p:attrName>style.rotation</p:attrName>
                                        </p:attrNameLst>
                                      </p:cBhvr>
                                      <p:tavLst>
                                        <p:tav tm="0">
                                          <p:val>
                                            <p:fltVal val="360"/>
                                          </p:val>
                                        </p:tav>
                                        <p:tav tm="100000">
                                          <p:val>
                                            <p:fltVal val="0"/>
                                          </p:val>
                                        </p:tav>
                                      </p:tavLst>
                                    </p:anim>
                                    <p:animEffect transition="in" filter="fade">
                                      <p:cBhvr>
                                        <p:cTn id="29" dur="500"/>
                                        <p:tgtEl>
                                          <p:spTgt spid="44">
                                            <p:bg/>
                                          </p:spTgt>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44">
                                            <p:txEl>
                                              <p:pRg st="0" end="0"/>
                                            </p:txEl>
                                          </p:spTgt>
                                        </p:tgtEl>
                                        <p:attrNameLst>
                                          <p:attrName>style.visibility</p:attrName>
                                        </p:attrNameLst>
                                      </p:cBhvr>
                                      <p:to>
                                        <p:strVal val="visible"/>
                                      </p:to>
                                    </p:set>
                                    <p:anim calcmode="lin" valueType="num">
                                      <p:cBhvr>
                                        <p:cTn id="32"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44">
                                            <p:txEl>
                                              <p:pRg st="0" end="0"/>
                                            </p:txEl>
                                          </p:spTgt>
                                        </p:tgtEl>
                                        <p:attrNameLst>
                                          <p:attrName>ppt_h</p:attrName>
                                        </p:attrNameLst>
                                      </p:cBhvr>
                                      <p:tavLst>
                                        <p:tav tm="0">
                                          <p:val>
                                            <p:fltVal val="0"/>
                                          </p:val>
                                        </p:tav>
                                        <p:tav tm="100000">
                                          <p:val>
                                            <p:strVal val="#ppt_h"/>
                                          </p:val>
                                        </p:tav>
                                      </p:tavLst>
                                    </p:anim>
                                    <p:anim calcmode="lin" valueType="num">
                                      <p:cBhvr>
                                        <p:cTn id="34" dur="500" fill="hold"/>
                                        <p:tgtEl>
                                          <p:spTgt spid="44">
                                            <p:txEl>
                                              <p:pRg st="0" end="0"/>
                                            </p:txEl>
                                          </p:spTgt>
                                        </p:tgtEl>
                                        <p:attrNameLst>
                                          <p:attrName>style.rotation</p:attrName>
                                        </p:attrNameLst>
                                      </p:cBhvr>
                                      <p:tavLst>
                                        <p:tav tm="0">
                                          <p:val>
                                            <p:fltVal val="360"/>
                                          </p:val>
                                        </p:tav>
                                        <p:tav tm="100000">
                                          <p:val>
                                            <p:fltVal val="0"/>
                                          </p:val>
                                        </p:tav>
                                      </p:tavLst>
                                    </p:anim>
                                    <p:animEffect transition="in" filter="fade">
                                      <p:cBhvr>
                                        <p:cTn id="3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3"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4"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 calcmode="lin" valueType="num">
                      <p:cBhvr>
                        <p:cTn dur="500" fill="hold"/>
                        <p:tgtEl>
                          <p:spTgt spid="44"/>
                        </p:tgtEl>
                        <p:attrNameLst>
                          <p:attrName>style.rotation</p:attrName>
                        </p:attrNameLst>
                      </p:cBhvr>
                      <p:tavLst>
                        <p:tav tm="0">
                          <p:val>
                            <p:fltVal val="360"/>
                          </p:val>
                        </p:tav>
                        <p:tav tm="100000">
                          <p:val>
                            <p:fltVal val="0"/>
                          </p:val>
                        </p:tav>
                      </p:tavLst>
                    </p:anim>
                    <p:animEffect transition="in" filter="fade">
                      <p:cBhvr>
                        <p:cTn dur="500"/>
                        <p:tgtEl>
                          <p:spTgt spid="44"/>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 calcmode="lin" valueType="num">
                      <p:cBhvr>
                        <p:cTn dur="500" fill="hold"/>
                        <p:tgtEl>
                          <p:spTgt spid="44"/>
                        </p:tgtEl>
                        <p:attrNameLst>
                          <p:attrName>style.rotation</p:attrName>
                        </p:attrNameLst>
                      </p:cBhvr>
                      <p:tavLst>
                        <p:tav tm="0">
                          <p:val>
                            <p:fltVal val="360"/>
                          </p:val>
                        </p:tav>
                        <p:tav tm="100000">
                          <p:val>
                            <p:fltVal val="0"/>
                          </p:val>
                        </p:tav>
                      </p:tavLst>
                    </p:anim>
                    <p:animEffect transition="in" filter="fade">
                      <p:cBhvr>
                        <p:cTn dur="500"/>
                        <p:tgtEl>
                          <p:spTgt spid="44"/>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33" name="Picture Placeholder 6"/>
          <p:cNvSpPr>
            <a:spLocks noGrp="1"/>
          </p:cNvSpPr>
          <p:nvPr>
            <p:ph type="pic" sz="quarter" idx="22" hasCustomPrompt="1"/>
          </p:nvPr>
        </p:nvSpPr>
        <p:spPr>
          <a:xfrm>
            <a:off x="14068"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44" name="Text Placeholder 5"/>
          <p:cNvSpPr>
            <a:spLocks noGrp="1"/>
          </p:cNvSpPr>
          <p:nvPr>
            <p:ph type="body" sz="quarter" idx="33" hasCustomPrompt="1"/>
          </p:nvPr>
        </p:nvSpPr>
        <p:spPr>
          <a:xfrm>
            <a:off x="985565"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00">
                <a:solidFill>
                  <a:schemeClr val="bg1">
                    <a:lumMod val="50000"/>
                  </a:schemeClr>
                </a:solidFill>
              </a:defRPr>
            </a:lvl1pPr>
          </a:lstStyle>
          <a:p>
            <a:pPr algn="ctr"/>
            <a:r>
              <a:rPr lang="en-GB" sz="1200" dirty="0" smtClean="0"/>
              <a:t>Portfolio Name 01</a:t>
            </a:r>
            <a:endParaRPr lang="en-GB" sz="1200" dirty="0"/>
          </a:p>
        </p:txBody>
      </p:sp>
      <p:sp>
        <p:nvSpPr>
          <p:cNvPr id="29" name="Picture Placeholder 6"/>
          <p:cNvSpPr>
            <a:spLocks noGrp="1"/>
          </p:cNvSpPr>
          <p:nvPr>
            <p:ph type="pic" sz="quarter" idx="34" hasCustomPrompt="1"/>
          </p:nvPr>
        </p:nvSpPr>
        <p:spPr>
          <a:xfrm>
            <a:off x="8132644"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0" name="Text Placeholder 5"/>
          <p:cNvSpPr>
            <a:spLocks noGrp="1"/>
          </p:cNvSpPr>
          <p:nvPr>
            <p:ph type="body" sz="quarter" idx="35" hasCustomPrompt="1"/>
          </p:nvPr>
        </p:nvSpPr>
        <p:spPr>
          <a:xfrm>
            <a:off x="9104141"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1" name="Picture Placeholder 6"/>
          <p:cNvSpPr>
            <a:spLocks noGrp="1"/>
          </p:cNvSpPr>
          <p:nvPr>
            <p:ph type="pic" sz="quarter" idx="36" hasCustomPrompt="1"/>
          </p:nvPr>
        </p:nvSpPr>
        <p:spPr>
          <a:xfrm>
            <a:off x="4066705"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2" name="Text Placeholder 5"/>
          <p:cNvSpPr>
            <a:spLocks noGrp="1"/>
          </p:cNvSpPr>
          <p:nvPr>
            <p:ph type="body" sz="quarter" idx="37" hasCustomPrompt="1"/>
          </p:nvPr>
        </p:nvSpPr>
        <p:spPr>
          <a:xfrm>
            <a:off x="5038202"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4" name="Picture Placeholder 6"/>
          <p:cNvSpPr>
            <a:spLocks noGrp="1"/>
          </p:cNvSpPr>
          <p:nvPr>
            <p:ph type="pic" sz="quarter" idx="38" hasCustomPrompt="1"/>
          </p:nvPr>
        </p:nvSpPr>
        <p:spPr>
          <a:xfrm>
            <a:off x="14068"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5" name="Text Placeholder 5"/>
          <p:cNvSpPr>
            <a:spLocks noGrp="1"/>
          </p:cNvSpPr>
          <p:nvPr>
            <p:ph type="body" sz="quarter" idx="39" hasCustomPrompt="1"/>
          </p:nvPr>
        </p:nvSpPr>
        <p:spPr>
          <a:xfrm>
            <a:off x="985565"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6" name="Picture Placeholder 6"/>
          <p:cNvSpPr>
            <a:spLocks noGrp="1"/>
          </p:cNvSpPr>
          <p:nvPr>
            <p:ph type="pic" sz="quarter" idx="40" hasCustomPrompt="1"/>
          </p:nvPr>
        </p:nvSpPr>
        <p:spPr>
          <a:xfrm>
            <a:off x="8132644"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7" name="Text Placeholder 5"/>
          <p:cNvSpPr>
            <a:spLocks noGrp="1"/>
          </p:cNvSpPr>
          <p:nvPr>
            <p:ph type="body" sz="quarter" idx="41" hasCustomPrompt="1"/>
          </p:nvPr>
        </p:nvSpPr>
        <p:spPr>
          <a:xfrm>
            <a:off x="9104141"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9" name="Picture Placeholder 6"/>
          <p:cNvSpPr>
            <a:spLocks noGrp="1"/>
          </p:cNvSpPr>
          <p:nvPr>
            <p:ph type="pic" sz="quarter" idx="42" hasCustomPrompt="1"/>
          </p:nvPr>
        </p:nvSpPr>
        <p:spPr>
          <a:xfrm>
            <a:off x="4066705"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43" name="Text Placeholder 5"/>
          <p:cNvSpPr>
            <a:spLocks noGrp="1"/>
          </p:cNvSpPr>
          <p:nvPr>
            <p:ph type="body" sz="quarter" idx="43" hasCustomPrompt="1"/>
          </p:nvPr>
        </p:nvSpPr>
        <p:spPr>
          <a:xfrm>
            <a:off x="5038202"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Tree>
    <p:extLst>
      <p:ext uri="{BB962C8B-B14F-4D97-AF65-F5344CB8AC3E}">
        <p14:creationId xmlns:p14="http://schemas.microsoft.com/office/powerpoint/2010/main" val="306579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Effect transition="in" filter="fade">
                                      <p:cBhvr>
                                        <p:cTn id="17" dur="500"/>
                                        <p:tgtEl>
                                          <p:spTgt spid="33"/>
                                        </p:tgtEl>
                                      </p:cBhvr>
                                    </p:animEffect>
                                  </p:childTnLst>
                                </p:cTn>
                              </p:par>
                            </p:childTnLst>
                          </p:cTn>
                        </p:par>
                        <p:par>
                          <p:cTn id="18" fill="hold">
                            <p:stCondLst>
                              <p:cond delay="1500"/>
                            </p:stCondLst>
                            <p:childTnLst>
                              <p:par>
                                <p:cTn id="19" presetID="9" presetClass="entr" presetSubtype="0" fill="hold" grpId="0" nodeType="afterEffect">
                                  <p:stCondLst>
                                    <p:cond delay="0"/>
                                  </p:stCondLst>
                                  <p:childTnLst>
                                    <p:set>
                                      <p:cBhvr>
                                        <p:cTn id="20" dur="1" fill="hold">
                                          <p:stCondLst>
                                            <p:cond delay="0"/>
                                          </p:stCondLst>
                                        </p:cTn>
                                        <p:tgtEl>
                                          <p:spTgt spid="44">
                                            <p:bg/>
                                          </p:spTgt>
                                        </p:tgtEl>
                                        <p:attrNameLst>
                                          <p:attrName>style.visibility</p:attrName>
                                        </p:attrNameLst>
                                      </p:cBhvr>
                                      <p:to>
                                        <p:strVal val="visible"/>
                                      </p:to>
                                    </p:set>
                                    <p:animEffect transition="in" filter="dissolve">
                                      <p:cBhvr>
                                        <p:cTn id="21" dur="500"/>
                                        <p:tgtEl>
                                          <p:spTgt spid="44">
                                            <p:bg/>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4">
                                            <p:txEl>
                                              <p:pRg st="0" end="0"/>
                                            </p:txEl>
                                          </p:spTgt>
                                        </p:tgtEl>
                                        <p:attrNameLst>
                                          <p:attrName>style.visibility</p:attrName>
                                        </p:attrNameLst>
                                      </p:cBhvr>
                                      <p:to>
                                        <p:strVal val="visible"/>
                                      </p:to>
                                    </p:set>
                                    <p:animEffect transition="in" filter="dissolve">
                                      <p:cBhvr>
                                        <p:cTn id="24" dur="500"/>
                                        <p:tgtEl>
                                          <p:spTgt spid="44">
                                            <p:txEl>
                                              <p:pRg st="0" end="0"/>
                                            </p:txEl>
                                          </p:spTgt>
                                        </p:tgtEl>
                                      </p:cBhvr>
                                    </p:animEffect>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childTnLst>
                          </p:cTn>
                        </p:par>
                        <p:par>
                          <p:cTn id="31" fill="hold">
                            <p:stCondLst>
                              <p:cond delay="2500"/>
                            </p:stCondLst>
                            <p:childTnLst>
                              <p:par>
                                <p:cTn id="32" presetID="9" presetClass="entr" presetSubtype="0" fill="hold" grpId="0" nodeType="afterEffect">
                                  <p:stCondLst>
                                    <p:cond delay="0"/>
                                  </p:stCondLst>
                                  <p:childTnLst>
                                    <p:set>
                                      <p:cBhvr>
                                        <p:cTn id="33" dur="1" fill="hold">
                                          <p:stCondLst>
                                            <p:cond delay="0"/>
                                          </p:stCondLst>
                                        </p:cTn>
                                        <p:tgtEl>
                                          <p:spTgt spid="32">
                                            <p:bg/>
                                          </p:spTgt>
                                        </p:tgtEl>
                                        <p:attrNameLst>
                                          <p:attrName>style.visibility</p:attrName>
                                        </p:attrNameLst>
                                      </p:cBhvr>
                                      <p:to>
                                        <p:strVal val="visible"/>
                                      </p:to>
                                    </p:set>
                                    <p:animEffect transition="in" filter="dissolve">
                                      <p:cBhvr>
                                        <p:cTn id="34" dur="500"/>
                                        <p:tgtEl>
                                          <p:spTgt spid="32">
                                            <p:bg/>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2">
                                            <p:txEl>
                                              <p:pRg st="0" end="0"/>
                                            </p:txEl>
                                          </p:spTgt>
                                        </p:tgtEl>
                                        <p:attrNameLst>
                                          <p:attrName>style.visibility</p:attrName>
                                        </p:attrNameLst>
                                      </p:cBhvr>
                                      <p:to>
                                        <p:strVal val="visible"/>
                                      </p:to>
                                    </p:set>
                                    <p:animEffect transition="in" filter="dissolve">
                                      <p:cBhvr>
                                        <p:cTn id="37" dur="500"/>
                                        <p:tgtEl>
                                          <p:spTgt spid="32">
                                            <p:txEl>
                                              <p:pRg st="0" end="0"/>
                                            </p:txEl>
                                          </p:spTgt>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p:cTn id="41" dur="500" fill="hold"/>
                                        <p:tgtEl>
                                          <p:spTgt spid="29"/>
                                        </p:tgtEl>
                                        <p:attrNameLst>
                                          <p:attrName>ppt_w</p:attrName>
                                        </p:attrNameLst>
                                      </p:cBhvr>
                                      <p:tavLst>
                                        <p:tav tm="0">
                                          <p:val>
                                            <p:fltVal val="0"/>
                                          </p:val>
                                        </p:tav>
                                        <p:tav tm="100000">
                                          <p:val>
                                            <p:strVal val="#ppt_w"/>
                                          </p:val>
                                        </p:tav>
                                      </p:tavLst>
                                    </p:anim>
                                    <p:anim calcmode="lin" valueType="num">
                                      <p:cBhvr>
                                        <p:cTn id="42" dur="500" fill="hold"/>
                                        <p:tgtEl>
                                          <p:spTgt spid="29"/>
                                        </p:tgtEl>
                                        <p:attrNameLst>
                                          <p:attrName>ppt_h</p:attrName>
                                        </p:attrNameLst>
                                      </p:cBhvr>
                                      <p:tavLst>
                                        <p:tav tm="0">
                                          <p:val>
                                            <p:fltVal val="0"/>
                                          </p:val>
                                        </p:tav>
                                        <p:tav tm="100000">
                                          <p:val>
                                            <p:strVal val="#ppt_h"/>
                                          </p:val>
                                        </p:tav>
                                      </p:tavLst>
                                    </p:anim>
                                    <p:animEffect transition="in" filter="fade">
                                      <p:cBhvr>
                                        <p:cTn id="43" dur="500"/>
                                        <p:tgtEl>
                                          <p:spTgt spid="29"/>
                                        </p:tgtEl>
                                      </p:cBhvr>
                                    </p:animEffect>
                                  </p:childTnLst>
                                </p:cTn>
                              </p:par>
                            </p:childTnLst>
                          </p:cTn>
                        </p:par>
                        <p:par>
                          <p:cTn id="44" fill="hold">
                            <p:stCondLst>
                              <p:cond delay="3500"/>
                            </p:stCondLst>
                            <p:childTnLst>
                              <p:par>
                                <p:cTn id="45" presetID="9" presetClass="entr" presetSubtype="0" fill="hold" grpId="0" nodeType="afterEffect">
                                  <p:stCondLst>
                                    <p:cond delay="0"/>
                                  </p:stCondLst>
                                  <p:childTnLst>
                                    <p:set>
                                      <p:cBhvr>
                                        <p:cTn id="46" dur="1" fill="hold">
                                          <p:stCondLst>
                                            <p:cond delay="0"/>
                                          </p:stCondLst>
                                        </p:cTn>
                                        <p:tgtEl>
                                          <p:spTgt spid="30">
                                            <p:bg/>
                                          </p:spTgt>
                                        </p:tgtEl>
                                        <p:attrNameLst>
                                          <p:attrName>style.visibility</p:attrName>
                                        </p:attrNameLst>
                                      </p:cBhvr>
                                      <p:to>
                                        <p:strVal val="visible"/>
                                      </p:to>
                                    </p:set>
                                    <p:animEffect transition="in" filter="dissolve">
                                      <p:cBhvr>
                                        <p:cTn id="47" dur="500"/>
                                        <p:tgtEl>
                                          <p:spTgt spid="30">
                                            <p:bg/>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dissolve">
                                      <p:cBhvr>
                                        <p:cTn id="50" dur="500"/>
                                        <p:tgtEl>
                                          <p:spTgt spid="30">
                                            <p:txEl>
                                              <p:pRg st="0" end="0"/>
                                            </p:txEl>
                                          </p:spTgt>
                                        </p:tgtEl>
                                      </p:cBhvr>
                                    </p:animEffect>
                                  </p:childTnLst>
                                </p:cTn>
                              </p:par>
                            </p:childTnLst>
                          </p:cTn>
                        </p:par>
                        <p:par>
                          <p:cTn id="51" fill="hold">
                            <p:stCondLst>
                              <p:cond delay="4000"/>
                            </p:stCondLst>
                            <p:childTnLst>
                              <p:par>
                                <p:cTn id="52" presetID="53" presetClass="entr" presetSubtype="16"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Effect transition="in" filter="fade">
                                      <p:cBhvr>
                                        <p:cTn id="56" dur="500"/>
                                        <p:tgtEl>
                                          <p:spTgt spid="34"/>
                                        </p:tgtEl>
                                      </p:cBhvr>
                                    </p:animEffect>
                                  </p:childTnLst>
                                </p:cTn>
                              </p:par>
                            </p:childTnLst>
                          </p:cTn>
                        </p:par>
                        <p:par>
                          <p:cTn id="57" fill="hold">
                            <p:stCondLst>
                              <p:cond delay="4500"/>
                            </p:stCondLst>
                            <p:childTnLst>
                              <p:par>
                                <p:cTn id="58" presetID="9" presetClass="entr" presetSubtype="0" fill="hold" grpId="0" nodeType="afterEffect">
                                  <p:stCondLst>
                                    <p:cond delay="0"/>
                                  </p:stCondLst>
                                  <p:childTnLst>
                                    <p:set>
                                      <p:cBhvr>
                                        <p:cTn id="59" dur="1" fill="hold">
                                          <p:stCondLst>
                                            <p:cond delay="0"/>
                                          </p:stCondLst>
                                        </p:cTn>
                                        <p:tgtEl>
                                          <p:spTgt spid="35">
                                            <p:bg/>
                                          </p:spTgt>
                                        </p:tgtEl>
                                        <p:attrNameLst>
                                          <p:attrName>style.visibility</p:attrName>
                                        </p:attrNameLst>
                                      </p:cBhvr>
                                      <p:to>
                                        <p:strVal val="visible"/>
                                      </p:to>
                                    </p:set>
                                    <p:animEffect transition="in" filter="dissolve">
                                      <p:cBhvr>
                                        <p:cTn id="60" dur="500"/>
                                        <p:tgtEl>
                                          <p:spTgt spid="35">
                                            <p:bg/>
                                          </p:spTgt>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5">
                                            <p:txEl>
                                              <p:pRg st="0" end="0"/>
                                            </p:txEl>
                                          </p:spTgt>
                                        </p:tgtEl>
                                        <p:attrNameLst>
                                          <p:attrName>style.visibility</p:attrName>
                                        </p:attrNameLst>
                                      </p:cBhvr>
                                      <p:to>
                                        <p:strVal val="visible"/>
                                      </p:to>
                                    </p:set>
                                    <p:animEffect transition="in" filter="dissolve">
                                      <p:cBhvr>
                                        <p:cTn id="63" dur="500"/>
                                        <p:tgtEl>
                                          <p:spTgt spid="35">
                                            <p:txEl>
                                              <p:pRg st="0" end="0"/>
                                            </p:txEl>
                                          </p:spTgt>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p:cTn id="67" dur="500" fill="hold"/>
                                        <p:tgtEl>
                                          <p:spTgt spid="39"/>
                                        </p:tgtEl>
                                        <p:attrNameLst>
                                          <p:attrName>ppt_w</p:attrName>
                                        </p:attrNameLst>
                                      </p:cBhvr>
                                      <p:tavLst>
                                        <p:tav tm="0">
                                          <p:val>
                                            <p:fltVal val="0"/>
                                          </p:val>
                                        </p:tav>
                                        <p:tav tm="100000">
                                          <p:val>
                                            <p:strVal val="#ppt_w"/>
                                          </p:val>
                                        </p:tav>
                                      </p:tavLst>
                                    </p:anim>
                                    <p:anim calcmode="lin" valueType="num">
                                      <p:cBhvr>
                                        <p:cTn id="68" dur="500" fill="hold"/>
                                        <p:tgtEl>
                                          <p:spTgt spid="39"/>
                                        </p:tgtEl>
                                        <p:attrNameLst>
                                          <p:attrName>ppt_h</p:attrName>
                                        </p:attrNameLst>
                                      </p:cBhvr>
                                      <p:tavLst>
                                        <p:tav tm="0">
                                          <p:val>
                                            <p:fltVal val="0"/>
                                          </p:val>
                                        </p:tav>
                                        <p:tav tm="100000">
                                          <p:val>
                                            <p:strVal val="#ppt_h"/>
                                          </p:val>
                                        </p:tav>
                                      </p:tavLst>
                                    </p:anim>
                                    <p:animEffect transition="in" filter="fade">
                                      <p:cBhvr>
                                        <p:cTn id="69" dur="500"/>
                                        <p:tgtEl>
                                          <p:spTgt spid="39"/>
                                        </p:tgtEl>
                                      </p:cBhvr>
                                    </p:animEffect>
                                  </p:childTnLst>
                                </p:cTn>
                              </p:par>
                            </p:childTnLst>
                          </p:cTn>
                        </p:par>
                        <p:par>
                          <p:cTn id="70" fill="hold">
                            <p:stCondLst>
                              <p:cond delay="5500"/>
                            </p:stCondLst>
                            <p:childTnLst>
                              <p:par>
                                <p:cTn id="71" presetID="9" presetClass="entr" presetSubtype="0" fill="hold" grpId="0" nodeType="afterEffect">
                                  <p:stCondLst>
                                    <p:cond delay="0"/>
                                  </p:stCondLst>
                                  <p:childTnLst>
                                    <p:set>
                                      <p:cBhvr>
                                        <p:cTn id="72" dur="1" fill="hold">
                                          <p:stCondLst>
                                            <p:cond delay="0"/>
                                          </p:stCondLst>
                                        </p:cTn>
                                        <p:tgtEl>
                                          <p:spTgt spid="43">
                                            <p:bg/>
                                          </p:spTgt>
                                        </p:tgtEl>
                                        <p:attrNameLst>
                                          <p:attrName>style.visibility</p:attrName>
                                        </p:attrNameLst>
                                      </p:cBhvr>
                                      <p:to>
                                        <p:strVal val="visible"/>
                                      </p:to>
                                    </p:set>
                                    <p:animEffect transition="in" filter="dissolve">
                                      <p:cBhvr>
                                        <p:cTn id="73" dur="500"/>
                                        <p:tgtEl>
                                          <p:spTgt spid="43">
                                            <p:bg/>
                                          </p:spTgt>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3">
                                            <p:txEl>
                                              <p:pRg st="0" end="0"/>
                                            </p:txEl>
                                          </p:spTgt>
                                        </p:tgtEl>
                                        <p:attrNameLst>
                                          <p:attrName>style.visibility</p:attrName>
                                        </p:attrNameLst>
                                      </p:cBhvr>
                                      <p:to>
                                        <p:strVal val="visible"/>
                                      </p:to>
                                    </p:set>
                                    <p:animEffect transition="in" filter="dissolve">
                                      <p:cBhvr>
                                        <p:cTn id="76" dur="500"/>
                                        <p:tgtEl>
                                          <p:spTgt spid="43">
                                            <p:txEl>
                                              <p:pRg st="0" end="0"/>
                                            </p:txEl>
                                          </p:spTgt>
                                        </p:tgtEl>
                                      </p:cBhvr>
                                    </p:animEffect>
                                  </p:childTnLst>
                                </p:cTn>
                              </p:par>
                            </p:childTnLst>
                          </p:cTn>
                        </p:par>
                        <p:par>
                          <p:cTn id="77" fill="hold">
                            <p:stCondLst>
                              <p:cond delay="6000"/>
                            </p:stCondLst>
                            <p:childTnLst>
                              <p:par>
                                <p:cTn id="78" presetID="53" presetClass="entr" presetSubtype="16" fill="hold" grpId="0" nodeType="afterEffect">
                                  <p:stCondLst>
                                    <p:cond delay="0"/>
                                  </p:stCondLst>
                                  <p:childTnLst>
                                    <p:set>
                                      <p:cBhvr>
                                        <p:cTn id="79" dur="1" fill="hold">
                                          <p:stCondLst>
                                            <p:cond delay="0"/>
                                          </p:stCondLst>
                                        </p:cTn>
                                        <p:tgtEl>
                                          <p:spTgt spid="36"/>
                                        </p:tgtEl>
                                        <p:attrNameLst>
                                          <p:attrName>style.visibility</p:attrName>
                                        </p:attrNameLst>
                                      </p:cBhvr>
                                      <p:to>
                                        <p:strVal val="visible"/>
                                      </p:to>
                                    </p:set>
                                    <p:anim calcmode="lin" valueType="num">
                                      <p:cBhvr>
                                        <p:cTn id="80" dur="500" fill="hold"/>
                                        <p:tgtEl>
                                          <p:spTgt spid="36"/>
                                        </p:tgtEl>
                                        <p:attrNameLst>
                                          <p:attrName>ppt_w</p:attrName>
                                        </p:attrNameLst>
                                      </p:cBhvr>
                                      <p:tavLst>
                                        <p:tav tm="0">
                                          <p:val>
                                            <p:fltVal val="0"/>
                                          </p:val>
                                        </p:tav>
                                        <p:tav tm="100000">
                                          <p:val>
                                            <p:strVal val="#ppt_w"/>
                                          </p:val>
                                        </p:tav>
                                      </p:tavLst>
                                    </p:anim>
                                    <p:anim calcmode="lin" valueType="num">
                                      <p:cBhvr>
                                        <p:cTn id="81" dur="500" fill="hold"/>
                                        <p:tgtEl>
                                          <p:spTgt spid="36"/>
                                        </p:tgtEl>
                                        <p:attrNameLst>
                                          <p:attrName>ppt_h</p:attrName>
                                        </p:attrNameLst>
                                      </p:cBhvr>
                                      <p:tavLst>
                                        <p:tav tm="0">
                                          <p:val>
                                            <p:fltVal val="0"/>
                                          </p:val>
                                        </p:tav>
                                        <p:tav tm="100000">
                                          <p:val>
                                            <p:strVal val="#ppt_h"/>
                                          </p:val>
                                        </p:tav>
                                      </p:tavLst>
                                    </p:anim>
                                    <p:animEffect transition="in" filter="fade">
                                      <p:cBhvr>
                                        <p:cTn id="82" dur="500"/>
                                        <p:tgtEl>
                                          <p:spTgt spid="36"/>
                                        </p:tgtEl>
                                      </p:cBhvr>
                                    </p:animEffect>
                                  </p:childTnLst>
                                </p:cTn>
                              </p:par>
                            </p:childTnLst>
                          </p:cTn>
                        </p:par>
                        <p:par>
                          <p:cTn id="83" fill="hold">
                            <p:stCondLst>
                              <p:cond delay="6500"/>
                            </p:stCondLst>
                            <p:childTnLst>
                              <p:par>
                                <p:cTn id="84" presetID="9" presetClass="entr" presetSubtype="0" fill="hold" grpId="0" nodeType="afterEffect">
                                  <p:stCondLst>
                                    <p:cond delay="0"/>
                                  </p:stCondLst>
                                  <p:childTnLst>
                                    <p:set>
                                      <p:cBhvr>
                                        <p:cTn id="85" dur="1" fill="hold">
                                          <p:stCondLst>
                                            <p:cond delay="0"/>
                                          </p:stCondLst>
                                        </p:cTn>
                                        <p:tgtEl>
                                          <p:spTgt spid="37">
                                            <p:bg/>
                                          </p:spTgt>
                                        </p:tgtEl>
                                        <p:attrNameLst>
                                          <p:attrName>style.visibility</p:attrName>
                                        </p:attrNameLst>
                                      </p:cBhvr>
                                      <p:to>
                                        <p:strVal val="visible"/>
                                      </p:to>
                                    </p:set>
                                    <p:animEffect transition="in" filter="dissolve">
                                      <p:cBhvr>
                                        <p:cTn id="86" dur="500"/>
                                        <p:tgtEl>
                                          <p:spTgt spid="37">
                                            <p:bg/>
                                          </p:spTgt>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dissolve">
                                      <p:cBhvr>
                                        <p:cTn id="89"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33" grpId="0" animBg="1"/>
      <p:bldP spid="44" grpId="0" uiExpand="1" build="p" animBg="1">
        <p:tmplLst>
          <p:tmpl>
            <p:tnLst>
              <p:par>
                <p:cTn presetID="9"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dissolve">
                      <p:cBhvr>
                        <p:cTn dur="500"/>
                        <p:tgtEl>
                          <p:spTgt spid="44"/>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dissolve">
                      <p:cBhvr>
                        <p:cTn dur="500"/>
                        <p:tgtEl>
                          <p:spTgt spid="44"/>
                        </p:tgtEl>
                      </p:cBhvr>
                    </p:animEffect>
                  </p:childTnLst>
                </p:cTn>
              </p:par>
            </p:tnLst>
          </p:tmpl>
        </p:tmplLst>
      </p:bldP>
      <p:bldP spid="29" grpId="0" animBg="1"/>
      <p:bldP spid="30" grpId="0" uiExpand="1" build="p" animBg="1">
        <p:tmplLst>
          <p:tmpl>
            <p:tnLst>
              <p:par>
                <p:cTn presetID="9"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dissolve">
                      <p:cBhvr>
                        <p:cTn dur="500"/>
                        <p:tgtEl>
                          <p:spTgt spid="30"/>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dissolve">
                      <p:cBhvr>
                        <p:cTn dur="500"/>
                        <p:tgtEl>
                          <p:spTgt spid="30"/>
                        </p:tgtEl>
                      </p:cBhvr>
                    </p:animEffect>
                  </p:childTnLst>
                </p:cTn>
              </p:par>
            </p:tnLst>
          </p:tmpl>
        </p:tmplLst>
      </p:bldP>
      <p:bldP spid="31" grpId="0" animBg="1"/>
      <p:bldP spid="32" grpId="0" uiExpand="1" build="p" animBg="1">
        <p:tmplLst>
          <p:tmpl>
            <p:tnLst>
              <p:par>
                <p:cTn presetID="9"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dissolve">
                      <p:cBhvr>
                        <p:cTn dur="500"/>
                        <p:tgtEl>
                          <p:spTgt spid="32"/>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dissolve">
                      <p:cBhvr>
                        <p:cTn dur="500"/>
                        <p:tgtEl>
                          <p:spTgt spid="32"/>
                        </p:tgtEl>
                      </p:cBhvr>
                    </p:animEffect>
                  </p:childTnLst>
                </p:cTn>
              </p:par>
            </p:tnLst>
          </p:tmpl>
        </p:tmplLst>
      </p:bldP>
      <p:bldP spid="34" grpId="0" animBg="1"/>
      <p:bldP spid="35" grpId="0" uiExpand="1" build="p" animBg="1">
        <p:tmplLst>
          <p:tmpl>
            <p:tnLst>
              <p:par>
                <p:cTn presetID="9"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Lst>
      </p:bldP>
      <p:bldP spid="36" grpId="0" animBg="1"/>
      <p:bldP spid="37" grpId="0" uiExpand="1" build="p" animBg="1">
        <p:tmplLst>
          <p:tmpl>
            <p:tnLst>
              <p:par>
                <p:cTn presetID="9"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Lst>
      </p:bldP>
      <p:bldP spid="39" grpId="0" animBg="1"/>
      <p:bldP spid="43" grpId="0" uiExpand="1" build="p" animBg="1">
        <p:tmplLst>
          <p:tmpl>
            <p:tnLst>
              <p:par>
                <p:cTn presetID="9"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dissolve">
                      <p:cBhvr>
                        <p:cTn dur="500"/>
                        <p:tgtEl>
                          <p:spTgt spid="43"/>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dissolve">
                      <p:cBhvr>
                        <p:cTn dur="500"/>
                        <p:tgtEl>
                          <p:spTgt spid="43"/>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1524000" y="1824593"/>
            <a:ext cx="9144000" cy="567086"/>
          </a:xfrm>
        </p:spPr>
        <p:txBody>
          <a:bodyPr lIns="0" tIns="0" rIns="0" bIns="0" anchor="ctr">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laudantiumunde</a:t>
            </a:r>
            <a:r>
              <a:rPr lang="en-US" dirty="0" smtClean="0"/>
              <a:t> </a:t>
            </a:r>
            <a:r>
              <a:rPr lang="en-US" dirty="0" err="1" smtClean="0"/>
              <a:t>omnis</a:t>
            </a:r>
            <a:r>
              <a:rPr lang="en-US" dirty="0" smtClean="0"/>
              <a:t> </a:t>
            </a:r>
            <a:r>
              <a:rPr lang="en-US" dirty="0" err="1" smtClean="0"/>
              <a:t>ist</a:t>
            </a:r>
            <a:endParaRPr lang="en-US" dirty="0" smtClean="0"/>
          </a:p>
        </p:txBody>
      </p:sp>
      <p:sp>
        <p:nvSpPr>
          <p:cNvPr id="24" name="Picture Placeholder 6"/>
          <p:cNvSpPr>
            <a:spLocks noGrp="1"/>
          </p:cNvSpPr>
          <p:nvPr>
            <p:ph type="pic" sz="quarter" idx="25"/>
          </p:nvPr>
        </p:nvSpPr>
        <p:spPr>
          <a:xfrm>
            <a:off x="1" y="2530670"/>
            <a:ext cx="1878984" cy="1333617"/>
          </a:xfrm>
          <a:solidFill>
            <a:schemeClr val="bg1">
              <a:lumMod val="65000"/>
            </a:schemeClr>
          </a:solidFill>
          <a:ln>
            <a:noFill/>
          </a:ln>
        </p:spPr>
        <p:txBody>
          <a:bodyPr>
            <a:normAutofit/>
          </a:bodyPr>
          <a:lstStyle>
            <a:lvl1pPr>
              <a:defRPr sz="1400"/>
            </a:lvl1pPr>
          </a:lstStyle>
          <a:p>
            <a:endParaRPr lang="en-GB" dirty="0"/>
          </a:p>
        </p:txBody>
      </p:sp>
      <p:sp>
        <p:nvSpPr>
          <p:cNvPr id="50" name="Picture Placeholder 6"/>
          <p:cNvSpPr>
            <a:spLocks noGrp="1"/>
          </p:cNvSpPr>
          <p:nvPr>
            <p:ph type="pic" sz="quarter" idx="27"/>
          </p:nvPr>
        </p:nvSpPr>
        <p:spPr>
          <a:xfrm>
            <a:off x="1" y="4056593"/>
            <a:ext cx="1878984" cy="1264708"/>
          </a:xfrm>
          <a:solidFill>
            <a:schemeClr val="bg1">
              <a:lumMod val="65000"/>
            </a:schemeClr>
          </a:solidFill>
          <a:ln>
            <a:noFill/>
          </a:ln>
        </p:spPr>
        <p:txBody>
          <a:bodyPr>
            <a:normAutofit/>
          </a:bodyPr>
          <a:lstStyle>
            <a:lvl1pPr>
              <a:defRPr sz="1400"/>
            </a:lvl1pPr>
          </a:lstStyle>
          <a:p>
            <a:endParaRPr lang="en-GB" dirty="0"/>
          </a:p>
        </p:txBody>
      </p:sp>
      <p:sp>
        <p:nvSpPr>
          <p:cNvPr id="51" name="Picture Placeholder 6"/>
          <p:cNvSpPr>
            <a:spLocks noGrp="1"/>
          </p:cNvSpPr>
          <p:nvPr>
            <p:ph type="pic" sz="quarter" idx="28"/>
          </p:nvPr>
        </p:nvSpPr>
        <p:spPr>
          <a:xfrm>
            <a:off x="1" y="5519421"/>
            <a:ext cx="1878984" cy="1349292"/>
          </a:xfrm>
          <a:solidFill>
            <a:schemeClr val="bg1">
              <a:lumMod val="65000"/>
            </a:schemeClr>
          </a:solidFill>
          <a:ln>
            <a:noFill/>
          </a:ln>
        </p:spPr>
        <p:txBody>
          <a:bodyPr>
            <a:normAutofit/>
          </a:bodyPr>
          <a:lstStyle>
            <a:lvl1pPr>
              <a:defRPr sz="1400"/>
            </a:lvl1pPr>
          </a:lstStyle>
          <a:p>
            <a:endParaRPr lang="en-GB" dirty="0"/>
          </a:p>
        </p:txBody>
      </p:sp>
      <p:sp>
        <p:nvSpPr>
          <p:cNvPr id="52" name="Picture Placeholder 6"/>
          <p:cNvSpPr>
            <a:spLocks noGrp="1"/>
          </p:cNvSpPr>
          <p:nvPr>
            <p:ph type="pic" sz="quarter" idx="29"/>
          </p:nvPr>
        </p:nvSpPr>
        <p:spPr>
          <a:xfrm>
            <a:off x="10309336" y="2537028"/>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3" name="Picture Placeholder 6"/>
          <p:cNvSpPr>
            <a:spLocks noGrp="1"/>
          </p:cNvSpPr>
          <p:nvPr>
            <p:ph type="pic" sz="quarter" idx="30"/>
          </p:nvPr>
        </p:nvSpPr>
        <p:spPr>
          <a:xfrm>
            <a:off x="10309336" y="4032950"/>
            <a:ext cx="1878984" cy="1356564"/>
          </a:xfrm>
          <a:solidFill>
            <a:schemeClr val="bg1">
              <a:lumMod val="65000"/>
            </a:schemeClr>
          </a:solidFill>
          <a:ln>
            <a:noFill/>
          </a:ln>
        </p:spPr>
        <p:txBody>
          <a:bodyPr>
            <a:normAutofit/>
          </a:bodyPr>
          <a:lstStyle>
            <a:lvl1pPr>
              <a:defRPr sz="1400"/>
            </a:lvl1pPr>
          </a:lstStyle>
          <a:p>
            <a:endParaRPr lang="en-GB" dirty="0"/>
          </a:p>
        </p:txBody>
      </p:sp>
      <p:sp>
        <p:nvSpPr>
          <p:cNvPr id="54" name="Picture Placeholder 6"/>
          <p:cNvSpPr>
            <a:spLocks noGrp="1"/>
          </p:cNvSpPr>
          <p:nvPr>
            <p:ph type="pic" sz="quarter" idx="31"/>
          </p:nvPr>
        </p:nvSpPr>
        <p:spPr>
          <a:xfrm>
            <a:off x="10309336" y="5519421"/>
            <a:ext cx="1878984" cy="1349292"/>
          </a:xfrm>
          <a:solidFill>
            <a:schemeClr val="bg1">
              <a:lumMod val="65000"/>
            </a:schemeClr>
          </a:solidFill>
          <a:ln>
            <a:noFill/>
          </a:ln>
        </p:spPr>
        <p:txBody>
          <a:bodyPr>
            <a:normAutofit/>
          </a:bodyPr>
          <a:lstStyle>
            <a:lvl1pPr>
              <a:defRPr sz="1400"/>
            </a:lvl1pPr>
          </a:lstStyle>
          <a:p>
            <a:endParaRPr lang="en-GB" dirty="0"/>
          </a:p>
        </p:txBody>
      </p:sp>
      <p:sp>
        <p:nvSpPr>
          <p:cNvPr id="55" name="Picture Placeholder 6"/>
          <p:cNvSpPr>
            <a:spLocks noGrp="1"/>
          </p:cNvSpPr>
          <p:nvPr>
            <p:ph type="pic" sz="quarter" idx="32"/>
          </p:nvPr>
        </p:nvSpPr>
        <p:spPr>
          <a:xfrm>
            <a:off x="4144019" y="5519421"/>
            <a:ext cx="1878984" cy="1357658"/>
          </a:xfrm>
          <a:solidFill>
            <a:schemeClr val="bg1">
              <a:lumMod val="65000"/>
            </a:schemeClr>
          </a:solidFill>
          <a:ln>
            <a:noFill/>
          </a:ln>
        </p:spPr>
        <p:txBody>
          <a:bodyPr>
            <a:normAutofit/>
          </a:bodyPr>
          <a:lstStyle>
            <a:lvl1pPr>
              <a:defRPr sz="1400"/>
            </a:lvl1pPr>
          </a:lstStyle>
          <a:p>
            <a:endParaRPr lang="en-GB" dirty="0"/>
          </a:p>
        </p:txBody>
      </p:sp>
      <p:sp>
        <p:nvSpPr>
          <p:cNvPr id="56" name="Picture Placeholder 6"/>
          <p:cNvSpPr>
            <a:spLocks noGrp="1"/>
          </p:cNvSpPr>
          <p:nvPr>
            <p:ph type="pic" sz="quarter" idx="33"/>
          </p:nvPr>
        </p:nvSpPr>
        <p:spPr>
          <a:xfrm>
            <a:off x="2068708" y="5519421"/>
            <a:ext cx="1878984" cy="1357658"/>
          </a:xfrm>
          <a:solidFill>
            <a:schemeClr val="bg1">
              <a:lumMod val="65000"/>
            </a:schemeClr>
          </a:solidFill>
          <a:ln>
            <a:noFill/>
          </a:ln>
        </p:spPr>
        <p:txBody>
          <a:bodyPr>
            <a:normAutofit/>
          </a:bodyPr>
          <a:lstStyle>
            <a:lvl1pPr>
              <a:defRPr sz="1400"/>
            </a:lvl1pPr>
          </a:lstStyle>
          <a:p>
            <a:endParaRPr lang="en-GB" dirty="0"/>
          </a:p>
        </p:txBody>
      </p:sp>
      <p:sp>
        <p:nvSpPr>
          <p:cNvPr id="57" name="Picture Placeholder 6"/>
          <p:cNvSpPr>
            <a:spLocks noGrp="1"/>
          </p:cNvSpPr>
          <p:nvPr>
            <p:ph type="pic" sz="quarter" idx="34"/>
          </p:nvPr>
        </p:nvSpPr>
        <p:spPr>
          <a:xfrm>
            <a:off x="8258836" y="2535343"/>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8" name="Picture Placeholder 6"/>
          <p:cNvSpPr>
            <a:spLocks noGrp="1"/>
          </p:cNvSpPr>
          <p:nvPr>
            <p:ph type="pic" sz="quarter" idx="35"/>
          </p:nvPr>
        </p:nvSpPr>
        <p:spPr>
          <a:xfrm>
            <a:off x="6183525" y="2535343"/>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9" name="Picture Placeholder 6"/>
          <p:cNvSpPr>
            <a:spLocks noGrp="1"/>
          </p:cNvSpPr>
          <p:nvPr>
            <p:ph type="pic" sz="quarter" idx="36"/>
          </p:nvPr>
        </p:nvSpPr>
        <p:spPr>
          <a:xfrm>
            <a:off x="2053635" y="2537029"/>
            <a:ext cx="3940711" cy="2784271"/>
          </a:xfrm>
          <a:solidFill>
            <a:schemeClr val="bg1">
              <a:lumMod val="65000"/>
            </a:schemeClr>
          </a:solidFill>
          <a:ln>
            <a:noFill/>
          </a:ln>
        </p:spPr>
        <p:txBody>
          <a:bodyPr>
            <a:normAutofit/>
          </a:bodyPr>
          <a:lstStyle>
            <a:lvl1pPr>
              <a:defRPr sz="1400"/>
            </a:lvl1pPr>
          </a:lstStyle>
          <a:p>
            <a:endParaRPr lang="en-GB" dirty="0"/>
          </a:p>
        </p:txBody>
      </p:sp>
      <p:sp>
        <p:nvSpPr>
          <p:cNvPr id="60" name="Picture Placeholder 6"/>
          <p:cNvSpPr>
            <a:spLocks noGrp="1"/>
          </p:cNvSpPr>
          <p:nvPr>
            <p:ph type="pic" sz="quarter" idx="37"/>
          </p:nvPr>
        </p:nvSpPr>
        <p:spPr>
          <a:xfrm>
            <a:off x="6178573" y="4048973"/>
            <a:ext cx="3940711" cy="2809027"/>
          </a:xfrm>
          <a:solidFill>
            <a:schemeClr val="bg1">
              <a:lumMod val="65000"/>
            </a:schemeClr>
          </a:solidFill>
          <a:ln>
            <a:noFill/>
          </a:ln>
        </p:spPr>
        <p:txBody>
          <a:bodyPr>
            <a:normAutofit/>
          </a:bodyPr>
          <a:lstStyle>
            <a:lvl1pPr>
              <a:defRPr sz="1400"/>
            </a:lvl1pPr>
          </a:lstStyle>
          <a:p>
            <a:endParaRPr lang="en-GB" dirty="0"/>
          </a:p>
        </p:txBody>
      </p:sp>
      <p:sp>
        <p:nvSpPr>
          <p:cNvPr id="91" name="Text Placeholder 5"/>
          <p:cNvSpPr>
            <a:spLocks noGrp="1"/>
          </p:cNvSpPr>
          <p:nvPr>
            <p:ph type="body" sz="quarter" idx="39" hasCustomPrompt="1"/>
          </p:nvPr>
        </p:nvSpPr>
        <p:spPr>
          <a:xfrm>
            <a:off x="1"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2" name="Text Placeholder 5"/>
          <p:cNvSpPr>
            <a:spLocks noGrp="1"/>
          </p:cNvSpPr>
          <p:nvPr>
            <p:ph type="body" sz="quarter" idx="40" hasCustomPrompt="1"/>
          </p:nvPr>
        </p:nvSpPr>
        <p:spPr>
          <a:xfrm>
            <a:off x="2050501"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3" name="Text Placeholder 5"/>
          <p:cNvSpPr>
            <a:spLocks noGrp="1"/>
          </p:cNvSpPr>
          <p:nvPr>
            <p:ph type="body" sz="quarter" idx="41" hasCustomPrompt="1"/>
          </p:nvPr>
        </p:nvSpPr>
        <p:spPr>
          <a:xfrm>
            <a:off x="6178573"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4" name="Text Placeholder 5"/>
          <p:cNvSpPr>
            <a:spLocks noGrp="1"/>
          </p:cNvSpPr>
          <p:nvPr>
            <p:ph type="body" sz="quarter" idx="42" hasCustomPrompt="1"/>
          </p:nvPr>
        </p:nvSpPr>
        <p:spPr>
          <a:xfrm>
            <a:off x="8261214"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5" name="Text Placeholder 5"/>
          <p:cNvSpPr>
            <a:spLocks noGrp="1"/>
          </p:cNvSpPr>
          <p:nvPr>
            <p:ph type="body" sz="quarter" idx="43" hasCustomPrompt="1"/>
          </p:nvPr>
        </p:nvSpPr>
        <p:spPr>
          <a:xfrm>
            <a:off x="10306645"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6" name="Text Placeholder 5"/>
          <p:cNvSpPr>
            <a:spLocks noGrp="1"/>
          </p:cNvSpPr>
          <p:nvPr>
            <p:ph type="body" sz="quarter" idx="44" hasCustomPrompt="1"/>
          </p:nvPr>
        </p:nvSpPr>
        <p:spPr>
          <a:xfrm>
            <a:off x="1"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7" name="Text Placeholder 5"/>
          <p:cNvSpPr>
            <a:spLocks noGrp="1"/>
          </p:cNvSpPr>
          <p:nvPr>
            <p:ph type="body" sz="quarter" idx="45" hasCustomPrompt="1"/>
          </p:nvPr>
        </p:nvSpPr>
        <p:spPr>
          <a:xfrm>
            <a:off x="2050501"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8" name="Text Placeholder 5"/>
          <p:cNvSpPr>
            <a:spLocks noGrp="1"/>
          </p:cNvSpPr>
          <p:nvPr>
            <p:ph type="body" sz="quarter" idx="46" hasCustomPrompt="1"/>
          </p:nvPr>
        </p:nvSpPr>
        <p:spPr>
          <a:xfrm>
            <a:off x="6178573" y="4046063"/>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0" name="Text Placeholder 5"/>
          <p:cNvSpPr>
            <a:spLocks noGrp="1"/>
          </p:cNvSpPr>
          <p:nvPr>
            <p:ph type="body" sz="quarter" idx="48" hasCustomPrompt="1"/>
          </p:nvPr>
        </p:nvSpPr>
        <p:spPr>
          <a:xfrm>
            <a:off x="10306645"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1" name="Text Placeholder 5"/>
          <p:cNvSpPr>
            <a:spLocks noGrp="1"/>
          </p:cNvSpPr>
          <p:nvPr>
            <p:ph type="body" sz="quarter" idx="49" hasCustomPrompt="1"/>
          </p:nvPr>
        </p:nvSpPr>
        <p:spPr>
          <a:xfrm>
            <a:off x="1" y="4036538"/>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2" name="Text Placeholder 5"/>
          <p:cNvSpPr>
            <a:spLocks noGrp="1"/>
          </p:cNvSpPr>
          <p:nvPr>
            <p:ph type="body" sz="quarter" idx="50" hasCustomPrompt="1"/>
          </p:nvPr>
        </p:nvSpPr>
        <p:spPr>
          <a:xfrm>
            <a:off x="10306645" y="4036538"/>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3" name="Text Placeholder 5"/>
          <p:cNvSpPr>
            <a:spLocks noGrp="1"/>
          </p:cNvSpPr>
          <p:nvPr>
            <p:ph type="body" sz="quarter" idx="51" hasCustomPrompt="1"/>
          </p:nvPr>
        </p:nvSpPr>
        <p:spPr>
          <a:xfrm>
            <a:off x="4144019"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Tree>
    <p:extLst>
      <p:ext uri="{BB962C8B-B14F-4D97-AF65-F5344CB8AC3E}">
        <p14:creationId xmlns:p14="http://schemas.microsoft.com/office/powerpoint/2010/main" val="248953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91">
                                            <p:bg/>
                                          </p:spTgt>
                                        </p:tgtEl>
                                        <p:attrNameLst>
                                          <p:attrName>style.visibility</p:attrName>
                                        </p:attrNameLst>
                                      </p:cBhvr>
                                      <p:to>
                                        <p:strVal val="visible"/>
                                      </p:to>
                                    </p:set>
                                    <p:animEffect transition="in" filter="fade">
                                      <p:cBhvr>
                                        <p:cTn id="25" dur="500"/>
                                        <p:tgtEl>
                                          <p:spTgt spid="91">
                                            <p:bg/>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1">
                                            <p:txEl>
                                              <p:pRg st="0" end="0"/>
                                            </p:txEl>
                                          </p:spTgt>
                                        </p:tgtEl>
                                        <p:attrNameLst>
                                          <p:attrName>style.visibility</p:attrName>
                                        </p:attrNameLst>
                                      </p:cBhvr>
                                      <p:to>
                                        <p:strVal val="visible"/>
                                      </p:to>
                                    </p:set>
                                    <p:animEffect transition="in" filter="fade">
                                      <p:cBhvr>
                                        <p:cTn id="28" dur="500"/>
                                        <p:tgtEl>
                                          <p:spTgt spid="91">
                                            <p:txEl>
                                              <p:pRg st="0" end="0"/>
                                            </p:txEl>
                                          </p:spTgt>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p:cTn id="32" dur="500" fill="hold"/>
                                        <p:tgtEl>
                                          <p:spTgt spid="50"/>
                                        </p:tgtEl>
                                        <p:attrNameLst>
                                          <p:attrName>ppt_w</p:attrName>
                                        </p:attrNameLst>
                                      </p:cBhvr>
                                      <p:tavLst>
                                        <p:tav tm="0">
                                          <p:val>
                                            <p:fltVal val="0"/>
                                          </p:val>
                                        </p:tav>
                                        <p:tav tm="100000">
                                          <p:val>
                                            <p:strVal val="#ppt_w"/>
                                          </p:val>
                                        </p:tav>
                                      </p:tavLst>
                                    </p:anim>
                                    <p:anim calcmode="lin" valueType="num">
                                      <p:cBhvr>
                                        <p:cTn id="33" dur="500" fill="hold"/>
                                        <p:tgtEl>
                                          <p:spTgt spid="50"/>
                                        </p:tgtEl>
                                        <p:attrNameLst>
                                          <p:attrName>ppt_h</p:attrName>
                                        </p:attrNameLst>
                                      </p:cBhvr>
                                      <p:tavLst>
                                        <p:tav tm="0">
                                          <p:val>
                                            <p:fltVal val="0"/>
                                          </p:val>
                                        </p:tav>
                                        <p:tav tm="100000">
                                          <p:val>
                                            <p:strVal val="#ppt_h"/>
                                          </p:val>
                                        </p:tav>
                                      </p:tavLst>
                                    </p:anim>
                                    <p:animEffect transition="in" filter="fade">
                                      <p:cBhvr>
                                        <p:cTn id="34" dur="500"/>
                                        <p:tgtEl>
                                          <p:spTgt spid="50"/>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101">
                                            <p:bg/>
                                          </p:spTgt>
                                        </p:tgtEl>
                                        <p:attrNameLst>
                                          <p:attrName>style.visibility</p:attrName>
                                        </p:attrNameLst>
                                      </p:cBhvr>
                                      <p:to>
                                        <p:strVal val="visible"/>
                                      </p:to>
                                    </p:set>
                                    <p:animEffect transition="in" filter="fade">
                                      <p:cBhvr>
                                        <p:cTn id="38" dur="500"/>
                                        <p:tgtEl>
                                          <p:spTgt spid="101">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1">
                                            <p:txEl>
                                              <p:pRg st="0" end="0"/>
                                            </p:txEl>
                                          </p:spTgt>
                                        </p:tgtEl>
                                        <p:attrNameLst>
                                          <p:attrName>style.visibility</p:attrName>
                                        </p:attrNameLst>
                                      </p:cBhvr>
                                      <p:to>
                                        <p:strVal val="visible"/>
                                      </p:to>
                                    </p:set>
                                    <p:animEffect transition="in" filter="fade">
                                      <p:cBhvr>
                                        <p:cTn id="41" dur="500"/>
                                        <p:tgtEl>
                                          <p:spTgt spid="101">
                                            <p:txEl>
                                              <p:pRg st="0" end="0"/>
                                            </p:txEl>
                                          </p:spTgt>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51"/>
                                        </p:tgtEl>
                                        <p:attrNameLst>
                                          <p:attrName>style.visibility</p:attrName>
                                        </p:attrNameLst>
                                      </p:cBhvr>
                                      <p:to>
                                        <p:strVal val="visible"/>
                                      </p:to>
                                    </p:set>
                                    <p:anim calcmode="lin" valueType="num">
                                      <p:cBhvr>
                                        <p:cTn id="45" dur="500" fill="hold"/>
                                        <p:tgtEl>
                                          <p:spTgt spid="51"/>
                                        </p:tgtEl>
                                        <p:attrNameLst>
                                          <p:attrName>ppt_w</p:attrName>
                                        </p:attrNameLst>
                                      </p:cBhvr>
                                      <p:tavLst>
                                        <p:tav tm="0">
                                          <p:val>
                                            <p:fltVal val="0"/>
                                          </p:val>
                                        </p:tav>
                                        <p:tav tm="100000">
                                          <p:val>
                                            <p:strVal val="#ppt_w"/>
                                          </p:val>
                                        </p:tav>
                                      </p:tavLst>
                                    </p:anim>
                                    <p:anim calcmode="lin" valueType="num">
                                      <p:cBhvr>
                                        <p:cTn id="46" dur="500" fill="hold"/>
                                        <p:tgtEl>
                                          <p:spTgt spid="51"/>
                                        </p:tgtEl>
                                        <p:attrNameLst>
                                          <p:attrName>ppt_h</p:attrName>
                                        </p:attrNameLst>
                                      </p:cBhvr>
                                      <p:tavLst>
                                        <p:tav tm="0">
                                          <p:val>
                                            <p:fltVal val="0"/>
                                          </p:val>
                                        </p:tav>
                                        <p:tav tm="100000">
                                          <p:val>
                                            <p:strVal val="#ppt_h"/>
                                          </p:val>
                                        </p:tav>
                                      </p:tavLst>
                                    </p:anim>
                                    <p:animEffect transition="in" filter="fade">
                                      <p:cBhvr>
                                        <p:cTn id="47" dur="500"/>
                                        <p:tgtEl>
                                          <p:spTgt spid="5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96">
                                            <p:bg/>
                                          </p:spTgt>
                                        </p:tgtEl>
                                        <p:attrNameLst>
                                          <p:attrName>style.visibility</p:attrName>
                                        </p:attrNameLst>
                                      </p:cBhvr>
                                      <p:to>
                                        <p:strVal val="visible"/>
                                      </p:to>
                                    </p:set>
                                    <p:animEffect transition="in" filter="fade">
                                      <p:cBhvr>
                                        <p:cTn id="51" dur="500"/>
                                        <p:tgtEl>
                                          <p:spTgt spid="96">
                                            <p:bg/>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6">
                                            <p:txEl>
                                              <p:pRg st="0" end="0"/>
                                            </p:txEl>
                                          </p:spTgt>
                                        </p:tgtEl>
                                        <p:attrNameLst>
                                          <p:attrName>style.visibility</p:attrName>
                                        </p:attrNameLst>
                                      </p:cBhvr>
                                      <p:to>
                                        <p:strVal val="visible"/>
                                      </p:to>
                                    </p:set>
                                    <p:animEffect transition="in" filter="fade">
                                      <p:cBhvr>
                                        <p:cTn id="54" dur="500"/>
                                        <p:tgtEl>
                                          <p:spTgt spid="96">
                                            <p:txEl>
                                              <p:pRg st="0" end="0"/>
                                            </p:txEl>
                                          </p:spTgt>
                                        </p:tgtEl>
                                      </p:cBhvr>
                                    </p:animEffect>
                                  </p:childTnLst>
                                </p:cTn>
                              </p:par>
                            </p:childTnLst>
                          </p:cTn>
                        </p:par>
                        <p:par>
                          <p:cTn id="55" fill="hold">
                            <p:stCondLst>
                              <p:cond delay="4500"/>
                            </p:stCondLst>
                            <p:childTnLst>
                              <p:par>
                                <p:cTn id="56" presetID="53" presetClass="entr" presetSubtype="16" fill="hold" grpId="0" nodeType="afterEffect">
                                  <p:stCondLst>
                                    <p:cond delay="0"/>
                                  </p:stCondLst>
                                  <p:childTnLst>
                                    <p:set>
                                      <p:cBhvr>
                                        <p:cTn id="57" dur="1" fill="hold">
                                          <p:stCondLst>
                                            <p:cond delay="0"/>
                                          </p:stCondLst>
                                        </p:cTn>
                                        <p:tgtEl>
                                          <p:spTgt spid="56"/>
                                        </p:tgtEl>
                                        <p:attrNameLst>
                                          <p:attrName>style.visibility</p:attrName>
                                        </p:attrNameLst>
                                      </p:cBhvr>
                                      <p:to>
                                        <p:strVal val="visible"/>
                                      </p:to>
                                    </p:set>
                                    <p:anim calcmode="lin" valueType="num">
                                      <p:cBhvr>
                                        <p:cTn id="58" dur="500" fill="hold"/>
                                        <p:tgtEl>
                                          <p:spTgt spid="56"/>
                                        </p:tgtEl>
                                        <p:attrNameLst>
                                          <p:attrName>ppt_w</p:attrName>
                                        </p:attrNameLst>
                                      </p:cBhvr>
                                      <p:tavLst>
                                        <p:tav tm="0">
                                          <p:val>
                                            <p:fltVal val="0"/>
                                          </p:val>
                                        </p:tav>
                                        <p:tav tm="100000">
                                          <p:val>
                                            <p:strVal val="#ppt_w"/>
                                          </p:val>
                                        </p:tav>
                                      </p:tavLst>
                                    </p:anim>
                                    <p:anim calcmode="lin" valueType="num">
                                      <p:cBhvr>
                                        <p:cTn id="59" dur="500" fill="hold"/>
                                        <p:tgtEl>
                                          <p:spTgt spid="56"/>
                                        </p:tgtEl>
                                        <p:attrNameLst>
                                          <p:attrName>ppt_h</p:attrName>
                                        </p:attrNameLst>
                                      </p:cBhvr>
                                      <p:tavLst>
                                        <p:tav tm="0">
                                          <p:val>
                                            <p:fltVal val="0"/>
                                          </p:val>
                                        </p:tav>
                                        <p:tav tm="100000">
                                          <p:val>
                                            <p:strVal val="#ppt_h"/>
                                          </p:val>
                                        </p:tav>
                                      </p:tavLst>
                                    </p:anim>
                                    <p:animEffect transition="in" filter="fade">
                                      <p:cBhvr>
                                        <p:cTn id="60" dur="500"/>
                                        <p:tgtEl>
                                          <p:spTgt spid="56"/>
                                        </p:tgtEl>
                                      </p:cBhvr>
                                    </p:animEffect>
                                  </p:childTnLst>
                                </p:cTn>
                              </p:par>
                            </p:childTnLst>
                          </p:cTn>
                        </p:par>
                        <p:par>
                          <p:cTn id="61" fill="hold">
                            <p:stCondLst>
                              <p:cond delay="5000"/>
                            </p:stCondLst>
                            <p:childTnLst>
                              <p:par>
                                <p:cTn id="62" presetID="10" presetClass="entr" presetSubtype="0" fill="hold" grpId="0" nodeType="afterEffect">
                                  <p:stCondLst>
                                    <p:cond delay="0"/>
                                  </p:stCondLst>
                                  <p:childTnLst>
                                    <p:set>
                                      <p:cBhvr>
                                        <p:cTn id="63" dur="1" fill="hold">
                                          <p:stCondLst>
                                            <p:cond delay="0"/>
                                          </p:stCondLst>
                                        </p:cTn>
                                        <p:tgtEl>
                                          <p:spTgt spid="97">
                                            <p:bg/>
                                          </p:spTgt>
                                        </p:tgtEl>
                                        <p:attrNameLst>
                                          <p:attrName>style.visibility</p:attrName>
                                        </p:attrNameLst>
                                      </p:cBhvr>
                                      <p:to>
                                        <p:strVal val="visible"/>
                                      </p:to>
                                    </p:set>
                                    <p:animEffect transition="in" filter="fade">
                                      <p:cBhvr>
                                        <p:cTn id="64" dur="500"/>
                                        <p:tgtEl>
                                          <p:spTgt spid="97">
                                            <p:bg/>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7">
                                            <p:txEl>
                                              <p:pRg st="0" end="0"/>
                                            </p:txEl>
                                          </p:spTgt>
                                        </p:tgtEl>
                                        <p:attrNameLst>
                                          <p:attrName>style.visibility</p:attrName>
                                        </p:attrNameLst>
                                      </p:cBhvr>
                                      <p:to>
                                        <p:strVal val="visible"/>
                                      </p:to>
                                    </p:set>
                                    <p:animEffect transition="in" filter="fade">
                                      <p:cBhvr>
                                        <p:cTn id="67" dur="500"/>
                                        <p:tgtEl>
                                          <p:spTgt spid="97">
                                            <p:txEl>
                                              <p:pRg st="0" end="0"/>
                                            </p:txEl>
                                          </p:spTgt>
                                        </p:tgtEl>
                                      </p:cBhvr>
                                    </p:animEffect>
                                  </p:childTnLst>
                                </p:cTn>
                              </p:par>
                            </p:childTnLst>
                          </p:cTn>
                        </p:par>
                        <p:par>
                          <p:cTn id="68" fill="hold">
                            <p:stCondLst>
                              <p:cond delay="5500"/>
                            </p:stCondLst>
                            <p:childTnLst>
                              <p:par>
                                <p:cTn id="69" presetID="53" presetClass="entr" presetSubtype="16" fill="hold" grpId="0" nodeType="afterEffect">
                                  <p:stCondLst>
                                    <p:cond delay="0"/>
                                  </p:stCondLst>
                                  <p:childTnLst>
                                    <p:set>
                                      <p:cBhvr>
                                        <p:cTn id="70" dur="1" fill="hold">
                                          <p:stCondLst>
                                            <p:cond delay="0"/>
                                          </p:stCondLst>
                                        </p:cTn>
                                        <p:tgtEl>
                                          <p:spTgt spid="55"/>
                                        </p:tgtEl>
                                        <p:attrNameLst>
                                          <p:attrName>style.visibility</p:attrName>
                                        </p:attrNameLst>
                                      </p:cBhvr>
                                      <p:to>
                                        <p:strVal val="visible"/>
                                      </p:to>
                                    </p:set>
                                    <p:anim calcmode="lin" valueType="num">
                                      <p:cBhvr>
                                        <p:cTn id="71" dur="500" fill="hold"/>
                                        <p:tgtEl>
                                          <p:spTgt spid="55"/>
                                        </p:tgtEl>
                                        <p:attrNameLst>
                                          <p:attrName>ppt_w</p:attrName>
                                        </p:attrNameLst>
                                      </p:cBhvr>
                                      <p:tavLst>
                                        <p:tav tm="0">
                                          <p:val>
                                            <p:fltVal val="0"/>
                                          </p:val>
                                        </p:tav>
                                        <p:tav tm="100000">
                                          <p:val>
                                            <p:strVal val="#ppt_w"/>
                                          </p:val>
                                        </p:tav>
                                      </p:tavLst>
                                    </p:anim>
                                    <p:anim calcmode="lin" valueType="num">
                                      <p:cBhvr>
                                        <p:cTn id="72" dur="500" fill="hold"/>
                                        <p:tgtEl>
                                          <p:spTgt spid="55"/>
                                        </p:tgtEl>
                                        <p:attrNameLst>
                                          <p:attrName>ppt_h</p:attrName>
                                        </p:attrNameLst>
                                      </p:cBhvr>
                                      <p:tavLst>
                                        <p:tav tm="0">
                                          <p:val>
                                            <p:fltVal val="0"/>
                                          </p:val>
                                        </p:tav>
                                        <p:tav tm="100000">
                                          <p:val>
                                            <p:strVal val="#ppt_h"/>
                                          </p:val>
                                        </p:tav>
                                      </p:tavLst>
                                    </p:anim>
                                    <p:animEffect transition="in" filter="fade">
                                      <p:cBhvr>
                                        <p:cTn id="73" dur="500"/>
                                        <p:tgtEl>
                                          <p:spTgt spid="55"/>
                                        </p:tgtEl>
                                      </p:cBhvr>
                                    </p:animEffect>
                                  </p:childTnLst>
                                </p:cTn>
                              </p:par>
                            </p:childTnLst>
                          </p:cTn>
                        </p:par>
                        <p:par>
                          <p:cTn id="74" fill="hold">
                            <p:stCondLst>
                              <p:cond delay="6000"/>
                            </p:stCondLst>
                            <p:childTnLst>
                              <p:par>
                                <p:cTn id="75" presetID="10" presetClass="entr" presetSubtype="0" fill="hold" grpId="0" nodeType="afterEffect">
                                  <p:stCondLst>
                                    <p:cond delay="0"/>
                                  </p:stCondLst>
                                  <p:childTnLst>
                                    <p:set>
                                      <p:cBhvr>
                                        <p:cTn id="76" dur="1" fill="hold">
                                          <p:stCondLst>
                                            <p:cond delay="0"/>
                                          </p:stCondLst>
                                        </p:cTn>
                                        <p:tgtEl>
                                          <p:spTgt spid="103">
                                            <p:bg/>
                                          </p:spTgt>
                                        </p:tgtEl>
                                        <p:attrNameLst>
                                          <p:attrName>style.visibility</p:attrName>
                                        </p:attrNameLst>
                                      </p:cBhvr>
                                      <p:to>
                                        <p:strVal val="visible"/>
                                      </p:to>
                                    </p:set>
                                    <p:animEffect transition="in" filter="fade">
                                      <p:cBhvr>
                                        <p:cTn id="77" dur="500"/>
                                        <p:tgtEl>
                                          <p:spTgt spid="103">
                                            <p:bg/>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03">
                                            <p:txEl>
                                              <p:pRg st="0" end="0"/>
                                            </p:txEl>
                                          </p:spTgt>
                                        </p:tgtEl>
                                        <p:attrNameLst>
                                          <p:attrName>style.visibility</p:attrName>
                                        </p:attrNameLst>
                                      </p:cBhvr>
                                      <p:to>
                                        <p:strVal val="visible"/>
                                      </p:to>
                                    </p:set>
                                    <p:animEffect transition="in" filter="fade">
                                      <p:cBhvr>
                                        <p:cTn id="80" dur="500"/>
                                        <p:tgtEl>
                                          <p:spTgt spid="103">
                                            <p:txEl>
                                              <p:pRg st="0" end="0"/>
                                            </p:txEl>
                                          </p:spTgt>
                                        </p:tgtEl>
                                      </p:cBhvr>
                                    </p:animEffect>
                                  </p:childTnLst>
                                </p:cTn>
                              </p:par>
                            </p:childTnLst>
                          </p:cTn>
                        </p:par>
                        <p:par>
                          <p:cTn id="81" fill="hold">
                            <p:stCondLst>
                              <p:cond delay="6500"/>
                            </p:stCondLst>
                            <p:childTnLst>
                              <p:par>
                                <p:cTn id="82" presetID="53" presetClass="entr" presetSubtype="16" fill="hold" grpId="0" nodeType="after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p:cTn id="84" dur="500" fill="hold"/>
                                        <p:tgtEl>
                                          <p:spTgt spid="59"/>
                                        </p:tgtEl>
                                        <p:attrNameLst>
                                          <p:attrName>ppt_w</p:attrName>
                                        </p:attrNameLst>
                                      </p:cBhvr>
                                      <p:tavLst>
                                        <p:tav tm="0">
                                          <p:val>
                                            <p:fltVal val="0"/>
                                          </p:val>
                                        </p:tav>
                                        <p:tav tm="100000">
                                          <p:val>
                                            <p:strVal val="#ppt_w"/>
                                          </p:val>
                                        </p:tav>
                                      </p:tavLst>
                                    </p:anim>
                                    <p:anim calcmode="lin" valueType="num">
                                      <p:cBhvr>
                                        <p:cTn id="85" dur="500" fill="hold"/>
                                        <p:tgtEl>
                                          <p:spTgt spid="59"/>
                                        </p:tgtEl>
                                        <p:attrNameLst>
                                          <p:attrName>ppt_h</p:attrName>
                                        </p:attrNameLst>
                                      </p:cBhvr>
                                      <p:tavLst>
                                        <p:tav tm="0">
                                          <p:val>
                                            <p:fltVal val="0"/>
                                          </p:val>
                                        </p:tav>
                                        <p:tav tm="100000">
                                          <p:val>
                                            <p:strVal val="#ppt_h"/>
                                          </p:val>
                                        </p:tav>
                                      </p:tavLst>
                                    </p:anim>
                                    <p:animEffect transition="in" filter="fade">
                                      <p:cBhvr>
                                        <p:cTn id="86" dur="500"/>
                                        <p:tgtEl>
                                          <p:spTgt spid="59"/>
                                        </p:tgtEl>
                                      </p:cBhvr>
                                    </p:animEffect>
                                  </p:childTnLst>
                                </p:cTn>
                              </p:par>
                            </p:childTnLst>
                          </p:cTn>
                        </p:par>
                        <p:par>
                          <p:cTn id="87" fill="hold">
                            <p:stCondLst>
                              <p:cond delay="7000"/>
                            </p:stCondLst>
                            <p:childTnLst>
                              <p:par>
                                <p:cTn id="88" presetID="10" presetClass="entr" presetSubtype="0" fill="hold" grpId="0" nodeType="afterEffect">
                                  <p:stCondLst>
                                    <p:cond delay="0"/>
                                  </p:stCondLst>
                                  <p:childTnLst>
                                    <p:set>
                                      <p:cBhvr>
                                        <p:cTn id="89" dur="1" fill="hold">
                                          <p:stCondLst>
                                            <p:cond delay="0"/>
                                          </p:stCondLst>
                                        </p:cTn>
                                        <p:tgtEl>
                                          <p:spTgt spid="92">
                                            <p:bg/>
                                          </p:spTgt>
                                        </p:tgtEl>
                                        <p:attrNameLst>
                                          <p:attrName>style.visibility</p:attrName>
                                        </p:attrNameLst>
                                      </p:cBhvr>
                                      <p:to>
                                        <p:strVal val="visible"/>
                                      </p:to>
                                    </p:set>
                                    <p:animEffect transition="in" filter="fade">
                                      <p:cBhvr>
                                        <p:cTn id="90" dur="500"/>
                                        <p:tgtEl>
                                          <p:spTgt spid="92">
                                            <p:bg/>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92">
                                            <p:txEl>
                                              <p:pRg st="0" end="0"/>
                                            </p:txEl>
                                          </p:spTgt>
                                        </p:tgtEl>
                                        <p:attrNameLst>
                                          <p:attrName>style.visibility</p:attrName>
                                        </p:attrNameLst>
                                      </p:cBhvr>
                                      <p:to>
                                        <p:strVal val="visible"/>
                                      </p:to>
                                    </p:set>
                                    <p:animEffect transition="in" filter="fade">
                                      <p:cBhvr>
                                        <p:cTn id="93" dur="500"/>
                                        <p:tgtEl>
                                          <p:spTgt spid="92">
                                            <p:txEl>
                                              <p:pRg st="0" end="0"/>
                                            </p:txEl>
                                          </p:spTgt>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58"/>
                                        </p:tgtEl>
                                        <p:attrNameLst>
                                          <p:attrName>style.visibility</p:attrName>
                                        </p:attrNameLst>
                                      </p:cBhvr>
                                      <p:to>
                                        <p:strVal val="visible"/>
                                      </p:to>
                                    </p:set>
                                    <p:anim calcmode="lin" valueType="num">
                                      <p:cBhvr>
                                        <p:cTn id="97" dur="500" fill="hold"/>
                                        <p:tgtEl>
                                          <p:spTgt spid="58"/>
                                        </p:tgtEl>
                                        <p:attrNameLst>
                                          <p:attrName>ppt_w</p:attrName>
                                        </p:attrNameLst>
                                      </p:cBhvr>
                                      <p:tavLst>
                                        <p:tav tm="0">
                                          <p:val>
                                            <p:fltVal val="0"/>
                                          </p:val>
                                        </p:tav>
                                        <p:tav tm="100000">
                                          <p:val>
                                            <p:strVal val="#ppt_w"/>
                                          </p:val>
                                        </p:tav>
                                      </p:tavLst>
                                    </p:anim>
                                    <p:anim calcmode="lin" valueType="num">
                                      <p:cBhvr>
                                        <p:cTn id="98" dur="500" fill="hold"/>
                                        <p:tgtEl>
                                          <p:spTgt spid="58"/>
                                        </p:tgtEl>
                                        <p:attrNameLst>
                                          <p:attrName>ppt_h</p:attrName>
                                        </p:attrNameLst>
                                      </p:cBhvr>
                                      <p:tavLst>
                                        <p:tav tm="0">
                                          <p:val>
                                            <p:fltVal val="0"/>
                                          </p:val>
                                        </p:tav>
                                        <p:tav tm="100000">
                                          <p:val>
                                            <p:strVal val="#ppt_h"/>
                                          </p:val>
                                        </p:tav>
                                      </p:tavLst>
                                    </p:anim>
                                    <p:animEffect transition="in" filter="fade">
                                      <p:cBhvr>
                                        <p:cTn id="99" dur="500"/>
                                        <p:tgtEl>
                                          <p:spTgt spid="58"/>
                                        </p:tgtEl>
                                      </p:cBhvr>
                                    </p:animEffect>
                                  </p:childTnLst>
                                </p:cTn>
                              </p:par>
                            </p:childTnLst>
                          </p:cTn>
                        </p:par>
                        <p:par>
                          <p:cTn id="100" fill="hold">
                            <p:stCondLst>
                              <p:cond delay="8000"/>
                            </p:stCondLst>
                            <p:childTnLst>
                              <p:par>
                                <p:cTn id="101" presetID="10" presetClass="entr" presetSubtype="0" fill="hold" grpId="0" nodeType="afterEffect">
                                  <p:stCondLst>
                                    <p:cond delay="0"/>
                                  </p:stCondLst>
                                  <p:childTnLst>
                                    <p:set>
                                      <p:cBhvr>
                                        <p:cTn id="102" dur="1" fill="hold">
                                          <p:stCondLst>
                                            <p:cond delay="0"/>
                                          </p:stCondLst>
                                        </p:cTn>
                                        <p:tgtEl>
                                          <p:spTgt spid="93">
                                            <p:bg/>
                                          </p:spTgt>
                                        </p:tgtEl>
                                        <p:attrNameLst>
                                          <p:attrName>style.visibility</p:attrName>
                                        </p:attrNameLst>
                                      </p:cBhvr>
                                      <p:to>
                                        <p:strVal val="visible"/>
                                      </p:to>
                                    </p:set>
                                    <p:animEffect transition="in" filter="fade">
                                      <p:cBhvr>
                                        <p:cTn id="103" dur="500"/>
                                        <p:tgtEl>
                                          <p:spTgt spid="93">
                                            <p:bg/>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93">
                                            <p:txEl>
                                              <p:pRg st="0" end="0"/>
                                            </p:txEl>
                                          </p:spTgt>
                                        </p:tgtEl>
                                        <p:attrNameLst>
                                          <p:attrName>style.visibility</p:attrName>
                                        </p:attrNameLst>
                                      </p:cBhvr>
                                      <p:to>
                                        <p:strVal val="visible"/>
                                      </p:to>
                                    </p:set>
                                    <p:animEffect transition="in" filter="fade">
                                      <p:cBhvr>
                                        <p:cTn id="106" dur="500"/>
                                        <p:tgtEl>
                                          <p:spTgt spid="93">
                                            <p:txEl>
                                              <p:pRg st="0" end="0"/>
                                            </p:txEl>
                                          </p:spTgt>
                                        </p:tgtEl>
                                      </p:cBhvr>
                                    </p:animEffect>
                                  </p:childTnLst>
                                </p:cTn>
                              </p:par>
                            </p:childTnLst>
                          </p:cTn>
                        </p:par>
                        <p:par>
                          <p:cTn id="107" fill="hold">
                            <p:stCondLst>
                              <p:cond delay="8500"/>
                            </p:stCondLst>
                            <p:childTnLst>
                              <p:par>
                                <p:cTn id="108" presetID="53" presetClass="entr" presetSubtype="16" fill="hold" grpId="0" nodeType="afterEffect">
                                  <p:stCondLst>
                                    <p:cond delay="0"/>
                                  </p:stCondLst>
                                  <p:childTnLst>
                                    <p:set>
                                      <p:cBhvr>
                                        <p:cTn id="109" dur="1" fill="hold">
                                          <p:stCondLst>
                                            <p:cond delay="0"/>
                                          </p:stCondLst>
                                        </p:cTn>
                                        <p:tgtEl>
                                          <p:spTgt spid="57"/>
                                        </p:tgtEl>
                                        <p:attrNameLst>
                                          <p:attrName>style.visibility</p:attrName>
                                        </p:attrNameLst>
                                      </p:cBhvr>
                                      <p:to>
                                        <p:strVal val="visible"/>
                                      </p:to>
                                    </p:set>
                                    <p:anim calcmode="lin" valueType="num">
                                      <p:cBhvr>
                                        <p:cTn id="110" dur="500" fill="hold"/>
                                        <p:tgtEl>
                                          <p:spTgt spid="57"/>
                                        </p:tgtEl>
                                        <p:attrNameLst>
                                          <p:attrName>ppt_w</p:attrName>
                                        </p:attrNameLst>
                                      </p:cBhvr>
                                      <p:tavLst>
                                        <p:tav tm="0">
                                          <p:val>
                                            <p:fltVal val="0"/>
                                          </p:val>
                                        </p:tav>
                                        <p:tav tm="100000">
                                          <p:val>
                                            <p:strVal val="#ppt_w"/>
                                          </p:val>
                                        </p:tav>
                                      </p:tavLst>
                                    </p:anim>
                                    <p:anim calcmode="lin" valueType="num">
                                      <p:cBhvr>
                                        <p:cTn id="111" dur="500" fill="hold"/>
                                        <p:tgtEl>
                                          <p:spTgt spid="57"/>
                                        </p:tgtEl>
                                        <p:attrNameLst>
                                          <p:attrName>ppt_h</p:attrName>
                                        </p:attrNameLst>
                                      </p:cBhvr>
                                      <p:tavLst>
                                        <p:tav tm="0">
                                          <p:val>
                                            <p:fltVal val="0"/>
                                          </p:val>
                                        </p:tav>
                                        <p:tav tm="100000">
                                          <p:val>
                                            <p:strVal val="#ppt_h"/>
                                          </p:val>
                                        </p:tav>
                                      </p:tavLst>
                                    </p:anim>
                                    <p:animEffect transition="in" filter="fade">
                                      <p:cBhvr>
                                        <p:cTn id="112" dur="500"/>
                                        <p:tgtEl>
                                          <p:spTgt spid="57"/>
                                        </p:tgtEl>
                                      </p:cBhvr>
                                    </p:animEffect>
                                  </p:childTnLst>
                                </p:cTn>
                              </p:par>
                            </p:childTnLst>
                          </p:cTn>
                        </p:par>
                        <p:par>
                          <p:cTn id="113" fill="hold">
                            <p:stCondLst>
                              <p:cond delay="9000"/>
                            </p:stCondLst>
                            <p:childTnLst>
                              <p:par>
                                <p:cTn id="114" presetID="10" presetClass="entr" presetSubtype="0" fill="hold" grpId="0" nodeType="afterEffect">
                                  <p:stCondLst>
                                    <p:cond delay="0"/>
                                  </p:stCondLst>
                                  <p:childTnLst>
                                    <p:set>
                                      <p:cBhvr>
                                        <p:cTn id="115" dur="1" fill="hold">
                                          <p:stCondLst>
                                            <p:cond delay="0"/>
                                          </p:stCondLst>
                                        </p:cTn>
                                        <p:tgtEl>
                                          <p:spTgt spid="94">
                                            <p:bg/>
                                          </p:spTgt>
                                        </p:tgtEl>
                                        <p:attrNameLst>
                                          <p:attrName>style.visibility</p:attrName>
                                        </p:attrNameLst>
                                      </p:cBhvr>
                                      <p:to>
                                        <p:strVal val="visible"/>
                                      </p:to>
                                    </p:set>
                                    <p:animEffect transition="in" filter="fade">
                                      <p:cBhvr>
                                        <p:cTn id="116" dur="500"/>
                                        <p:tgtEl>
                                          <p:spTgt spid="94">
                                            <p:bg/>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94">
                                            <p:txEl>
                                              <p:pRg st="0" end="0"/>
                                            </p:txEl>
                                          </p:spTgt>
                                        </p:tgtEl>
                                        <p:attrNameLst>
                                          <p:attrName>style.visibility</p:attrName>
                                        </p:attrNameLst>
                                      </p:cBhvr>
                                      <p:to>
                                        <p:strVal val="visible"/>
                                      </p:to>
                                    </p:set>
                                    <p:animEffect transition="in" filter="fade">
                                      <p:cBhvr>
                                        <p:cTn id="119" dur="500"/>
                                        <p:tgtEl>
                                          <p:spTgt spid="94">
                                            <p:txEl>
                                              <p:pRg st="0" end="0"/>
                                            </p:txEl>
                                          </p:spTgt>
                                        </p:tgtEl>
                                      </p:cBhvr>
                                    </p:animEffect>
                                  </p:childTnLst>
                                </p:cTn>
                              </p:par>
                            </p:childTnLst>
                          </p:cTn>
                        </p:par>
                        <p:par>
                          <p:cTn id="120" fill="hold">
                            <p:stCondLst>
                              <p:cond delay="9500"/>
                            </p:stCondLst>
                            <p:childTnLst>
                              <p:par>
                                <p:cTn id="121" presetID="53" presetClass="entr" presetSubtype="16" fill="hold" grpId="0" nodeType="afterEffect">
                                  <p:stCondLst>
                                    <p:cond delay="0"/>
                                  </p:stCondLst>
                                  <p:childTnLst>
                                    <p:set>
                                      <p:cBhvr>
                                        <p:cTn id="122" dur="1" fill="hold">
                                          <p:stCondLst>
                                            <p:cond delay="0"/>
                                          </p:stCondLst>
                                        </p:cTn>
                                        <p:tgtEl>
                                          <p:spTgt spid="52"/>
                                        </p:tgtEl>
                                        <p:attrNameLst>
                                          <p:attrName>style.visibility</p:attrName>
                                        </p:attrNameLst>
                                      </p:cBhvr>
                                      <p:to>
                                        <p:strVal val="visible"/>
                                      </p:to>
                                    </p:set>
                                    <p:anim calcmode="lin" valueType="num">
                                      <p:cBhvr>
                                        <p:cTn id="123" dur="500" fill="hold"/>
                                        <p:tgtEl>
                                          <p:spTgt spid="52"/>
                                        </p:tgtEl>
                                        <p:attrNameLst>
                                          <p:attrName>ppt_w</p:attrName>
                                        </p:attrNameLst>
                                      </p:cBhvr>
                                      <p:tavLst>
                                        <p:tav tm="0">
                                          <p:val>
                                            <p:fltVal val="0"/>
                                          </p:val>
                                        </p:tav>
                                        <p:tav tm="100000">
                                          <p:val>
                                            <p:strVal val="#ppt_w"/>
                                          </p:val>
                                        </p:tav>
                                      </p:tavLst>
                                    </p:anim>
                                    <p:anim calcmode="lin" valueType="num">
                                      <p:cBhvr>
                                        <p:cTn id="124" dur="500" fill="hold"/>
                                        <p:tgtEl>
                                          <p:spTgt spid="52"/>
                                        </p:tgtEl>
                                        <p:attrNameLst>
                                          <p:attrName>ppt_h</p:attrName>
                                        </p:attrNameLst>
                                      </p:cBhvr>
                                      <p:tavLst>
                                        <p:tav tm="0">
                                          <p:val>
                                            <p:fltVal val="0"/>
                                          </p:val>
                                        </p:tav>
                                        <p:tav tm="100000">
                                          <p:val>
                                            <p:strVal val="#ppt_h"/>
                                          </p:val>
                                        </p:tav>
                                      </p:tavLst>
                                    </p:anim>
                                    <p:animEffect transition="in" filter="fade">
                                      <p:cBhvr>
                                        <p:cTn id="125" dur="500"/>
                                        <p:tgtEl>
                                          <p:spTgt spid="52"/>
                                        </p:tgtEl>
                                      </p:cBhvr>
                                    </p:animEffect>
                                  </p:childTnLst>
                                </p:cTn>
                              </p:par>
                            </p:childTnLst>
                          </p:cTn>
                        </p:par>
                        <p:par>
                          <p:cTn id="126" fill="hold">
                            <p:stCondLst>
                              <p:cond delay="10000"/>
                            </p:stCondLst>
                            <p:childTnLst>
                              <p:par>
                                <p:cTn id="127" presetID="10" presetClass="entr" presetSubtype="0" fill="hold" grpId="0" nodeType="afterEffect">
                                  <p:stCondLst>
                                    <p:cond delay="0"/>
                                  </p:stCondLst>
                                  <p:childTnLst>
                                    <p:set>
                                      <p:cBhvr>
                                        <p:cTn id="128" dur="1" fill="hold">
                                          <p:stCondLst>
                                            <p:cond delay="0"/>
                                          </p:stCondLst>
                                        </p:cTn>
                                        <p:tgtEl>
                                          <p:spTgt spid="95">
                                            <p:bg/>
                                          </p:spTgt>
                                        </p:tgtEl>
                                        <p:attrNameLst>
                                          <p:attrName>style.visibility</p:attrName>
                                        </p:attrNameLst>
                                      </p:cBhvr>
                                      <p:to>
                                        <p:strVal val="visible"/>
                                      </p:to>
                                    </p:set>
                                    <p:animEffect transition="in" filter="fade">
                                      <p:cBhvr>
                                        <p:cTn id="129" dur="500"/>
                                        <p:tgtEl>
                                          <p:spTgt spid="95">
                                            <p:bg/>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5">
                                            <p:txEl>
                                              <p:pRg st="0" end="0"/>
                                            </p:txEl>
                                          </p:spTgt>
                                        </p:tgtEl>
                                        <p:attrNameLst>
                                          <p:attrName>style.visibility</p:attrName>
                                        </p:attrNameLst>
                                      </p:cBhvr>
                                      <p:to>
                                        <p:strVal val="visible"/>
                                      </p:to>
                                    </p:set>
                                    <p:animEffect transition="in" filter="fade">
                                      <p:cBhvr>
                                        <p:cTn id="132" dur="500"/>
                                        <p:tgtEl>
                                          <p:spTgt spid="95">
                                            <p:txEl>
                                              <p:pRg st="0" end="0"/>
                                            </p:txEl>
                                          </p:spTgt>
                                        </p:tgtEl>
                                      </p:cBhvr>
                                    </p:animEffect>
                                  </p:childTnLst>
                                </p:cTn>
                              </p:par>
                            </p:childTnLst>
                          </p:cTn>
                        </p:par>
                        <p:par>
                          <p:cTn id="133" fill="hold">
                            <p:stCondLst>
                              <p:cond delay="10500"/>
                            </p:stCondLst>
                            <p:childTnLst>
                              <p:par>
                                <p:cTn id="134" presetID="53" presetClass="entr" presetSubtype="16" fill="hold" grpId="0" nodeType="afterEffect">
                                  <p:stCondLst>
                                    <p:cond delay="0"/>
                                  </p:stCondLst>
                                  <p:childTnLst>
                                    <p:set>
                                      <p:cBhvr>
                                        <p:cTn id="135" dur="1" fill="hold">
                                          <p:stCondLst>
                                            <p:cond delay="0"/>
                                          </p:stCondLst>
                                        </p:cTn>
                                        <p:tgtEl>
                                          <p:spTgt spid="53"/>
                                        </p:tgtEl>
                                        <p:attrNameLst>
                                          <p:attrName>style.visibility</p:attrName>
                                        </p:attrNameLst>
                                      </p:cBhvr>
                                      <p:to>
                                        <p:strVal val="visible"/>
                                      </p:to>
                                    </p:set>
                                    <p:anim calcmode="lin" valueType="num">
                                      <p:cBhvr>
                                        <p:cTn id="136" dur="500" fill="hold"/>
                                        <p:tgtEl>
                                          <p:spTgt spid="53"/>
                                        </p:tgtEl>
                                        <p:attrNameLst>
                                          <p:attrName>ppt_w</p:attrName>
                                        </p:attrNameLst>
                                      </p:cBhvr>
                                      <p:tavLst>
                                        <p:tav tm="0">
                                          <p:val>
                                            <p:fltVal val="0"/>
                                          </p:val>
                                        </p:tav>
                                        <p:tav tm="100000">
                                          <p:val>
                                            <p:strVal val="#ppt_w"/>
                                          </p:val>
                                        </p:tav>
                                      </p:tavLst>
                                    </p:anim>
                                    <p:anim calcmode="lin" valueType="num">
                                      <p:cBhvr>
                                        <p:cTn id="137" dur="500" fill="hold"/>
                                        <p:tgtEl>
                                          <p:spTgt spid="53"/>
                                        </p:tgtEl>
                                        <p:attrNameLst>
                                          <p:attrName>ppt_h</p:attrName>
                                        </p:attrNameLst>
                                      </p:cBhvr>
                                      <p:tavLst>
                                        <p:tav tm="0">
                                          <p:val>
                                            <p:fltVal val="0"/>
                                          </p:val>
                                        </p:tav>
                                        <p:tav tm="100000">
                                          <p:val>
                                            <p:strVal val="#ppt_h"/>
                                          </p:val>
                                        </p:tav>
                                      </p:tavLst>
                                    </p:anim>
                                    <p:animEffect transition="in" filter="fade">
                                      <p:cBhvr>
                                        <p:cTn id="138" dur="500"/>
                                        <p:tgtEl>
                                          <p:spTgt spid="53"/>
                                        </p:tgtEl>
                                      </p:cBhvr>
                                    </p:animEffect>
                                  </p:childTnLst>
                                </p:cTn>
                              </p:par>
                            </p:childTnLst>
                          </p:cTn>
                        </p:par>
                        <p:par>
                          <p:cTn id="139" fill="hold">
                            <p:stCondLst>
                              <p:cond delay="11000"/>
                            </p:stCondLst>
                            <p:childTnLst>
                              <p:par>
                                <p:cTn id="140" presetID="10" presetClass="entr" presetSubtype="0" fill="hold" grpId="0" nodeType="afterEffect">
                                  <p:stCondLst>
                                    <p:cond delay="0"/>
                                  </p:stCondLst>
                                  <p:childTnLst>
                                    <p:set>
                                      <p:cBhvr>
                                        <p:cTn id="141" dur="1" fill="hold">
                                          <p:stCondLst>
                                            <p:cond delay="0"/>
                                          </p:stCondLst>
                                        </p:cTn>
                                        <p:tgtEl>
                                          <p:spTgt spid="102">
                                            <p:bg/>
                                          </p:spTgt>
                                        </p:tgtEl>
                                        <p:attrNameLst>
                                          <p:attrName>style.visibility</p:attrName>
                                        </p:attrNameLst>
                                      </p:cBhvr>
                                      <p:to>
                                        <p:strVal val="visible"/>
                                      </p:to>
                                    </p:set>
                                    <p:animEffect transition="in" filter="fade">
                                      <p:cBhvr>
                                        <p:cTn id="142" dur="500"/>
                                        <p:tgtEl>
                                          <p:spTgt spid="102">
                                            <p:bg/>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02">
                                            <p:txEl>
                                              <p:pRg st="0" end="0"/>
                                            </p:txEl>
                                          </p:spTgt>
                                        </p:tgtEl>
                                        <p:attrNameLst>
                                          <p:attrName>style.visibility</p:attrName>
                                        </p:attrNameLst>
                                      </p:cBhvr>
                                      <p:to>
                                        <p:strVal val="visible"/>
                                      </p:to>
                                    </p:set>
                                    <p:animEffect transition="in" filter="fade">
                                      <p:cBhvr>
                                        <p:cTn id="145" dur="500"/>
                                        <p:tgtEl>
                                          <p:spTgt spid="102">
                                            <p:txEl>
                                              <p:pRg st="0" end="0"/>
                                            </p:txEl>
                                          </p:spTgt>
                                        </p:tgtEl>
                                      </p:cBhvr>
                                    </p:animEffect>
                                  </p:childTnLst>
                                </p:cTn>
                              </p:par>
                            </p:childTnLst>
                          </p:cTn>
                        </p:par>
                        <p:par>
                          <p:cTn id="146" fill="hold">
                            <p:stCondLst>
                              <p:cond delay="11500"/>
                            </p:stCondLst>
                            <p:childTnLst>
                              <p:par>
                                <p:cTn id="147" presetID="53" presetClass="entr" presetSubtype="16" fill="hold" grpId="0" nodeType="afterEffect">
                                  <p:stCondLst>
                                    <p:cond delay="0"/>
                                  </p:stCondLst>
                                  <p:childTnLst>
                                    <p:set>
                                      <p:cBhvr>
                                        <p:cTn id="148" dur="1" fill="hold">
                                          <p:stCondLst>
                                            <p:cond delay="0"/>
                                          </p:stCondLst>
                                        </p:cTn>
                                        <p:tgtEl>
                                          <p:spTgt spid="54"/>
                                        </p:tgtEl>
                                        <p:attrNameLst>
                                          <p:attrName>style.visibility</p:attrName>
                                        </p:attrNameLst>
                                      </p:cBhvr>
                                      <p:to>
                                        <p:strVal val="visible"/>
                                      </p:to>
                                    </p:set>
                                    <p:anim calcmode="lin" valueType="num">
                                      <p:cBhvr>
                                        <p:cTn id="149" dur="500" fill="hold"/>
                                        <p:tgtEl>
                                          <p:spTgt spid="54"/>
                                        </p:tgtEl>
                                        <p:attrNameLst>
                                          <p:attrName>ppt_w</p:attrName>
                                        </p:attrNameLst>
                                      </p:cBhvr>
                                      <p:tavLst>
                                        <p:tav tm="0">
                                          <p:val>
                                            <p:fltVal val="0"/>
                                          </p:val>
                                        </p:tav>
                                        <p:tav tm="100000">
                                          <p:val>
                                            <p:strVal val="#ppt_w"/>
                                          </p:val>
                                        </p:tav>
                                      </p:tavLst>
                                    </p:anim>
                                    <p:anim calcmode="lin" valueType="num">
                                      <p:cBhvr>
                                        <p:cTn id="150" dur="500" fill="hold"/>
                                        <p:tgtEl>
                                          <p:spTgt spid="54"/>
                                        </p:tgtEl>
                                        <p:attrNameLst>
                                          <p:attrName>ppt_h</p:attrName>
                                        </p:attrNameLst>
                                      </p:cBhvr>
                                      <p:tavLst>
                                        <p:tav tm="0">
                                          <p:val>
                                            <p:fltVal val="0"/>
                                          </p:val>
                                        </p:tav>
                                        <p:tav tm="100000">
                                          <p:val>
                                            <p:strVal val="#ppt_h"/>
                                          </p:val>
                                        </p:tav>
                                      </p:tavLst>
                                    </p:anim>
                                    <p:animEffect transition="in" filter="fade">
                                      <p:cBhvr>
                                        <p:cTn id="151" dur="500"/>
                                        <p:tgtEl>
                                          <p:spTgt spid="54"/>
                                        </p:tgtEl>
                                      </p:cBhvr>
                                    </p:animEffect>
                                  </p:childTnLst>
                                </p:cTn>
                              </p:par>
                            </p:childTnLst>
                          </p:cTn>
                        </p:par>
                        <p:par>
                          <p:cTn id="152" fill="hold">
                            <p:stCondLst>
                              <p:cond delay="12000"/>
                            </p:stCondLst>
                            <p:childTnLst>
                              <p:par>
                                <p:cTn id="153" presetID="10" presetClass="entr" presetSubtype="0" fill="hold" grpId="0" nodeType="afterEffect">
                                  <p:stCondLst>
                                    <p:cond delay="0"/>
                                  </p:stCondLst>
                                  <p:childTnLst>
                                    <p:set>
                                      <p:cBhvr>
                                        <p:cTn id="154" dur="1" fill="hold">
                                          <p:stCondLst>
                                            <p:cond delay="0"/>
                                          </p:stCondLst>
                                        </p:cTn>
                                        <p:tgtEl>
                                          <p:spTgt spid="100">
                                            <p:bg/>
                                          </p:spTgt>
                                        </p:tgtEl>
                                        <p:attrNameLst>
                                          <p:attrName>style.visibility</p:attrName>
                                        </p:attrNameLst>
                                      </p:cBhvr>
                                      <p:to>
                                        <p:strVal val="visible"/>
                                      </p:to>
                                    </p:set>
                                    <p:animEffect transition="in" filter="fade">
                                      <p:cBhvr>
                                        <p:cTn id="155" dur="500"/>
                                        <p:tgtEl>
                                          <p:spTgt spid="100">
                                            <p:bg/>
                                          </p:spTgt>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00">
                                            <p:txEl>
                                              <p:pRg st="0" end="0"/>
                                            </p:txEl>
                                          </p:spTgt>
                                        </p:tgtEl>
                                        <p:attrNameLst>
                                          <p:attrName>style.visibility</p:attrName>
                                        </p:attrNameLst>
                                      </p:cBhvr>
                                      <p:to>
                                        <p:strVal val="visible"/>
                                      </p:to>
                                    </p:set>
                                    <p:animEffect transition="in" filter="fade">
                                      <p:cBhvr>
                                        <p:cTn id="158" dur="500"/>
                                        <p:tgtEl>
                                          <p:spTgt spid="100">
                                            <p:txEl>
                                              <p:pRg st="0" end="0"/>
                                            </p:txEl>
                                          </p:spTgt>
                                        </p:tgtEl>
                                      </p:cBhvr>
                                    </p:animEffect>
                                  </p:childTnLst>
                                </p:cTn>
                              </p:par>
                            </p:childTnLst>
                          </p:cTn>
                        </p:par>
                        <p:par>
                          <p:cTn id="159" fill="hold">
                            <p:stCondLst>
                              <p:cond delay="12500"/>
                            </p:stCondLst>
                            <p:childTnLst>
                              <p:par>
                                <p:cTn id="160" presetID="53" presetClass="entr" presetSubtype="16" fill="hold" grpId="0" nodeType="afterEffect">
                                  <p:stCondLst>
                                    <p:cond delay="0"/>
                                  </p:stCondLst>
                                  <p:childTnLst>
                                    <p:set>
                                      <p:cBhvr>
                                        <p:cTn id="161" dur="1" fill="hold">
                                          <p:stCondLst>
                                            <p:cond delay="0"/>
                                          </p:stCondLst>
                                        </p:cTn>
                                        <p:tgtEl>
                                          <p:spTgt spid="60"/>
                                        </p:tgtEl>
                                        <p:attrNameLst>
                                          <p:attrName>style.visibility</p:attrName>
                                        </p:attrNameLst>
                                      </p:cBhvr>
                                      <p:to>
                                        <p:strVal val="visible"/>
                                      </p:to>
                                    </p:set>
                                    <p:anim calcmode="lin" valueType="num">
                                      <p:cBhvr>
                                        <p:cTn id="162" dur="500" fill="hold"/>
                                        <p:tgtEl>
                                          <p:spTgt spid="60"/>
                                        </p:tgtEl>
                                        <p:attrNameLst>
                                          <p:attrName>ppt_w</p:attrName>
                                        </p:attrNameLst>
                                      </p:cBhvr>
                                      <p:tavLst>
                                        <p:tav tm="0">
                                          <p:val>
                                            <p:fltVal val="0"/>
                                          </p:val>
                                        </p:tav>
                                        <p:tav tm="100000">
                                          <p:val>
                                            <p:strVal val="#ppt_w"/>
                                          </p:val>
                                        </p:tav>
                                      </p:tavLst>
                                    </p:anim>
                                    <p:anim calcmode="lin" valueType="num">
                                      <p:cBhvr>
                                        <p:cTn id="163" dur="500" fill="hold"/>
                                        <p:tgtEl>
                                          <p:spTgt spid="60"/>
                                        </p:tgtEl>
                                        <p:attrNameLst>
                                          <p:attrName>ppt_h</p:attrName>
                                        </p:attrNameLst>
                                      </p:cBhvr>
                                      <p:tavLst>
                                        <p:tav tm="0">
                                          <p:val>
                                            <p:fltVal val="0"/>
                                          </p:val>
                                        </p:tav>
                                        <p:tav tm="100000">
                                          <p:val>
                                            <p:strVal val="#ppt_h"/>
                                          </p:val>
                                        </p:tav>
                                      </p:tavLst>
                                    </p:anim>
                                    <p:animEffect transition="in" filter="fade">
                                      <p:cBhvr>
                                        <p:cTn id="164" dur="500"/>
                                        <p:tgtEl>
                                          <p:spTgt spid="60"/>
                                        </p:tgtEl>
                                      </p:cBhvr>
                                    </p:animEffect>
                                  </p:childTnLst>
                                </p:cTn>
                              </p:par>
                            </p:childTnLst>
                          </p:cTn>
                        </p:par>
                        <p:par>
                          <p:cTn id="165" fill="hold">
                            <p:stCondLst>
                              <p:cond delay="13000"/>
                            </p:stCondLst>
                            <p:childTnLst>
                              <p:par>
                                <p:cTn id="166" presetID="10" presetClass="entr" presetSubtype="0" fill="hold" grpId="0" nodeType="afterEffect">
                                  <p:stCondLst>
                                    <p:cond delay="0"/>
                                  </p:stCondLst>
                                  <p:childTnLst>
                                    <p:set>
                                      <p:cBhvr>
                                        <p:cTn id="167" dur="1" fill="hold">
                                          <p:stCondLst>
                                            <p:cond delay="0"/>
                                          </p:stCondLst>
                                        </p:cTn>
                                        <p:tgtEl>
                                          <p:spTgt spid="98">
                                            <p:bg/>
                                          </p:spTgt>
                                        </p:tgtEl>
                                        <p:attrNameLst>
                                          <p:attrName>style.visibility</p:attrName>
                                        </p:attrNameLst>
                                      </p:cBhvr>
                                      <p:to>
                                        <p:strVal val="visible"/>
                                      </p:to>
                                    </p:set>
                                    <p:animEffect transition="in" filter="fade">
                                      <p:cBhvr>
                                        <p:cTn id="168" dur="500"/>
                                        <p:tgtEl>
                                          <p:spTgt spid="98">
                                            <p:bg/>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98">
                                            <p:txEl>
                                              <p:pRg st="0" end="0"/>
                                            </p:txEl>
                                          </p:spTgt>
                                        </p:tgtEl>
                                        <p:attrNameLst>
                                          <p:attrName>style.visibility</p:attrName>
                                        </p:attrNameLst>
                                      </p:cBhvr>
                                      <p:to>
                                        <p:strVal val="visible"/>
                                      </p:to>
                                    </p:set>
                                    <p:animEffect transition="in" filter="fade">
                                      <p:cBhvr>
                                        <p:cTn id="171" dur="500"/>
                                        <p:tgtEl>
                                          <p:spTgt spid="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24"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91" grpId="0" uiExpand="1" build="p" animBg="1">
        <p:tmplLst>
          <p:tmpl>
            <p:tnLst>
              <p:par>
                <p:cTn presetID="10" presetClass="entr" presetSubtype="0" fill="hold" nodeType="after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uiExpand="1" build="p" animBg="1">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uiExpand="1" build="p" animBg="1">
        <p:tmplLst>
          <p:tmpl>
            <p:tnLst>
              <p:par>
                <p:cTn presetID="10" presetClass="entr" presetSubtype="0" fill="hold" nodeType="after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uiExpand="1" build="p" animBg="1">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uiExpand="1" build="p" animBg="1">
        <p:tmplLst>
          <p:tmpl>
            <p:tnLst>
              <p:par>
                <p:cTn presetID="10" presetClass="entr" presetSubtype="0" fill="hold" nodeType="after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uiExpand="1" build="p" animBg="1">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uiExpand="1" build="p" animBg="1">
        <p:tmplLst>
          <p:tmpl>
            <p:tnLst>
              <p:par>
                <p:cTn presetID="10" presetClass="entr" presetSubtype="0" fill="hold" nodeType="after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uiExpand="1" build="p" animBg="1">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100" grpId="0" uiExpand="1" build="p" animBg="1">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uiExpand="1" build="p" animBg="1">
        <p:tmplLst>
          <p:tmpl>
            <p:tnLst>
              <p:par>
                <p:cTn presetID="10" presetClass="entr" presetSubtype="0" fill="hold" nodeType="after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uiExpand="1" build="p" animBg="1">
        <p:tmplLst>
          <p:tmpl>
            <p:tnLst>
              <p:par>
                <p:cTn presetID="10" presetClass="entr" presetSubtype="0" fill="hold" nodeType="afterEffect">
                  <p:stCondLst>
                    <p:cond delay="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uiExpand="1" build="p" animBg="1">
        <p:tmplLst>
          <p:tmpl>
            <p:tnLst>
              <p:par>
                <p:cTn presetID="10" presetClass="entr" presetSubtype="0" fill="hold" nodeType="afterEffect">
                  <p:stCondLst>
                    <p:cond delay="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2" name="Shape 146"/>
          <p:cNvSpPr/>
          <p:nvPr userDrawn="1"/>
        </p:nvSpPr>
        <p:spPr>
          <a:xfrm>
            <a:off x="2502984" y="2711833"/>
            <a:ext cx="7167651" cy="280303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4762" y="2089537"/>
            <a:ext cx="12192000" cy="2514600"/>
          </a:xfrm>
          <a:custGeom>
            <a:avLst/>
            <a:gdLst>
              <a:gd name="connsiteX0" fmla="*/ 0 w 12192000"/>
              <a:gd name="connsiteY0" fmla="*/ 0 h 1231900"/>
              <a:gd name="connsiteX1" fmla="*/ 12192000 w 12192000"/>
              <a:gd name="connsiteY1" fmla="*/ 0 h 1231900"/>
              <a:gd name="connsiteX2" fmla="*/ 12192000 w 12192000"/>
              <a:gd name="connsiteY2" fmla="*/ 1231900 h 1231900"/>
              <a:gd name="connsiteX3" fmla="*/ 0 w 12192000"/>
              <a:gd name="connsiteY3" fmla="*/ 1231900 h 1231900"/>
              <a:gd name="connsiteX4" fmla="*/ 0 w 12192000"/>
              <a:gd name="connsiteY4" fmla="*/ 0 h 1231900"/>
              <a:gd name="connsiteX0" fmla="*/ 0 w 12192000"/>
              <a:gd name="connsiteY0" fmla="*/ 0 h 1231900"/>
              <a:gd name="connsiteX1" fmla="*/ 12192000 w 12192000"/>
              <a:gd name="connsiteY1" fmla="*/ 0 h 1231900"/>
              <a:gd name="connsiteX2" fmla="*/ 12192000 w 12192000"/>
              <a:gd name="connsiteY2" fmla="*/ 1231900 h 1231900"/>
              <a:gd name="connsiteX3" fmla="*/ 6108700 w 12192000"/>
              <a:gd name="connsiteY3" fmla="*/ 1219200 h 1231900"/>
              <a:gd name="connsiteX4" fmla="*/ 0 w 12192000"/>
              <a:gd name="connsiteY4" fmla="*/ 1231900 h 1231900"/>
              <a:gd name="connsiteX5" fmla="*/ 0 w 12192000"/>
              <a:gd name="connsiteY5" fmla="*/ 0 h 1231900"/>
              <a:gd name="connsiteX0" fmla="*/ 0 w 12192000"/>
              <a:gd name="connsiteY0" fmla="*/ 0 h 1231900"/>
              <a:gd name="connsiteX1" fmla="*/ 12192000 w 12192000"/>
              <a:gd name="connsiteY1" fmla="*/ 0 h 1231900"/>
              <a:gd name="connsiteX2" fmla="*/ 12192000 w 12192000"/>
              <a:gd name="connsiteY2" fmla="*/ 1231900 h 1231900"/>
              <a:gd name="connsiteX3" fmla="*/ 6108700 w 12192000"/>
              <a:gd name="connsiteY3" fmla="*/ 1219200 h 1231900"/>
              <a:gd name="connsiteX4" fmla="*/ 0 w 12192000"/>
              <a:gd name="connsiteY4" fmla="*/ 1231900 h 1231900"/>
              <a:gd name="connsiteX5" fmla="*/ 0 w 12192000"/>
              <a:gd name="connsiteY5" fmla="*/ 0 h 1231900"/>
              <a:gd name="connsiteX0" fmla="*/ 0 w 12192000"/>
              <a:gd name="connsiteY0" fmla="*/ 0 h 2514600"/>
              <a:gd name="connsiteX1" fmla="*/ 12192000 w 12192000"/>
              <a:gd name="connsiteY1" fmla="*/ 0 h 2514600"/>
              <a:gd name="connsiteX2" fmla="*/ 12192000 w 12192000"/>
              <a:gd name="connsiteY2" fmla="*/ 1231900 h 2514600"/>
              <a:gd name="connsiteX3" fmla="*/ 6146800 w 12192000"/>
              <a:gd name="connsiteY3" fmla="*/ 2514600 h 2514600"/>
              <a:gd name="connsiteX4" fmla="*/ 0 w 12192000"/>
              <a:gd name="connsiteY4" fmla="*/ 1231900 h 2514600"/>
              <a:gd name="connsiteX5" fmla="*/ 0 w 12192000"/>
              <a:gd name="connsiteY5"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14600">
                <a:moveTo>
                  <a:pt x="0" y="0"/>
                </a:moveTo>
                <a:lnTo>
                  <a:pt x="12192000" y="0"/>
                </a:lnTo>
                <a:lnTo>
                  <a:pt x="12192000" y="1231900"/>
                </a:lnTo>
                <a:lnTo>
                  <a:pt x="6146800" y="2514600"/>
                </a:lnTo>
                <a:lnTo>
                  <a:pt x="0" y="1231900"/>
                </a:lnTo>
                <a:lnTo>
                  <a:pt x="0" y="0"/>
                </a:lnTo>
                <a:close/>
              </a:path>
            </a:pathLst>
          </a:custGeom>
          <a:solidFill>
            <a:schemeClr val="bg1">
              <a:lumMod val="65000"/>
            </a:schemeClr>
          </a:solidFill>
        </p:spPr>
        <p:txBody>
          <a:bodyPr/>
          <a:lstStyle/>
          <a:p>
            <a:endParaRPr lang="en-GB"/>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rot="725721">
            <a:off x="2517747" y="4394223"/>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*GOOD QUALITY</a:t>
            </a:r>
          </a:p>
        </p:txBody>
      </p:sp>
      <p:sp>
        <p:nvSpPr>
          <p:cNvPr id="10" name="Shape 147"/>
          <p:cNvSpPr/>
          <p:nvPr userDrawn="1"/>
        </p:nvSpPr>
        <p:spPr>
          <a:xfrm>
            <a:off x="-7067" y="1972645"/>
            <a:ext cx="12199067" cy="118797"/>
          </a:xfrm>
          <a:prstGeom prst="rect">
            <a:avLst/>
          </a:pr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3" name="Text Placeholder 4"/>
          <p:cNvSpPr>
            <a:spLocks noGrp="1"/>
          </p:cNvSpPr>
          <p:nvPr>
            <p:ph type="body" sz="quarter" idx="15" hasCustomPrompt="1"/>
          </p:nvPr>
        </p:nvSpPr>
        <p:spPr>
          <a:xfrm rot="20905478">
            <a:off x="7146218" y="4420768"/>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*RESPONSIBLE</a:t>
            </a:r>
          </a:p>
        </p:txBody>
      </p:sp>
      <p:sp>
        <p:nvSpPr>
          <p:cNvPr id="14" name="Text Placeholder 4"/>
          <p:cNvSpPr>
            <a:spLocks noGrp="1"/>
          </p:cNvSpPr>
          <p:nvPr>
            <p:ph type="body" sz="quarter" idx="16" hasCustomPrompt="1"/>
          </p:nvPr>
        </p:nvSpPr>
        <p:spPr>
          <a:xfrm>
            <a:off x="4831960" y="4870807"/>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*GOOD PRICE</a:t>
            </a:r>
          </a:p>
        </p:txBody>
      </p:sp>
    </p:spTree>
    <p:extLst>
      <p:ext uri="{BB962C8B-B14F-4D97-AF65-F5344CB8AC3E}">
        <p14:creationId xmlns:p14="http://schemas.microsoft.com/office/powerpoint/2010/main" val="3084028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500"/>
                                        <p:tgtEl>
                                          <p:spTgt spid="5">
                                            <p:txEl>
                                              <p:pRg st="0" end="0"/>
                                            </p:txEl>
                                          </p:spTgt>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Effect transition="in" filter="fade">
                                      <p:cBhvr>
                                        <p:cTn id="33" dur="500"/>
                                        <p:tgtEl>
                                          <p:spTgt spid="14">
                                            <p:txEl>
                                              <p:pRg st="0" end="0"/>
                                            </p:txEl>
                                          </p:spTgt>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10" grpId="0" animBg="1"/>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a:xfrm>
            <a:off x="3412864" y="1777438"/>
            <a:ext cx="5391762" cy="3035885"/>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4941 w 10000"/>
              <a:gd name="connsiteY3" fmla="*/ 9966 h 10000"/>
              <a:gd name="connsiteX4" fmla="*/ 0 w 10000"/>
              <a:gd name="connsiteY4" fmla="*/ 10000 h 10000"/>
              <a:gd name="connsiteX5" fmla="*/ 0 w 10000"/>
              <a:gd name="connsiteY5" fmla="*/ 0 h 10000"/>
              <a:gd name="connsiteX0" fmla="*/ 0 w 10000"/>
              <a:gd name="connsiteY0" fmla="*/ 0 h 20354"/>
              <a:gd name="connsiteX1" fmla="*/ 10000 w 10000"/>
              <a:gd name="connsiteY1" fmla="*/ 0 h 20354"/>
              <a:gd name="connsiteX2" fmla="*/ 10000 w 10000"/>
              <a:gd name="connsiteY2" fmla="*/ 10000 h 20354"/>
              <a:gd name="connsiteX3" fmla="*/ 5000 w 10000"/>
              <a:gd name="connsiteY3" fmla="*/ 20354 h 20354"/>
              <a:gd name="connsiteX4" fmla="*/ 0 w 10000"/>
              <a:gd name="connsiteY4" fmla="*/ 10000 h 20354"/>
              <a:gd name="connsiteX5" fmla="*/ 0 w 10000"/>
              <a:gd name="connsiteY5" fmla="*/ 0 h 2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20354">
                <a:moveTo>
                  <a:pt x="0" y="0"/>
                </a:moveTo>
                <a:lnTo>
                  <a:pt x="10000" y="0"/>
                </a:lnTo>
                <a:lnTo>
                  <a:pt x="10000" y="10000"/>
                </a:lnTo>
                <a:lnTo>
                  <a:pt x="5000" y="20354"/>
                </a:lnTo>
                <a:lnTo>
                  <a:pt x="0" y="10000"/>
                </a:lnTo>
                <a:lnTo>
                  <a:pt x="0" y="0"/>
                </a:lnTo>
                <a:close/>
              </a:path>
            </a:pathLst>
          </a:custGeom>
          <a:solidFill>
            <a:schemeClr val="bg1">
              <a:lumMod val="65000"/>
            </a:schemeClr>
          </a:solidFill>
        </p:spPr>
        <p:txBody>
          <a:body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5" name="Text Placeholder 4"/>
          <p:cNvSpPr>
            <a:spLocks noGrp="1"/>
          </p:cNvSpPr>
          <p:nvPr>
            <p:ph type="body" sz="quarter" idx="10" hasCustomPrompt="1"/>
          </p:nvPr>
        </p:nvSpPr>
        <p:spPr>
          <a:xfrm>
            <a:off x="2400301" y="4067133"/>
            <a:ext cx="1594002" cy="730291"/>
          </a:xfrm>
        </p:spPr>
        <p:txBody>
          <a:bodyPr lIns="0" tIns="0" rIns="0" bIns="0" anchor="ctr">
            <a:normAutofit/>
          </a:bodyPr>
          <a:lstStyle>
            <a:lvl1pPr marL="0" indent="0" algn="r">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
        <p:nvSpPr>
          <p:cNvPr id="24" name="Text Placeholder 4"/>
          <p:cNvSpPr>
            <a:spLocks noGrp="1"/>
          </p:cNvSpPr>
          <p:nvPr>
            <p:ph type="body" sz="quarter" idx="15" hasCustomPrompt="1"/>
          </p:nvPr>
        </p:nvSpPr>
        <p:spPr>
          <a:xfrm>
            <a:off x="8240553" y="4067133"/>
            <a:ext cx="1594002" cy="730291"/>
          </a:xfrm>
        </p:spPr>
        <p:txBody>
          <a:bodyPr lIns="0" tIns="0" rIns="0" bIns="0" anchor="ctr">
            <a:normAutofit/>
          </a:bodyPr>
          <a:lstStyle>
            <a:lvl1pPr marL="0" indent="0" algn="l">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
        <p:nvSpPr>
          <p:cNvPr id="26" name="Text Placeholder 4"/>
          <p:cNvSpPr>
            <a:spLocks noGrp="1"/>
          </p:cNvSpPr>
          <p:nvPr>
            <p:ph type="body" sz="quarter" idx="16" hasCustomPrompt="1"/>
          </p:nvPr>
        </p:nvSpPr>
        <p:spPr>
          <a:xfrm>
            <a:off x="5338242" y="5184733"/>
            <a:ext cx="1594002" cy="730291"/>
          </a:xfrm>
        </p:spPr>
        <p:txBody>
          <a:bodyPr lIns="0" tIns="0" rIns="0" bIns="0" anchor="ctr">
            <a:normAutofit/>
          </a:bodyPr>
          <a:lstStyle>
            <a:lvl1pPr marL="0" indent="0" algn="ctr">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Tree>
    <p:extLst>
      <p:ext uri="{BB962C8B-B14F-4D97-AF65-F5344CB8AC3E}">
        <p14:creationId xmlns:p14="http://schemas.microsoft.com/office/powerpoint/2010/main" val="184140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7" name="Picture Placeholder 6"/>
          <p:cNvSpPr>
            <a:spLocks noGrp="1"/>
          </p:cNvSpPr>
          <p:nvPr>
            <p:ph type="pic" sz="quarter" idx="14"/>
          </p:nvPr>
        </p:nvSpPr>
        <p:spPr>
          <a:xfrm>
            <a:off x="1523608"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6"/>
          <p:cNvSpPr>
            <a:spLocks noGrp="1"/>
          </p:cNvSpPr>
          <p:nvPr>
            <p:ph type="pic" sz="quarter" idx="15"/>
          </p:nvPr>
        </p:nvSpPr>
        <p:spPr>
          <a:xfrm>
            <a:off x="3979900"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6"/>
          <p:cNvSpPr>
            <a:spLocks noGrp="1"/>
          </p:cNvSpPr>
          <p:nvPr>
            <p:ph type="pic" sz="quarter" idx="16"/>
          </p:nvPr>
        </p:nvSpPr>
        <p:spPr>
          <a:xfrm>
            <a:off x="6283792"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6"/>
          <p:cNvSpPr>
            <a:spLocks noGrp="1"/>
          </p:cNvSpPr>
          <p:nvPr>
            <p:ph type="pic" sz="quarter" idx="17"/>
          </p:nvPr>
        </p:nvSpPr>
        <p:spPr>
          <a:xfrm>
            <a:off x="8556662"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8245557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5587"/>
            <a:ext cx="9144000" cy="734572"/>
          </a:xfrm>
        </p:spPr>
        <p:txBody>
          <a:bodyPr anchor="b">
            <a:normAutofit/>
          </a:bodyPr>
          <a:lstStyle>
            <a:lvl1pPr algn="ctr">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66796"/>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5" name="Text Placeholder 4"/>
          <p:cNvSpPr>
            <a:spLocks noGrp="1"/>
          </p:cNvSpPr>
          <p:nvPr>
            <p:ph type="body" sz="quarter" idx="10" hasCustomPrompt="1"/>
          </p:nvPr>
        </p:nvSpPr>
        <p:spPr>
          <a:xfrm>
            <a:off x="1524000" y="2489200"/>
            <a:ext cx="4567238" cy="408745"/>
          </a:xfrm>
        </p:spPr>
        <p:txBody>
          <a:bodyPr>
            <a:normAutofit/>
          </a:bodyPr>
          <a:lstStyle>
            <a:lvl1pPr marL="0" indent="0">
              <a:buNone/>
              <a:defRPr sz="1600">
                <a:solidFill>
                  <a:schemeClr val="accent1"/>
                </a:solidFill>
              </a:defRPr>
            </a:lvl1pPr>
          </a:lstStyle>
          <a:p>
            <a:pPr lvl="0"/>
            <a:r>
              <a:rPr lang="en-US" dirty="0" smtClean="0"/>
              <a:t>Click to edit Content Heading</a:t>
            </a:r>
            <a:endParaRPr lang="en-GB" dirty="0"/>
          </a:p>
        </p:txBody>
      </p:sp>
    </p:spTree>
    <p:extLst>
      <p:ext uri="{BB962C8B-B14F-4D97-AF65-F5344CB8AC3E}">
        <p14:creationId xmlns:p14="http://schemas.microsoft.com/office/powerpoint/2010/main" val="316825746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grpSp>
        <p:nvGrpSpPr>
          <p:cNvPr id="53" name="Group 52"/>
          <p:cNvGrpSpPr/>
          <p:nvPr userDrawn="1"/>
        </p:nvGrpSpPr>
        <p:grpSpPr>
          <a:xfrm>
            <a:off x="8515692" y="2306397"/>
            <a:ext cx="2114208" cy="3092146"/>
            <a:chOff x="8515692" y="2248341"/>
            <a:chExt cx="2114208" cy="3092146"/>
          </a:xfrm>
        </p:grpSpPr>
        <p:sp>
          <p:nvSpPr>
            <p:cNvPr id="12" name="Shape 296"/>
            <p:cNvSpPr/>
            <p:nvPr userDrawn="1"/>
          </p:nvSpPr>
          <p:spPr>
            <a:xfrm>
              <a:off x="8515692"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297"/>
            <p:cNvSpPr/>
            <p:nvPr userDrawn="1"/>
          </p:nvSpPr>
          <p:spPr>
            <a:xfrm>
              <a:off x="8515692"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52" name="Group 51"/>
          <p:cNvGrpSpPr/>
          <p:nvPr userDrawn="1"/>
        </p:nvGrpSpPr>
        <p:grpSpPr>
          <a:xfrm>
            <a:off x="6175926" y="2306397"/>
            <a:ext cx="2117868" cy="3092146"/>
            <a:chOff x="6175926" y="2248341"/>
            <a:chExt cx="2117868" cy="3092146"/>
          </a:xfrm>
        </p:grpSpPr>
        <p:sp>
          <p:nvSpPr>
            <p:cNvPr id="14" name="Shape 299"/>
            <p:cNvSpPr/>
            <p:nvPr userDrawn="1"/>
          </p:nvSpPr>
          <p:spPr>
            <a:xfrm>
              <a:off x="6175926" y="2248341"/>
              <a:ext cx="2114209"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300"/>
            <p:cNvSpPr/>
            <p:nvPr userDrawn="1"/>
          </p:nvSpPr>
          <p:spPr>
            <a:xfrm>
              <a:off x="6179585" y="2248341"/>
              <a:ext cx="2114209"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0" name="Group 9"/>
          <p:cNvGrpSpPr/>
          <p:nvPr userDrawn="1"/>
        </p:nvGrpSpPr>
        <p:grpSpPr>
          <a:xfrm>
            <a:off x="3849783" y="2306397"/>
            <a:ext cx="2114208" cy="3092146"/>
            <a:chOff x="3849783" y="2248341"/>
            <a:chExt cx="2114208" cy="3092146"/>
          </a:xfrm>
        </p:grpSpPr>
        <p:sp>
          <p:nvSpPr>
            <p:cNvPr id="19" name="Shape 302"/>
            <p:cNvSpPr/>
            <p:nvPr userDrawn="1"/>
          </p:nvSpPr>
          <p:spPr>
            <a:xfrm>
              <a:off x="3849783"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303"/>
            <p:cNvSpPr/>
            <p:nvPr userDrawn="1"/>
          </p:nvSpPr>
          <p:spPr>
            <a:xfrm>
              <a:off x="3849783"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8" name="Group 7"/>
          <p:cNvGrpSpPr/>
          <p:nvPr userDrawn="1"/>
        </p:nvGrpSpPr>
        <p:grpSpPr>
          <a:xfrm>
            <a:off x="1520995" y="2306397"/>
            <a:ext cx="2114208" cy="3092146"/>
            <a:chOff x="1520995" y="2248341"/>
            <a:chExt cx="2114208" cy="3092146"/>
          </a:xfrm>
        </p:grpSpPr>
        <p:sp>
          <p:nvSpPr>
            <p:cNvPr id="21" name="Shape 305"/>
            <p:cNvSpPr/>
            <p:nvPr userDrawn="1"/>
          </p:nvSpPr>
          <p:spPr>
            <a:xfrm>
              <a:off x="1520995"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306"/>
            <p:cNvSpPr/>
            <p:nvPr userDrawn="1"/>
          </p:nvSpPr>
          <p:spPr>
            <a:xfrm>
              <a:off x="1520995"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3" name="Group 22"/>
          <p:cNvGrpSpPr/>
          <p:nvPr userDrawn="1"/>
        </p:nvGrpSpPr>
        <p:grpSpPr>
          <a:xfrm>
            <a:off x="1860583" y="4238196"/>
            <a:ext cx="120617" cy="635011"/>
            <a:chOff x="2127283" y="3825172"/>
            <a:chExt cx="244364" cy="1286500"/>
          </a:xfrm>
          <a:solidFill>
            <a:schemeClr val="accent1"/>
          </a:solidFill>
        </p:grpSpPr>
        <p:sp>
          <p:nvSpPr>
            <p:cNvPr id="24"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5"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6"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7" name="Group 26"/>
          <p:cNvGrpSpPr/>
          <p:nvPr userDrawn="1"/>
        </p:nvGrpSpPr>
        <p:grpSpPr>
          <a:xfrm>
            <a:off x="4175748" y="4238196"/>
            <a:ext cx="120617" cy="635011"/>
            <a:chOff x="2127283" y="3825172"/>
            <a:chExt cx="244364" cy="1286500"/>
          </a:xfrm>
          <a:solidFill>
            <a:schemeClr val="accent1"/>
          </a:solidFill>
        </p:grpSpPr>
        <p:sp>
          <p:nvSpPr>
            <p:cNvPr id="28"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1" name="Group 30"/>
          <p:cNvGrpSpPr/>
          <p:nvPr userDrawn="1"/>
        </p:nvGrpSpPr>
        <p:grpSpPr>
          <a:xfrm>
            <a:off x="6515514" y="4238196"/>
            <a:ext cx="120617" cy="635011"/>
            <a:chOff x="2127283" y="3825172"/>
            <a:chExt cx="244364" cy="1286500"/>
          </a:xfrm>
          <a:solidFill>
            <a:schemeClr val="accent1"/>
          </a:solidFill>
        </p:grpSpPr>
        <p:sp>
          <p:nvSpPr>
            <p:cNvPr id="32"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3"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4"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5" name="Group 34"/>
          <p:cNvGrpSpPr/>
          <p:nvPr userDrawn="1"/>
        </p:nvGrpSpPr>
        <p:grpSpPr>
          <a:xfrm>
            <a:off x="8852170" y="4238196"/>
            <a:ext cx="120617" cy="635011"/>
            <a:chOff x="2127283" y="3825172"/>
            <a:chExt cx="244364" cy="1286500"/>
          </a:xfrm>
          <a:solidFill>
            <a:schemeClr val="accent1"/>
          </a:solidFill>
        </p:grpSpPr>
        <p:sp>
          <p:nvSpPr>
            <p:cNvPr id="36"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8"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860583"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Advertising</a:t>
            </a:r>
          </a:p>
        </p:txBody>
      </p:sp>
      <p:sp>
        <p:nvSpPr>
          <p:cNvPr id="6" name="Text Placeholder 5"/>
          <p:cNvSpPr>
            <a:spLocks noGrp="1"/>
          </p:cNvSpPr>
          <p:nvPr>
            <p:ph type="body" sz="quarter" idx="11" hasCustomPrompt="1"/>
          </p:nvPr>
        </p:nvSpPr>
        <p:spPr>
          <a:xfrm>
            <a:off x="2145408"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7" name="Picture Placeholder 6"/>
          <p:cNvSpPr>
            <a:spLocks noGrp="1"/>
          </p:cNvSpPr>
          <p:nvPr>
            <p:ph type="pic" sz="quarter" idx="14"/>
          </p:nvPr>
        </p:nvSpPr>
        <p:spPr>
          <a:xfrm>
            <a:off x="1520880"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3" name="Picture Placeholder 6"/>
          <p:cNvSpPr>
            <a:spLocks noGrp="1"/>
          </p:cNvSpPr>
          <p:nvPr>
            <p:ph type="pic" sz="quarter" idx="15"/>
          </p:nvPr>
        </p:nvSpPr>
        <p:spPr>
          <a:xfrm>
            <a:off x="3853678"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4" name="Picture Placeholder 6"/>
          <p:cNvSpPr>
            <a:spLocks noGrp="1"/>
          </p:cNvSpPr>
          <p:nvPr>
            <p:ph type="pic" sz="quarter" idx="16"/>
          </p:nvPr>
        </p:nvSpPr>
        <p:spPr>
          <a:xfrm>
            <a:off x="6183739"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5" name="Picture Placeholder 6"/>
          <p:cNvSpPr>
            <a:spLocks noGrp="1"/>
          </p:cNvSpPr>
          <p:nvPr>
            <p:ph type="pic" sz="quarter" idx="17"/>
          </p:nvPr>
        </p:nvSpPr>
        <p:spPr>
          <a:xfrm>
            <a:off x="8513952"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6" name="Text Placeholder 5"/>
          <p:cNvSpPr>
            <a:spLocks noGrp="1"/>
          </p:cNvSpPr>
          <p:nvPr>
            <p:ph type="body" sz="quarter" idx="18" hasCustomPrompt="1"/>
          </p:nvPr>
        </p:nvSpPr>
        <p:spPr>
          <a:xfrm>
            <a:off x="4460573"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7" name="Text Placeholder 5"/>
          <p:cNvSpPr>
            <a:spLocks noGrp="1"/>
          </p:cNvSpPr>
          <p:nvPr>
            <p:ph type="body" sz="quarter" idx="19" hasCustomPrompt="1"/>
          </p:nvPr>
        </p:nvSpPr>
        <p:spPr>
          <a:xfrm>
            <a:off x="6797641"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8" name="Text Placeholder 5"/>
          <p:cNvSpPr>
            <a:spLocks noGrp="1"/>
          </p:cNvSpPr>
          <p:nvPr>
            <p:ph type="body" sz="quarter" idx="20" hasCustomPrompt="1"/>
          </p:nvPr>
        </p:nvSpPr>
        <p:spPr>
          <a:xfrm>
            <a:off x="9138550"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9" name="Text Placeholder 4"/>
          <p:cNvSpPr>
            <a:spLocks noGrp="1"/>
          </p:cNvSpPr>
          <p:nvPr>
            <p:ph type="body" sz="quarter" idx="21" hasCustomPrompt="1"/>
          </p:nvPr>
        </p:nvSpPr>
        <p:spPr>
          <a:xfrm>
            <a:off x="4175748"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Art Design</a:t>
            </a:r>
          </a:p>
        </p:txBody>
      </p:sp>
      <p:sp>
        <p:nvSpPr>
          <p:cNvPr id="50" name="Text Placeholder 4"/>
          <p:cNvSpPr>
            <a:spLocks noGrp="1"/>
          </p:cNvSpPr>
          <p:nvPr>
            <p:ph type="body" sz="quarter" idx="22" hasCustomPrompt="1"/>
          </p:nvPr>
        </p:nvSpPr>
        <p:spPr>
          <a:xfrm>
            <a:off x="6521750"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SEO Service</a:t>
            </a:r>
          </a:p>
        </p:txBody>
      </p:sp>
      <p:sp>
        <p:nvSpPr>
          <p:cNvPr id="51" name="Text Placeholder 4"/>
          <p:cNvSpPr>
            <a:spLocks noGrp="1"/>
          </p:cNvSpPr>
          <p:nvPr>
            <p:ph type="body" sz="quarter" idx="23" hasCustomPrompt="1"/>
          </p:nvPr>
        </p:nvSpPr>
        <p:spPr>
          <a:xfrm>
            <a:off x="8852170"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Data Backup</a:t>
            </a:r>
          </a:p>
        </p:txBody>
      </p:sp>
    </p:spTree>
    <p:extLst>
      <p:ext uri="{BB962C8B-B14F-4D97-AF65-F5344CB8AC3E}">
        <p14:creationId xmlns:p14="http://schemas.microsoft.com/office/powerpoint/2010/main" val="12464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up)">
                                      <p:cBhvr>
                                        <p:cTn id="23" dur="500"/>
                                        <p:tgtEl>
                                          <p:spTgt spid="5">
                                            <p:txEl>
                                              <p:pRg st="0" end="0"/>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wipe(up)">
                                      <p:cBhvr>
                                        <p:cTn id="30" dur="500"/>
                                        <p:tgtEl>
                                          <p:spTgt spid="6">
                                            <p:txEl>
                                              <p:pRg st="0" end="0"/>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Effect transition="in" filter="wipe(up)">
                                      <p:cBhvr>
                                        <p:cTn id="33" dur="500"/>
                                        <p:tgtEl>
                                          <p:spTgt spid="6">
                                            <p:txEl>
                                              <p:pRg st="1" end="1"/>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wipe(up)">
                                      <p:cBhvr>
                                        <p:cTn id="36" dur="500"/>
                                        <p:tgtEl>
                                          <p:spTgt spid="6">
                                            <p:txEl>
                                              <p:pRg st="2" end="2"/>
                                            </p:txEl>
                                          </p:spTgt>
                                        </p:tgtEl>
                                      </p:cBhvr>
                                    </p:animEffect>
                                  </p:childTnLst>
                                </p:cTn>
                              </p:par>
                            </p:childTnLst>
                          </p:cTn>
                        </p:par>
                        <p:par>
                          <p:cTn id="37" fill="hold">
                            <p:stCondLst>
                              <p:cond delay="3000"/>
                            </p:stCondLst>
                            <p:childTnLst>
                              <p:par>
                                <p:cTn id="38" presetID="22" presetClass="entr" presetSubtype="1"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up)">
                                      <p:cBhvr>
                                        <p:cTn id="40" dur="500"/>
                                        <p:tgtEl>
                                          <p:spTgt spid="10"/>
                                        </p:tgtEl>
                                      </p:cBhvr>
                                    </p:animEffect>
                                  </p:childTnLst>
                                </p:cTn>
                              </p:par>
                            </p:childTnLst>
                          </p:cTn>
                        </p:par>
                        <p:par>
                          <p:cTn id="41" fill="hold">
                            <p:stCondLst>
                              <p:cond delay="3500"/>
                            </p:stCondLst>
                            <p:childTnLst>
                              <p:par>
                                <p:cTn id="42" presetID="22" presetClass="entr" presetSubtype="4" fill="hold" grpId="0" nodeType="after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49">
                                            <p:txEl>
                                              <p:pRg st="0" end="0"/>
                                            </p:txEl>
                                          </p:spTgt>
                                        </p:tgtEl>
                                        <p:attrNameLst>
                                          <p:attrName>style.visibility</p:attrName>
                                        </p:attrNameLst>
                                      </p:cBhvr>
                                      <p:to>
                                        <p:strVal val="visible"/>
                                      </p:to>
                                    </p:set>
                                    <p:animEffect transition="in" filter="wipe(up)">
                                      <p:cBhvr>
                                        <p:cTn id="48" dur="500"/>
                                        <p:tgtEl>
                                          <p:spTgt spid="49">
                                            <p:txEl>
                                              <p:pRg st="0" end="0"/>
                                            </p:txEl>
                                          </p:spTgt>
                                        </p:tgtEl>
                                      </p:cBhvr>
                                    </p:animEffect>
                                  </p:childTnLst>
                                </p:cTn>
                              </p:par>
                            </p:childTnLst>
                          </p:cTn>
                        </p:par>
                        <p:par>
                          <p:cTn id="49" fill="hold">
                            <p:stCondLst>
                              <p:cond delay="4500"/>
                            </p:stCondLst>
                            <p:childTnLst>
                              <p:par>
                                <p:cTn id="50" presetID="22" presetClass="entr" presetSubtype="1" fill="hold"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up)">
                                      <p:cBhvr>
                                        <p:cTn id="52" dur="500"/>
                                        <p:tgtEl>
                                          <p:spTgt spid="27"/>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46">
                                            <p:txEl>
                                              <p:pRg st="0" end="0"/>
                                            </p:txEl>
                                          </p:spTgt>
                                        </p:tgtEl>
                                        <p:attrNameLst>
                                          <p:attrName>style.visibility</p:attrName>
                                        </p:attrNameLst>
                                      </p:cBhvr>
                                      <p:to>
                                        <p:strVal val="visible"/>
                                      </p:to>
                                    </p:set>
                                    <p:animEffect transition="in" filter="wipe(up)">
                                      <p:cBhvr>
                                        <p:cTn id="55" dur="500"/>
                                        <p:tgtEl>
                                          <p:spTgt spid="46">
                                            <p:txEl>
                                              <p:pRg st="0" end="0"/>
                                            </p:txEl>
                                          </p:spTgt>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46">
                                            <p:txEl>
                                              <p:pRg st="1" end="1"/>
                                            </p:txEl>
                                          </p:spTgt>
                                        </p:tgtEl>
                                        <p:attrNameLst>
                                          <p:attrName>style.visibility</p:attrName>
                                        </p:attrNameLst>
                                      </p:cBhvr>
                                      <p:to>
                                        <p:strVal val="visible"/>
                                      </p:to>
                                    </p:set>
                                    <p:animEffect transition="in" filter="wipe(up)">
                                      <p:cBhvr>
                                        <p:cTn id="58" dur="500"/>
                                        <p:tgtEl>
                                          <p:spTgt spid="46">
                                            <p:txEl>
                                              <p:pRg st="1" end="1"/>
                                            </p:txEl>
                                          </p:spTgt>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46">
                                            <p:txEl>
                                              <p:pRg st="2" end="2"/>
                                            </p:txEl>
                                          </p:spTgt>
                                        </p:tgtEl>
                                        <p:attrNameLst>
                                          <p:attrName>style.visibility</p:attrName>
                                        </p:attrNameLst>
                                      </p:cBhvr>
                                      <p:to>
                                        <p:strVal val="visible"/>
                                      </p:to>
                                    </p:set>
                                    <p:animEffect transition="in" filter="wipe(up)">
                                      <p:cBhvr>
                                        <p:cTn id="61" dur="500"/>
                                        <p:tgtEl>
                                          <p:spTgt spid="46">
                                            <p:txEl>
                                              <p:pRg st="2" end="2"/>
                                            </p:txEl>
                                          </p:spTgt>
                                        </p:tgtEl>
                                      </p:cBhvr>
                                    </p:animEffect>
                                  </p:childTnLst>
                                </p:cTn>
                              </p:par>
                            </p:childTnLst>
                          </p:cTn>
                        </p:par>
                        <p:par>
                          <p:cTn id="62" fill="hold">
                            <p:stCondLst>
                              <p:cond delay="5000"/>
                            </p:stCondLst>
                            <p:childTnLst>
                              <p:par>
                                <p:cTn id="63" presetID="22" presetClass="entr" presetSubtype="1" fill="hold"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up)">
                                      <p:cBhvr>
                                        <p:cTn id="65" dur="500"/>
                                        <p:tgtEl>
                                          <p:spTgt spid="52"/>
                                        </p:tgtEl>
                                      </p:cBhvr>
                                    </p:animEffect>
                                  </p:childTnLst>
                                </p:cTn>
                              </p:par>
                            </p:childTnLst>
                          </p:cTn>
                        </p:par>
                        <p:par>
                          <p:cTn id="66" fill="hold">
                            <p:stCondLst>
                              <p:cond delay="5500"/>
                            </p:stCondLst>
                            <p:childTnLst>
                              <p:par>
                                <p:cTn id="67" presetID="22" presetClass="entr" presetSubtype="4" fill="hold" grpId="0" nodeType="after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down)">
                                      <p:cBhvr>
                                        <p:cTn id="69" dur="500"/>
                                        <p:tgtEl>
                                          <p:spTgt spid="44"/>
                                        </p:tgtEl>
                                      </p:cBhvr>
                                    </p:animEffect>
                                  </p:childTnLst>
                                </p:cTn>
                              </p:par>
                            </p:childTnLst>
                          </p:cTn>
                        </p:par>
                        <p:par>
                          <p:cTn id="70" fill="hold">
                            <p:stCondLst>
                              <p:cond delay="6000"/>
                            </p:stCondLst>
                            <p:childTnLst>
                              <p:par>
                                <p:cTn id="71" presetID="22" presetClass="entr" presetSubtype="1" fill="hold" grpId="0" nodeType="afterEffect">
                                  <p:stCondLst>
                                    <p:cond delay="0"/>
                                  </p:stCondLst>
                                  <p:childTnLst>
                                    <p:set>
                                      <p:cBhvr>
                                        <p:cTn id="72" dur="1" fill="hold">
                                          <p:stCondLst>
                                            <p:cond delay="0"/>
                                          </p:stCondLst>
                                        </p:cTn>
                                        <p:tgtEl>
                                          <p:spTgt spid="50">
                                            <p:txEl>
                                              <p:pRg st="0" end="0"/>
                                            </p:txEl>
                                          </p:spTgt>
                                        </p:tgtEl>
                                        <p:attrNameLst>
                                          <p:attrName>style.visibility</p:attrName>
                                        </p:attrNameLst>
                                      </p:cBhvr>
                                      <p:to>
                                        <p:strVal val="visible"/>
                                      </p:to>
                                    </p:set>
                                    <p:animEffect transition="in" filter="wipe(up)">
                                      <p:cBhvr>
                                        <p:cTn id="73" dur="500"/>
                                        <p:tgtEl>
                                          <p:spTgt spid="50">
                                            <p:txEl>
                                              <p:pRg st="0" end="0"/>
                                            </p:txEl>
                                          </p:spTgt>
                                        </p:tgtEl>
                                      </p:cBhvr>
                                    </p:animEffect>
                                  </p:childTnLst>
                                </p:cTn>
                              </p:par>
                            </p:childTnLst>
                          </p:cTn>
                        </p:par>
                        <p:par>
                          <p:cTn id="74" fill="hold">
                            <p:stCondLst>
                              <p:cond delay="6500"/>
                            </p:stCondLst>
                            <p:childTnLst>
                              <p:par>
                                <p:cTn id="75" presetID="22" presetClass="entr" presetSubtype="1"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up)">
                                      <p:cBhvr>
                                        <p:cTn id="77" dur="500"/>
                                        <p:tgtEl>
                                          <p:spTgt spid="31"/>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47">
                                            <p:txEl>
                                              <p:pRg st="0" end="0"/>
                                            </p:txEl>
                                          </p:spTgt>
                                        </p:tgtEl>
                                        <p:attrNameLst>
                                          <p:attrName>style.visibility</p:attrName>
                                        </p:attrNameLst>
                                      </p:cBhvr>
                                      <p:to>
                                        <p:strVal val="visible"/>
                                      </p:to>
                                    </p:set>
                                    <p:animEffect transition="in" filter="wipe(up)">
                                      <p:cBhvr>
                                        <p:cTn id="80" dur="500"/>
                                        <p:tgtEl>
                                          <p:spTgt spid="47">
                                            <p:txEl>
                                              <p:pRg st="0" end="0"/>
                                            </p:txEl>
                                          </p:spTgt>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47">
                                            <p:txEl>
                                              <p:pRg st="1" end="1"/>
                                            </p:txEl>
                                          </p:spTgt>
                                        </p:tgtEl>
                                        <p:attrNameLst>
                                          <p:attrName>style.visibility</p:attrName>
                                        </p:attrNameLst>
                                      </p:cBhvr>
                                      <p:to>
                                        <p:strVal val="visible"/>
                                      </p:to>
                                    </p:set>
                                    <p:animEffect transition="in" filter="wipe(up)">
                                      <p:cBhvr>
                                        <p:cTn id="83" dur="500"/>
                                        <p:tgtEl>
                                          <p:spTgt spid="47">
                                            <p:txEl>
                                              <p:pRg st="1" end="1"/>
                                            </p:txEl>
                                          </p:spTgt>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47">
                                            <p:txEl>
                                              <p:pRg st="2" end="2"/>
                                            </p:txEl>
                                          </p:spTgt>
                                        </p:tgtEl>
                                        <p:attrNameLst>
                                          <p:attrName>style.visibility</p:attrName>
                                        </p:attrNameLst>
                                      </p:cBhvr>
                                      <p:to>
                                        <p:strVal val="visible"/>
                                      </p:to>
                                    </p:set>
                                    <p:animEffect transition="in" filter="wipe(up)">
                                      <p:cBhvr>
                                        <p:cTn id="86" dur="500"/>
                                        <p:tgtEl>
                                          <p:spTgt spid="47">
                                            <p:txEl>
                                              <p:pRg st="2" end="2"/>
                                            </p:txEl>
                                          </p:spTgt>
                                        </p:tgtEl>
                                      </p:cBhvr>
                                    </p:animEffect>
                                  </p:childTnLst>
                                </p:cTn>
                              </p:par>
                            </p:childTnLst>
                          </p:cTn>
                        </p:par>
                        <p:par>
                          <p:cTn id="87" fill="hold">
                            <p:stCondLst>
                              <p:cond delay="7000"/>
                            </p:stCondLst>
                            <p:childTnLst>
                              <p:par>
                                <p:cTn id="88" presetID="22" presetClass="entr" presetSubtype="1" fill="hold" nodeType="after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wipe(up)">
                                      <p:cBhvr>
                                        <p:cTn id="90" dur="500"/>
                                        <p:tgtEl>
                                          <p:spTgt spid="53"/>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wipe(down)">
                                      <p:cBhvr>
                                        <p:cTn id="94" dur="500"/>
                                        <p:tgtEl>
                                          <p:spTgt spid="45"/>
                                        </p:tgtEl>
                                      </p:cBhvr>
                                    </p:animEffect>
                                  </p:childTnLst>
                                </p:cTn>
                              </p:par>
                            </p:childTnLst>
                          </p:cTn>
                        </p:par>
                        <p:par>
                          <p:cTn id="95" fill="hold">
                            <p:stCondLst>
                              <p:cond delay="8000"/>
                            </p:stCondLst>
                            <p:childTnLst>
                              <p:par>
                                <p:cTn id="96" presetID="22" presetClass="entr" presetSubtype="1" fill="hold" grpId="0" nodeType="afterEffect">
                                  <p:stCondLst>
                                    <p:cond delay="0"/>
                                  </p:stCondLst>
                                  <p:childTnLst>
                                    <p:set>
                                      <p:cBhvr>
                                        <p:cTn id="97" dur="1" fill="hold">
                                          <p:stCondLst>
                                            <p:cond delay="0"/>
                                          </p:stCondLst>
                                        </p:cTn>
                                        <p:tgtEl>
                                          <p:spTgt spid="51">
                                            <p:txEl>
                                              <p:pRg st="0" end="0"/>
                                            </p:txEl>
                                          </p:spTgt>
                                        </p:tgtEl>
                                        <p:attrNameLst>
                                          <p:attrName>style.visibility</p:attrName>
                                        </p:attrNameLst>
                                      </p:cBhvr>
                                      <p:to>
                                        <p:strVal val="visible"/>
                                      </p:to>
                                    </p:set>
                                    <p:animEffect transition="in" filter="wipe(up)">
                                      <p:cBhvr>
                                        <p:cTn id="98" dur="500"/>
                                        <p:tgtEl>
                                          <p:spTgt spid="51">
                                            <p:txEl>
                                              <p:pRg st="0" end="0"/>
                                            </p:txEl>
                                          </p:spTgt>
                                        </p:tgtEl>
                                      </p:cBhvr>
                                    </p:animEffect>
                                  </p:childTnLst>
                                </p:cTn>
                              </p:par>
                            </p:childTnLst>
                          </p:cTn>
                        </p:par>
                        <p:par>
                          <p:cTn id="99" fill="hold">
                            <p:stCondLst>
                              <p:cond delay="8500"/>
                            </p:stCondLst>
                            <p:childTnLst>
                              <p:par>
                                <p:cTn id="100" presetID="22" presetClass="entr" presetSubtype="1" fill="hold" nodeType="after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up)">
                                      <p:cBhvr>
                                        <p:cTn id="102" dur="500"/>
                                        <p:tgtEl>
                                          <p:spTgt spid="35"/>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48">
                                            <p:txEl>
                                              <p:pRg st="0" end="0"/>
                                            </p:txEl>
                                          </p:spTgt>
                                        </p:tgtEl>
                                        <p:attrNameLst>
                                          <p:attrName>style.visibility</p:attrName>
                                        </p:attrNameLst>
                                      </p:cBhvr>
                                      <p:to>
                                        <p:strVal val="visible"/>
                                      </p:to>
                                    </p:set>
                                    <p:animEffect transition="in" filter="wipe(up)">
                                      <p:cBhvr>
                                        <p:cTn id="105" dur="500"/>
                                        <p:tgtEl>
                                          <p:spTgt spid="48">
                                            <p:txEl>
                                              <p:pRg st="0" end="0"/>
                                            </p:txEl>
                                          </p:spTgt>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48">
                                            <p:txEl>
                                              <p:pRg st="1" end="1"/>
                                            </p:txEl>
                                          </p:spTgt>
                                        </p:tgtEl>
                                        <p:attrNameLst>
                                          <p:attrName>style.visibility</p:attrName>
                                        </p:attrNameLst>
                                      </p:cBhvr>
                                      <p:to>
                                        <p:strVal val="visible"/>
                                      </p:to>
                                    </p:set>
                                    <p:animEffect transition="in" filter="wipe(up)">
                                      <p:cBhvr>
                                        <p:cTn id="108" dur="500"/>
                                        <p:tgtEl>
                                          <p:spTgt spid="48">
                                            <p:txEl>
                                              <p:pRg st="1" end="1"/>
                                            </p:txEl>
                                          </p:spTgt>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48">
                                            <p:txEl>
                                              <p:pRg st="2" end="2"/>
                                            </p:txEl>
                                          </p:spTgt>
                                        </p:tgtEl>
                                        <p:attrNameLst>
                                          <p:attrName>style.visibility</p:attrName>
                                        </p:attrNameLst>
                                      </p:cBhvr>
                                      <p:to>
                                        <p:strVal val="visible"/>
                                      </p:to>
                                    </p:set>
                                    <p:animEffect transition="in" filter="wipe(up)">
                                      <p:cBhvr>
                                        <p:cTn id="111" dur="500"/>
                                        <p:tgtEl>
                                          <p:spTgt spid="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1"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Lst>
      </p:bldP>
      <p:bldP spid="6" grpId="0" build="p">
        <p:tmplLst>
          <p:tmpl lvl="1">
            <p:tnLst>
              <p:par>
                <p:cTn presetID="22" presetClass="entr" presetSubtype="1"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up)">
                      <p:cBhvr>
                        <p:cTn dur="500"/>
                        <p:tgtEl>
                          <p:spTgt spid="6"/>
                        </p:tgtEl>
                      </p:cBhvr>
                    </p:animEffect>
                  </p:childTnLst>
                </p:cTn>
              </p:par>
            </p:tnLst>
          </p:tmpl>
        </p:tmplLst>
      </p:bldP>
      <p:bldP spid="7" grpId="0" animBg="1"/>
      <p:bldP spid="43" grpId="0" animBg="1"/>
      <p:bldP spid="44" grpId="0" animBg="1"/>
      <p:bldP spid="45" grpId="0" animBg="1"/>
      <p:bldP spid="46" grpId="0" build="p">
        <p:tmplLst>
          <p:tmpl lvl="1">
            <p:tnLst>
              <p:par>
                <p:cTn presetID="22" presetClass="entr" presetSubtype="1"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up)">
                      <p:cBhvr>
                        <p:cTn dur="500"/>
                        <p:tgtEl>
                          <p:spTgt spid="46"/>
                        </p:tgtEl>
                      </p:cBhvr>
                    </p:animEffect>
                  </p:childTnLst>
                </p:cTn>
              </p:par>
            </p:tnLst>
          </p:tmpl>
        </p:tmplLst>
      </p:bldP>
      <p:bldP spid="47" grpId="0" build="p">
        <p:tmplLst>
          <p:tmpl lvl="1">
            <p:tnLst>
              <p:par>
                <p:cTn presetID="22" presetClass="entr" presetSubtype="1"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wipe(up)">
                      <p:cBhvr>
                        <p:cTn dur="500"/>
                        <p:tgtEl>
                          <p:spTgt spid="47"/>
                        </p:tgtEl>
                      </p:cBhvr>
                    </p:animEffect>
                  </p:childTnLst>
                </p:cTn>
              </p:par>
            </p:tnLst>
          </p:tmpl>
        </p:tmplLst>
      </p:bldP>
      <p:bldP spid="48" grpId="0" build="p">
        <p:tmplLst>
          <p:tmpl lvl="1">
            <p:tnLst>
              <p:par>
                <p:cTn presetID="22" presetClass="entr" presetSubtype="1"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up)">
                      <p:cBhvr>
                        <p:cTn dur="500"/>
                        <p:tgtEl>
                          <p:spTgt spid="48"/>
                        </p:tgtEl>
                      </p:cBhvr>
                    </p:animEffect>
                  </p:childTnLst>
                </p:cTn>
              </p:par>
            </p:tnLst>
          </p:tmpl>
        </p:tmplLst>
      </p:bldP>
      <p:bldP spid="49" grpId="0" build="p">
        <p:tmplLst>
          <p:tmpl lvl="1">
            <p:tnLst>
              <p:par>
                <p:cTn presetID="22" presetClass="entr" presetSubtype="1"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up)">
                      <p:cBhvr>
                        <p:cTn dur="500"/>
                        <p:tgtEl>
                          <p:spTgt spid="49"/>
                        </p:tgtEl>
                      </p:cBhvr>
                    </p:animEffect>
                  </p:childTnLst>
                </p:cTn>
              </p:par>
            </p:tnLst>
          </p:tmpl>
        </p:tmplLst>
      </p:bldP>
      <p:bldP spid="50" grpId="0" build="p">
        <p:tmplLst>
          <p:tmpl lvl="1">
            <p:tnLst>
              <p:par>
                <p:cTn presetID="22" presetClass="entr" presetSubtype="1"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up)">
                      <p:cBhvr>
                        <p:cTn dur="500"/>
                        <p:tgtEl>
                          <p:spTgt spid="50"/>
                        </p:tgtEl>
                      </p:cBhvr>
                    </p:animEffect>
                  </p:childTnLst>
                </p:cTn>
              </p:par>
            </p:tnLst>
          </p:tmpl>
        </p:tmplLst>
      </p:bldP>
      <p:bldP spid="51" grpId="0" build="p">
        <p:tmplLst>
          <p:tmpl lvl="1">
            <p:tnLst>
              <p:par>
                <p:cTn presetID="22" presetClass="entr" presetSubtype="1"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up)">
                      <p:cBhvr>
                        <p:cTn dur="500"/>
                        <p:tgtEl>
                          <p:spTgt spid="51"/>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p:nvPr>
        </p:nvSpPr>
        <p:spPr>
          <a:xfrm>
            <a:off x="1524000"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8" name="Picture Placeholder 7"/>
          <p:cNvSpPr>
            <a:spLocks noGrp="1"/>
          </p:cNvSpPr>
          <p:nvPr>
            <p:ph type="pic" sz="quarter" idx="15"/>
          </p:nvPr>
        </p:nvSpPr>
        <p:spPr>
          <a:xfrm>
            <a:off x="3807619"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9" name="Picture Placeholder 7"/>
          <p:cNvSpPr>
            <a:spLocks noGrp="1"/>
          </p:cNvSpPr>
          <p:nvPr>
            <p:ph type="pic" sz="quarter" idx="16"/>
          </p:nvPr>
        </p:nvSpPr>
        <p:spPr>
          <a:xfrm>
            <a:off x="5979319"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0" name="Picture Placeholder 7"/>
          <p:cNvSpPr>
            <a:spLocks noGrp="1"/>
          </p:cNvSpPr>
          <p:nvPr>
            <p:ph type="pic" sz="quarter" idx="17"/>
          </p:nvPr>
        </p:nvSpPr>
        <p:spPr>
          <a:xfrm>
            <a:off x="8236744"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195524362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4900046" y="2229842"/>
            <a:ext cx="2119086" cy="297543"/>
          </a:xfrm>
        </p:spPr>
        <p:txBody>
          <a:bodyPr lIns="0" tIns="0" rIns="0" bIns="0">
            <a:normAutofit/>
          </a:bodyPr>
          <a:lstStyle>
            <a:lvl1pPr marL="0" indent="0">
              <a:buNone/>
              <a:defRPr sz="1600">
                <a:solidFill>
                  <a:schemeClr val="accent1"/>
                </a:solidFill>
              </a:defRPr>
            </a:lvl1pPr>
          </a:lstStyle>
          <a:p>
            <a:pPr lvl="0"/>
            <a:r>
              <a:rPr lang="en-US" dirty="0" smtClean="0"/>
              <a:t>Graphic Designer</a:t>
            </a:r>
          </a:p>
        </p:txBody>
      </p:sp>
      <p:sp>
        <p:nvSpPr>
          <p:cNvPr id="6" name="Text Placeholder 5"/>
          <p:cNvSpPr>
            <a:spLocks noGrp="1"/>
          </p:cNvSpPr>
          <p:nvPr>
            <p:ph type="body" sz="quarter" idx="11" hasCustomPrompt="1"/>
          </p:nvPr>
        </p:nvSpPr>
        <p:spPr>
          <a:xfrm>
            <a:off x="4925181" y="2695105"/>
            <a:ext cx="2758054" cy="1689974"/>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a:t>
            </a:r>
            <a:endParaRPr lang="en-US" dirty="0" smtClean="0"/>
          </a:p>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12" name="Text Placeholder 4"/>
          <p:cNvSpPr>
            <a:spLocks noGrp="1"/>
          </p:cNvSpPr>
          <p:nvPr>
            <p:ph type="body" sz="quarter" idx="15" hasCustomPrompt="1"/>
          </p:nvPr>
        </p:nvSpPr>
        <p:spPr>
          <a:xfrm>
            <a:off x="8301831" y="2259920"/>
            <a:ext cx="1248229" cy="202293"/>
          </a:xfrm>
        </p:spPr>
        <p:txBody>
          <a:bodyPr lIns="0" tIns="0" rIns="0" bIns="0">
            <a:normAutofit/>
          </a:bodyPr>
          <a:lstStyle>
            <a:lvl1pPr marL="0" indent="0">
              <a:buNone/>
              <a:defRPr sz="1600">
                <a:solidFill>
                  <a:schemeClr val="accent1"/>
                </a:solidFill>
              </a:defRPr>
            </a:lvl1pPr>
          </a:lstStyle>
          <a:p>
            <a:pPr lvl="0"/>
            <a:r>
              <a:rPr lang="en-US" dirty="0" smtClean="0"/>
              <a:t>Skills</a:t>
            </a:r>
          </a:p>
        </p:txBody>
      </p:sp>
      <p:grpSp>
        <p:nvGrpSpPr>
          <p:cNvPr id="13" name="Group 12"/>
          <p:cNvGrpSpPr/>
          <p:nvPr userDrawn="1"/>
        </p:nvGrpSpPr>
        <p:grpSpPr>
          <a:xfrm>
            <a:off x="4930290" y="4409952"/>
            <a:ext cx="295692" cy="341437"/>
            <a:chOff x="9621317" y="8549286"/>
            <a:chExt cx="597496" cy="689930"/>
          </a:xfrm>
        </p:grpSpPr>
        <p:sp>
          <p:nvSpPr>
            <p:cNvPr id="14" name="Shape 486"/>
            <p:cNvSpPr/>
            <p:nvPr/>
          </p:nvSpPr>
          <p:spPr>
            <a:xfrm>
              <a:off x="9621317" y="8549286"/>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487"/>
            <p:cNvSpPr/>
            <p:nvPr/>
          </p:nvSpPr>
          <p:spPr>
            <a:xfrm>
              <a:off x="9842498" y="8748823"/>
              <a:ext cx="145884" cy="262640"/>
            </a:xfrm>
            <a:custGeom>
              <a:avLst/>
              <a:gdLst/>
              <a:ahLst/>
              <a:cxnLst>
                <a:cxn ang="0">
                  <a:pos x="wd2" y="hd2"/>
                </a:cxn>
                <a:cxn ang="5400000">
                  <a:pos x="wd2" y="hd2"/>
                </a:cxn>
                <a:cxn ang="10800000">
                  <a:pos x="wd2" y="hd2"/>
                </a:cxn>
                <a:cxn ang="16200000">
                  <a:pos x="wd2" y="hd2"/>
                </a:cxn>
              </a:cxnLst>
              <a:rect l="0" t="0" r="r" b="b"/>
              <a:pathLst>
                <a:path w="21600" h="21600" extrusionOk="0">
                  <a:moveTo>
                    <a:pt x="21600" y="3757"/>
                  </a:moveTo>
                  <a:lnTo>
                    <a:pt x="15430" y="3757"/>
                  </a:lnTo>
                  <a:cubicBezTo>
                    <a:pt x="14702" y="3757"/>
                    <a:pt x="13885" y="4288"/>
                    <a:pt x="13885" y="5002"/>
                  </a:cubicBezTo>
                  <a:lnTo>
                    <a:pt x="13885" y="7478"/>
                  </a:lnTo>
                  <a:lnTo>
                    <a:pt x="21600" y="7478"/>
                  </a:lnTo>
                  <a:lnTo>
                    <a:pt x="21600" y="11004"/>
                  </a:lnTo>
                  <a:lnTo>
                    <a:pt x="13885" y="11004"/>
                  </a:lnTo>
                  <a:lnTo>
                    <a:pt x="13885" y="21600"/>
                  </a:lnTo>
                  <a:lnTo>
                    <a:pt x="6602" y="21600"/>
                  </a:lnTo>
                  <a:lnTo>
                    <a:pt x="6602" y="11004"/>
                  </a:lnTo>
                  <a:lnTo>
                    <a:pt x="0" y="11004"/>
                  </a:lnTo>
                  <a:lnTo>
                    <a:pt x="0" y="7478"/>
                  </a:lnTo>
                  <a:lnTo>
                    <a:pt x="6602" y="7478"/>
                  </a:lnTo>
                  <a:lnTo>
                    <a:pt x="6602" y="5401"/>
                  </a:lnTo>
                  <a:cubicBezTo>
                    <a:pt x="6602" y="2424"/>
                    <a:pt x="10324" y="0"/>
                    <a:pt x="15430" y="0"/>
                  </a:cubicBezTo>
                  <a:lnTo>
                    <a:pt x="21600" y="0"/>
                  </a:lnTo>
                  <a:cubicBezTo>
                    <a:pt x="21600" y="0"/>
                    <a:pt x="21600" y="3757"/>
                    <a:pt x="21600" y="375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6" name="Group 15"/>
          <p:cNvGrpSpPr/>
          <p:nvPr userDrawn="1"/>
        </p:nvGrpSpPr>
        <p:grpSpPr>
          <a:xfrm>
            <a:off x="4930290" y="4811074"/>
            <a:ext cx="295692" cy="341437"/>
            <a:chOff x="9621317" y="9359820"/>
            <a:chExt cx="597496" cy="689930"/>
          </a:xfrm>
        </p:grpSpPr>
        <p:sp>
          <p:nvSpPr>
            <p:cNvPr id="17" name="Shape 490"/>
            <p:cNvSpPr/>
            <p:nvPr/>
          </p:nvSpPr>
          <p:spPr>
            <a:xfrm>
              <a:off x="9621317" y="9359820"/>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491"/>
            <p:cNvSpPr/>
            <p:nvPr/>
          </p:nvSpPr>
          <p:spPr>
            <a:xfrm>
              <a:off x="9803446" y="9613620"/>
              <a:ext cx="219833" cy="178645"/>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804" y="2992"/>
                    <a:pt x="19950" y="3284"/>
                    <a:pt x="19054" y="3416"/>
                  </a:cubicBezTo>
                  <a:cubicBezTo>
                    <a:pt x="19970" y="2741"/>
                    <a:pt x="20673" y="1673"/>
                    <a:pt x="21003" y="400"/>
                  </a:cubicBezTo>
                  <a:cubicBezTo>
                    <a:pt x="20147" y="1023"/>
                    <a:pt x="19198" y="1478"/>
                    <a:pt x="18189" y="1722"/>
                  </a:cubicBezTo>
                  <a:cubicBezTo>
                    <a:pt x="17381" y="661"/>
                    <a:pt x="16229" y="0"/>
                    <a:pt x="14955" y="0"/>
                  </a:cubicBezTo>
                  <a:cubicBezTo>
                    <a:pt x="12507" y="0"/>
                    <a:pt x="10524" y="2442"/>
                    <a:pt x="10524" y="5451"/>
                  </a:cubicBezTo>
                  <a:cubicBezTo>
                    <a:pt x="10524" y="5879"/>
                    <a:pt x="10562" y="6297"/>
                    <a:pt x="10638" y="6697"/>
                  </a:cubicBezTo>
                  <a:cubicBezTo>
                    <a:pt x="6956" y="6467"/>
                    <a:pt x="3689" y="4296"/>
                    <a:pt x="1504" y="998"/>
                  </a:cubicBezTo>
                  <a:cubicBezTo>
                    <a:pt x="1122" y="1802"/>
                    <a:pt x="903" y="2741"/>
                    <a:pt x="903" y="3740"/>
                  </a:cubicBezTo>
                  <a:cubicBezTo>
                    <a:pt x="903" y="5632"/>
                    <a:pt x="1686" y="7299"/>
                    <a:pt x="2875" y="8280"/>
                  </a:cubicBezTo>
                  <a:cubicBezTo>
                    <a:pt x="2150" y="8248"/>
                    <a:pt x="1466" y="8005"/>
                    <a:pt x="868" y="7598"/>
                  </a:cubicBezTo>
                  <a:cubicBezTo>
                    <a:pt x="868" y="7619"/>
                    <a:pt x="868" y="7643"/>
                    <a:pt x="868" y="7664"/>
                  </a:cubicBezTo>
                  <a:cubicBezTo>
                    <a:pt x="868" y="10308"/>
                    <a:pt x="2396" y="12510"/>
                    <a:pt x="4423" y="13011"/>
                  </a:cubicBezTo>
                  <a:cubicBezTo>
                    <a:pt x="4051" y="13136"/>
                    <a:pt x="3660" y="13202"/>
                    <a:pt x="3255" y="13202"/>
                  </a:cubicBezTo>
                  <a:cubicBezTo>
                    <a:pt x="2970" y="13202"/>
                    <a:pt x="2693" y="13167"/>
                    <a:pt x="2421" y="13105"/>
                  </a:cubicBezTo>
                  <a:cubicBezTo>
                    <a:pt x="2985" y="15272"/>
                    <a:pt x="4622" y="16848"/>
                    <a:pt x="6560" y="16893"/>
                  </a:cubicBezTo>
                  <a:cubicBezTo>
                    <a:pt x="5043" y="18354"/>
                    <a:pt x="3134" y="19227"/>
                    <a:pt x="1057" y="19227"/>
                  </a:cubicBezTo>
                  <a:cubicBezTo>
                    <a:pt x="700" y="19227"/>
                    <a:pt x="348" y="19200"/>
                    <a:pt x="0" y="19151"/>
                  </a:cubicBezTo>
                  <a:cubicBezTo>
                    <a:pt x="1961" y="20699"/>
                    <a:pt x="4290" y="21600"/>
                    <a:pt x="6793" y="21600"/>
                  </a:cubicBezTo>
                  <a:cubicBezTo>
                    <a:pt x="14944" y="21600"/>
                    <a:pt x="19402" y="13293"/>
                    <a:pt x="19402" y="6084"/>
                  </a:cubicBezTo>
                  <a:cubicBezTo>
                    <a:pt x="19402" y="5848"/>
                    <a:pt x="19398" y="5615"/>
                    <a:pt x="19389" y="5378"/>
                  </a:cubicBezTo>
                  <a:cubicBezTo>
                    <a:pt x="20254" y="4609"/>
                    <a:pt x="21005" y="3649"/>
                    <a:pt x="21600" y="255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2" name="Group 21"/>
          <p:cNvGrpSpPr/>
          <p:nvPr userDrawn="1"/>
        </p:nvGrpSpPr>
        <p:grpSpPr>
          <a:xfrm>
            <a:off x="4930290" y="5212196"/>
            <a:ext cx="295692" cy="341437"/>
            <a:chOff x="9621317" y="10170354"/>
            <a:chExt cx="597496" cy="689930"/>
          </a:xfrm>
        </p:grpSpPr>
        <p:sp>
          <p:nvSpPr>
            <p:cNvPr id="23" name="Shape 494"/>
            <p:cNvSpPr/>
            <p:nvPr/>
          </p:nvSpPr>
          <p:spPr>
            <a:xfrm>
              <a:off x="9621317" y="10170354"/>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495"/>
            <p:cNvSpPr/>
            <p:nvPr/>
          </p:nvSpPr>
          <p:spPr>
            <a:xfrm>
              <a:off x="9813071" y="10398695"/>
              <a:ext cx="219833" cy="219834"/>
            </a:xfrm>
            <a:custGeom>
              <a:avLst/>
              <a:gdLst/>
              <a:ahLst/>
              <a:cxnLst>
                <a:cxn ang="0">
                  <a:pos x="wd2" y="hd2"/>
                </a:cxn>
                <a:cxn ang="5400000">
                  <a:pos x="wd2" y="hd2"/>
                </a:cxn>
                <a:cxn ang="10800000">
                  <a:pos x="wd2" y="hd2"/>
                </a:cxn>
                <a:cxn ang="16200000">
                  <a:pos x="wd2" y="hd2"/>
                </a:cxn>
              </a:cxnLst>
              <a:rect l="0" t="0" r="r" b="b"/>
              <a:pathLst>
                <a:path w="19314" h="19315" extrusionOk="0">
                  <a:moveTo>
                    <a:pt x="11140" y="11141"/>
                  </a:moveTo>
                  <a:cubicBezTo>
                    <a:pt x="9229" y="13052"/>
                    <a:pt x="7015" y="14879"/>
                    <a:pt x="6140" y="14004"/>
                  </a:cubicBezTo>
                  <a:cubicBezTo>
                    <a:pt x="4888" y="12751"/>
                    <a:pt x="4115" y="11660"/>
                    <a:pt x="1355" y="13880"/>
                  </a:cubicBezTo>
                  <a:cubicBezTo>
                    <a:pt x="-1407" y="16100"/>
                    <a:pt x="714" y="17579"/>
                    <a:pt x="1927" y="18793"/>
                  </a:cubicBezTo>
                  <a:cubicBezTo>
                    <a:pt x="3327" y="20193"/>
                    <a:pt x="8547" y="18867"/>
                    <a:pt x="13707" y="13708"/>
                  </a:cubicBezTo>
                  <a:cubicBezTo>
                    <a:pt x="18866" y="8548"/>
                    <a:pt x="20193" y="3327"/>
                    <a:pt x="18792" y="1927"/>
                  </a:cubicBezTo>
                  <a:cubicBezTo>
                    <a:pt x="17578" y="713"/>
                    <a:pt x="16098" y="-1407"/>
                    <a:pt x="13880" y="1355"/>
                  </a:cubicBezTo>
                  <a:cubicBezTo>
                    <a:pt x="11661" y="4115"/>
                    <a:pt x="12751" y="4888"/>
                    <a:pt x="14004" y="6141"/>
                  </a:cubicBezTo>
                  <a:cubicBezTo>
                    <a:pt x="14879" y="7015"/>
                    <a:pt x="13052" y="9228"/>
                    <a:pt x="11140" y="11141"/>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500"/>
          <p:cNvSpPr/>
          <p:nvPr userDrawn="1"/>
        </p:nvSpPr>
        <p:spPr>
          <a:xfrm flipH="1" flipV="1">
            <a:off x="8300821" y="2893467"/>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6" name="Shape 501"/>
          <p:cNvSpPr/>
          <p:nvPr userDrawn="1"/>
        </p:nvSpPr>
        <p:spPr>
          <a:xfrm flipH="1">
            <a:off x="8300821" y="2893467"/>
            <a:ext cx="1385511"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7" name="Shape 504"/>
          <p:cNvSpPr/>
          <p:nvPr userDrawn="1"/>
        </p:nvSpPr>
        <p:spPr>
          <a:xfrm flipH="1">
            <a:off x="8300821" y="3666350"/>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8" name="Shape 505"/>
          <p:cNvSpPr/>
          <p:nvPr userDrawn="1"/>
        </p:nvSpPr>
        <p:spPr>
          <a:xfrm flipH="1">
            <a:off x="8300821" y="3666350"/>
            <a:ext cx="2183552"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9" name="Shape 508"/>
          <p:cNvSpPr/>
          <p:nvPr userDrawn="1"/>
        </p:nvSpPr>
        <p:spPr>
          <a:xfrm flipH="1">
            <a:off x="8300821" y="4431691"/>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0" name="Shape 509"/>
          <p:cNvSpPr/>
          <p:nvPr userDrawn="1"/>
        </p:nvSpPr>
        <p:spPr>
          <a:xfrm flipH="1">
            <a:off x="8300821" y="4431691"/>
            <a:ext cx="978769"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1" name="Shape 512"/>
          <p:cNvSpPr/>
          <p:nvPr userDrawn="1"/>
        </p:nvSpPr>
        <p:spPr>
          <a:xfrm flipH="1">
            <a:off x="8300821" y="5204574"/>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2" name="Shape 513"/>
          <p:cNvSpPr/>
          <p:nvPr userDrawn="1"/>
        </p:nvSpPr>
        <p:spPr>
          <a:xfrm flipH="1">
            <a:off x="8300821" y="5204574"/>
            <a:ext cx="1510864"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3" name="Shape 482"/>
          <p:cNvSpPr/>
          <p:nvPr userDrawn="1"/>
        </p:nvSpPr>
        <p:spPr>
          <a:xfrm>
            <a:off x="1524000" y="2417480"/>
            <a:ext cx="2783595" cy="300619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1524000" y="2194562"/>
            <a:ext cx="2783595" cy="3056425"/>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35" name="Text Placeholder 5"/>
          <p:cNvSpPr>
            <a:spLocks noGrp="1"/>
          </p:cNvSpPr>
          <p:nvPr>
            <p:ph type="body" sz="quarter" idx="16" hasCustomPrompt="1"/>
          </p:nvPr>
        </p:nvSpPr>
        <p:spPr>
          <a:xfrm>
            <a:off x="8300821" y="2656929"/>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36" name="Text Placeholder 5"/>
          <p:cNvSpPr>
            <a:spLocks noGrp="1"/>
          </p:cNvSpPr>
          <p:nvPr>
            <p:ph type="body" sz="quarter" idx="17" hasCustomPrompt="1"/>
          </p:nvPr>
        </p:nvSpPr>
        <p:spPr>
          <a:xfrm>
            <a:off x="9467299" y="3029023"/>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37" name="Text Placeholder 5"/>
          <p:cNvSpPr>
            <a:spLocks noGrp="1"/>
          </p:cNvSpPr>
          <p:nvPr>
            <p:ph type="body" sz="quarter" idx="18" hasCustomPrompt="1"/>
          </p:nvPr>
        </p:nvSpPr>
        <p:spPr>
          <a:xfrm>
            <a:off x="8300821" y="3429889"/>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38" name="Text Placeholder 5"/>
          <p:cNvSpPr>
            <a:spLocks noGrp="1"/>
          </p:cNvSpPr>
          <p:nvPr>
            <p:ph type="body" sz="quarter" idx="19" hasCustomPrompt="1"/>
          </p:nvPr>
        </p:nvSpPr>
        <p:spPr>
          <a:xfrm>
            <a:off x="10275019" y="3809603"/>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39" name="Text Placeholder 5"/>
          <p:cNvSpPr>
            <a:spLocks noGrp="1"/>
          </p:cNvSpPr>
          <p:nvPr>
            <p:ph type="body" sz="quarter" idx="20" hasCustomPrompt="1"/>
          </p:nvPr>
        </p:nvSpPr>
        <p:spPr>
          <a:xfrm>
            <a:off x="8300821" y="4202771"/>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40" name="Text Placeholder 5"/>
          <p:cNvSpPr>
            <a:spLocks noGrp="1"/>
          </p:cNvSpPr>
          <p:nvPr>
            <p:ph type="body" sz="quarter" idx="21" hasCustomPrompt="1"/>
          </p:nvPr>
        </p:nvSpPr>
        <p:spPr>
          <a:xfrm>
            <a:off x="9063439" y="4574865"/>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41" name="Text Placeholder 5"/>
          <p:cNvSpPr>
            <a:spLocks noGrp="1"/>
          </p:cNvSpPr>
          <p:nvPr>
            <p:ph type="body" sz="quarter" idx="22" hasCustomPrompt="1"/>
          </p:nvPr>
        </p:nvSpPr>
        <p:spPr>
          <a:xfrm>
            <a:off x="8300821" y="4967102"/>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42" name="Text Placeholder 5"/>
          <p:cNvSpPr>
            <a:spLocks noGrp="1"/>
          </p:cNvSpPr>
          <p:nvPr>
            <p:ph type="body" sz="quarter" idx="23" hasCustomPrompt="1"/>
          </p:nvPr>
        </p:nvSpPr>
        <p:spPr>
          <a:xfrm>
            <a:off x="9604459" y="5339196"/>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43" name="Text Placeholder 5"/>
          <p:cNvSpPr>
            <a:spLocks noGrp="1"/>
          </p:cNvSpPr>
          <p:nvPr>
            <p:ph type="body" sz="quarter" idx="24" hasCustomPrompt="1"/>
          </p:nvPr>
        </p:nvSpPr>
        <p:spPr>
          <a:xfrm>
            <a:off x="5398083" y="4470425"/>
            <a:ext cx="11868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agam_banda90</a:t>
            </a:r>
          </a:p>
        </p:txBody>
      </p:sp>
      <p:sp>
        <p:nvSpPr>
          <p:cNvPr id="44" name="Text Placeholder 5"/>
          <p:cNvSpPr>
            <a:spLocks noGrp="1"/>
          </p:cNvSpPr>
          <p:nvPr>
            <p:ph type="body" sz="quarter" idx="25" hasCustomPrompt="1"/>
          </p:nvPr>
        </p:nvSpPr>
        <p:spPr>
          <a:xfrm>
            <a:off x="5398083" y="4880519"/>
            <a:ext cx="14154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banda_keren1990</a:t>
            </a:r>
          </a:p>
        </p:txBody>
      </p:sp>
      <p:sp>
        <p:nvSpPr>
          <p:cNvPr id="45" name="Text Placeholder 5"/>
          <p:cNvSpPr>
            <a:spLocks noGrp="1"/>
          </p:cNvSpPr>
          <p:nvPr>
            <p:ph type="body" sz="quarter" idx="26" hasCustomPrompt="1"/>
          </p:nvPr>
        </p:nvSpPr>
        <p:spPr>
          <a:xfrm>
            <a:off x="5398083" y="5310073"/>
            <a:ext cx="11868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+0123456789</a:t>
            </a:r>
          </a:p>
        </p:txBody>
      </p:sp>
    </p:spTree>
    <p:extLst>
      <p:ext uri="{BB962C8B-B14F-4D97-AF65-F5344CB8AC3E}">
        <p14:creationId xmlns:p14="http://schemas.microsoft.com/office/powerpoint/2010/main" val="414407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anim calcmode="lin" valueType="num">
                                      <p:cBhvr>
                                        <p:cTn id="22" dur="500" fill="hold"/>
                                        <p:tgtEl>
                                          <p:spTgt spid="33"/>
                                        </p:tgtEl>
                                        <p:attrNameLst>
                                          <p:attrName>ppt_x</p:attrName>
                                        </p:attrNameLst>
                                      </p:cBhvr>
                                      <p:tavLst>
                                        <p:tav tm="0">
                                          <p:val>
                                            <p:strVal val="#ppt_x"/>
                                          </p:val>
                                        </p:tav>
                                        <p:tav tm="100000">
                                          <p:val>
                                            <p:strVal val="#ppt_x"/>
                                          </p:val>
                                        </p:tav>
                                      </p:tavLst>
                                    </p:anim>
                                    <p:anim calcmode="lin" valueType="num">
                                      <p:cBhvr>
                                        <p:cTn id="23" dur="500" fill="hold"/>
                                        <p:tgtEl>
                                          <p:spTgt spid="33"/>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dissolve">
                                      <p:cBhvr>
                                        <p:cTn id="27" dur="500"/>
                                        <p:tgtEl>
                                          <p:spTgt spid="5">
                                            <p:txEl>
                                              <p:pRg st="0" end="0"/>
                                            </p:txEl>
                                          </p:spTgt>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wipe(left)">
                                      <p:cBhvr>
                                        <p:cTn id="31" dur="500"/>
                                        <p:tgtEl>
                                          <p:spTgt spid="6">
                                            <p:txEl>
                                              <p:pRg st="0" end="0"/>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wipe(left)">
                                      <p:cBhvr>
                                        <p:cTn id="34" dur="500"/>
                                        <p:tgtEl>
                                          <p:spTgt spid="6">
                                            <p:txEl>
                                              <p:pRg st="1" end="1"/>
                                            </p:txEl>
                                          </p:spTgt>
                                        </p:tgtEl>
                                      </p:cBhvr>
                                    </p:animEffect>
                                  </p:childTnLst>
                                </p:cTn>
                              </p:par>
                            </p:childTnLst>
                          </p:cTn>
                        </p:par>
                        <p:par>
                          <p:cTn id="35" fill="hold">
                            <p:stCondLst>
                              <p:cond delay="3000"/>
                            </p:stCondLst>
                            <p:childTnLst>
                              <p:par>
                                <p:cTn id="36" presetID="53" presetClass="entr" presetSubtype="16"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animEffect transition="in" filter="fade">
                                      <p:cBhvr>
                                        <p:cTn id="40" dur="500"/>
                                        <p:tgtEl>
                                          <p:spTgt spid="13"/>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43">
                                            <p:txEl>
                                              <p:pRg st="0" end="0"/>
                                            </p:txEl>
                                          </p:spTgt>
                                        </p:tgtEl>
                                        <p:attrNameLst>
                                          <p:attrName>style.visibility</p:attrName>
                                        </p:attrNameLst>
                                      </p:cBhvr>
                                      <p:to>
                                        <p:strVal val="visible"/>
                                      </p:to>
                                    </p:set>
                                    <p:animEffect transition="in" filter="fade">
                                      <p:cBhvr>
                                        <p:cTn id="44" dur="500"/>
                                        <p:tgtEl>
                                          <p:spTgt spid="43">
                                            <p:txEl>
                                              <p:pRg st="0" end="0"/>
                                            </p:txEl>
                                          </p:spTgt>
                                        </p:tgtEl>
                                      </p:cBhvr>
                                    </p:animEffect>
                                  </p:childTnLst>
                                </p:cTn>
                              </p:par>
                            </p:childTnLst>
                          </p:cTn>
                        </p:par>
                        <p:par>
                          <p:cTn id="45" fill="hold">
                            <p:stCondLst>
                              <p:cond delay="4000"/>
                            </p:stCondLst>
                            <p:childTnLst>
                              <p:par>
                                <p:cTn id="46" presetID="53" presetClass="entr" presetSubtype="16"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childTnLst>
                          </p:cTn>
                        </p:par>
                        <p:par>
                          <p:cTn id="51" fill="hold">
                            <p:stCondLst>
                              <p:cond delay="4500"/>
                            </p:stCondLst>
                            <p:childTnLst>
                              <p:par>
                                <p:cTn id="52" presetID="10" presetClass="entr" presetSubtype="0" fill="hold" grpId="0" nodeType="afterEffect">
                                  <p:stCondLst>
                                    <p:cond delay="0"/>
                                  </p:stCondLst>
                                  <p:childTnLst>
                                    <p:set>
                                      <p:cBhvr>
                                        <p:cTn id="53" dur="1" fill="hold">
                                          <p:stCondLst>
                                            <p:cond delay="0"/>
                                          </p:stCondLst>
                                        </p:cTn>
                                        <p:tgtEl>
                                          <p:spTgt spid="44">
                                            <p:txEl>
                                              <p:pRg st="0" end="0"/>
                                            </p:txEl>
                                          </p:spTgt>
                                        </p:tgtEl>
                                        <p:attrNameLst>
                                          <p:attrName>style.visibility</p:attrName>
                                        </p:attrNameLst>
                                      </p:cBhvr>
                                      <p:to>
                                        <p:strVal val="visible"/>
                                      </p:to>
                                    </p:set>
                                    <p:animEffect transition="in" filter="fade">
                                      <p:cBhvr>
                                        <p:cTn id="54" dur="500"/>
                                        <p:tgtEl>
                                          <p:spTgt spid="44">
                                            <p:txEl>
                                              <p:pRg st="0" end="0"/>
                                            </p:txEl>
                                          </p:spTgt>
                                        </p:tgtEl>
                                      </p:cBhvr>
                                    </p:animEffect>
                                  </p:childTnLst>
                                </p:cTn>
                              </p:par>
                            </p:childTnLst>
                          </p:cTn>
                        </p:par>
                        <p:par>
                          <p:cTn id="55" fill="hold">
                            <p:stCondLst>
                              <p:cond delay="5000"/>
                            </p:stCondLst>
                            <p:childTnLst>
                              <p:par>
                                <p:cTn id="56" presetID="53" presetClass="entr" presetSubtype="16" fill="hold" nodeType="after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ppt_w</p:attrName>
                                        </p:attrNameLst>
                                      </p:cBhvr>
                                      <p:tavLst>
                                        <p:tav tm="0">
                                          <p:val>
                                            <p:fltVal val="0"/>
                                          </p:val>
                                        </p:tav>
                                        <p:tav tm="100000">
                                          <p:val>
                                            <p:strVal val="#ppt_w"/>
                                          </p:val>
                                        </p:tav>
                                      </p:tavLst>
                                    </p:anim>
                                    <p:anim calcmode="lin" valueType="num">
                                      <p:cBhvr>
                                        <p:cTn id="59" dur="500" fill="hold"/>
                                        <p:tgtEl>
                                          <p:spTgt spid="22"/>
                                        </p:tgtEl>
                                        <p:attrNameLst>
                                          <p:attrName>ppt_h</p:attrName>
                                        </p:attrNameLst>
                                      </p:cBhvr>
                                      <p:tavLst>
                                        <p:tav tm="0">
                                          <p:val>
                                            <p:fltVal val="0"/>
                                          </p:val>
                                        </p:tav>
                                        <p:tav tm="100000">
                                          <p:val>
                                            <p:strVal val="#ppt_h"/>
                                          </p:val>
                                        </p:tav>
                                      </p:tavLst>
                                    </p:anim>
                                    <p:animEffect transition="in" filter="fade">
                                      <p:cBhvr>
                                        <p:cTn id="60" dur="500"/>
                                        <p:tgtEl>
                                          <p:spTgt spid="22"/>
                                        </p:tgtEl>
                                      </p:cBhvr>
                                    </p:animEffect>
                                  </p:childTnLst>
                                </p:cTn>
                              </p:par>
                            </p:childTnLst>
                          </p:cTn>
                        </p:par>
                        <p:par>
                          <p:cTn id="61" fill="hold">
                            <p:stCondLst>
                              <p:cond delay="5500"/>
                            </p:stCondLst>
                            <p:childTnLst>
                              <p:par>
                                <p:cTn id="62" presetID="10" presetClass="entr" presetSubtype="0" fill="hold" grpId="0" nodeType="afterEffect">
                                  <p:stCondLst>
                                    <p:cond delay="0"/>
                                  </p:stCondLst>
                                  <p:childTnLst>
                                    <p:set>
                                      <p:cBhvr>
                                        <p:cTn id="63" dur="1" fill="hold">
                                          <p:stCondLst>
                                            <p:cond delay="0"/>
                                          </p:stCondLst>
                                        </p:cTn>
                                        <p:tgtEl>
                                          <p:spTgt spid="45">
                                            <p:txEl>
                                              <p:pRg st="0" end="0"/>
                                            </p:txEl>
                                          </p:spTgt>
                                        </p:tgtEl>
                                        <p:attrNameLst>
                                          <p:attrName>style.visibility</p:attrName>
                                        </p:attrNameLst>
                                      </p:cBhvr>
                                      <p:to>
                                        <p:strVal val="visible"/>
                                      </p:to>
                                    </p:set>
                                    <p:animEffect transition="in" filter="fade">
                                      <p:cBhvr>
                                        <p:cTn id="64" dur="500"/>
                                        <p:tgtEl>
                                          <p:spTgt spid="45">
                                            <p:txEl>
                                              <p:pRg st="0" end="0"/>
                                            </p:txEl>
                                          </p:spTgt>
                                        </p:tgtEl>
                                      </p:cBhvr>
                                    </p:animEffect>
                                  </p:childTnLst>
                                </p:cTn>
                              </p:par>
                            </p:childTnLst>
                          </p:cTn>
                        </p:par>
                        <p:par>
                          <p:cTn id="65" fill="hold">
                            <p:stCondLst>
                              <p:cond delay="6000"/>
                            </p:stCondLst>
                            <p:childTnLst>
                              <p:par>
                                <p:cTn id="66" presetID="9" presetClass="entr" presetSubtype="0" fill="hold" grpId="0" nodeType="afterEffect">
                                  <p:stCondLst>
                                    <p:cond delay="0"/>
                                  </p:stCondLst>
                                  <p:childTnLst>
                                    <p:set>
                                      <p:cBhvr>
                                        <p:cTn id="67" dur="1" fill="hold">
                                          <p:stCondLst>
                                            <p:cond delay="0"/>
                                          </p:stCondLst>
                                        </p:cTn>
                                        <p:tgtEl>
                                          <p:spTgt spid="12">
                                            <p:txEl>
                                              <p:pRg st="0" end="0"/>
                                            </p:txEl>
                                          </p:spTgt>
                                        </p:tgtEl>
                                        <p:attrNameLst>
                                          <p:attrName>style.visibility</p:attrName>
                                        </p:attrNameLst>
                                      </p:cBhvr>
                                      <p:to>
                                        <p:strVal val="visible"/>
                                      </p:to>
                                    </p:set>
                                    <p:animEffect transition="in" filter="dissolve">
                                      <p:cBhvr>
                                        <p:cTn id="68" dur="500"/>
                                        <p:tgtEl>
                                          <p:spTgt spid="12">
                                            <p:txEl>
                                              <p:pRg st="0" end="0"/>
                                            </p:txEl>
                                          </p:spTgt>
                                        </p:tgtEl>
                                      </p:cBhvr>
                                    </p:animEffect>
                                  </p:childTnLst>
                                </p:cTn>
                              </p:par>
                            </p:childTnLst>
                          </p:cTn>
                        </p:par>
                        <p:par>
                          <p:cTn id="69" fill="hold">
                            <p:stCondLst>
                              <p:cond delay="6500"/>
                            </p:stCondLst>
                            <p:childTnLst>
                              <p:par>
                                <p:cTn id="70" presetID="9" presetClass="entr" presetSubtype="0" fill="hold" grpId="0" nodeType="afterEffect">
                                  <p:stCondLst>
                                    <p:cond delay="0"/>
                                  </p:stCondLst>
                                  <p:childTnLst>
                                    <p:set>
                                      <p:cBhvr>
                                        <p:cTn id="71" dur="1" fill="hold">
                                          <p:stCondLst>
                                            <p:cond delay="0"/>
                                          </p:stCondLst>
                                        </p:cTn>
                                        <p:tgtEl>
                                          <p:spTgt spid="35">
                                            <p:txEl>
                                              <p:pRg st="0" end="0"/>
                                            </p:txEl>
                                          </p:spTgt>
                                        </p:tgtEl>
                                        <p:attrNameLst>
                                          <p:attrName>style.visibility</p:attrName>
                                        </p:attrNameLst>
                                      </p:cBhvr>
                                      <p:to>
                                        <p:strVal val="visible"/>
                                      </p:to>
                                    </p:set>
                                    <p:animEffect transition="in" filter="dissolve">
                                      <p:cBhvr>
                                        <p:cTn id="72" dur="500"/>
                                        <p:tgtEl>
                                          <p:spTgt spid="35">
                                            <p:txEl>
                                              <p:pRg st="0" end="0"/>
                                            </p:txEl>
                                          </p:spTgt>
                                        </p:tgtEl>
                                      </p:cBhvr>
                                    </p:animEffect>
                                  </p:childTnLst>
                                </p:cTn>
                              </p:par>
                            </p:childTnLst>
                          </p:cTn>
                        </p:par>
                        <p:par>
                          <p:cTn id="73" fill="hold">
                            <p:stCondLst>
                              <p:cond delay="7000"/>
                            </p:stCondLst>
                            <p:childTnLst>
                              <p:par>
                                <p:cTn id="74" presetID="10" presetClass="entr" presetSubtype="0"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childTnLst>
                          </p:cTn>
                        </p:par>
                        <p:par>
                          <p:cTn id="77" fill="hold">
                            <p:stCondLst>
                              <p:cond delay="7500"/>
                            </p:stCondLst>
                            <p:childTnLst>
                              <p:par>
                                <p:cTn id="78" presetID="22" presetClass="entr" presetSubtype="8" fill="hold" grpId="0" nodeType="after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ipe(left)">
                                      <p:cBhvr>
                                        <p:cTn id="80" dur="500"/>
                                        <p:tgtEl>
                                          <p:spTgt spid="26"/>
                                        </p:tgtEl>
                                      </p:cBhvr>
                                    </p:animEffect>
                                  </p:childTnLst>
                                </p:cTn>
                              </p:par>
                            </p:childTnLst>
                          </p:cTn>
                        </p:par>
                        <p:par>
                          <p:cTn id="81" fill="hold">
                            <p:stCondLst>
                              <p:cond delay="8000"/>
                            </p:stCondLst>
                            <p:childTnLst>
                              <p:par>
                                <p:cTn id="82" presetID="22" presetClass="entr" presetSubtype="1" fill="hold" grpId="0" nodeType="afterEffect">
                                  <p:stCondLst>
                                    <p:cond delay="0"/>
                                  </p:stCondLst>
                                  <p:childTnLst>
                                    <p:set>
                                      <p:cBhvr>
                                        <p:cTn id="83" dur="1" fill="hold">
                                          <p:stCondLst>
                                            <p:cond delay="0"/>
                                          </p:stCondLst>
                                        </p:cTn>
                                        <p:tgtEl>
                                          <p:spTgt spid="36">
                                            <p:txEl>
                                              <p:pRg st="0" end="0"/>
                                            </p:txEl>
                                          </p:spTgt>
                                        </p:tgtEl>
                                        <p:attrNameLst>
                                          <p:attrName>style.visibility</p:attrName>
                                        </p:attrNameLst>
                                      </p:cBhvr>
                                      <p:to>
                                        <p:strVal val="visible"/>
                                      </p:to>
                                    </p:set>
                                    <p:animEffect transition="in" filter="wipe(up)">
                                      <p:cBhvr>
                                        <p:cTn id="84" dur="500"/>
                                        <p:tgtEl>
                                          <p:spTgt spid="36">
                                            <p:txEl>
                                              <p:pRg st="0" end="0"/>
                                            </p:txEl>
                                          </p:spTgt>
                                        </p:tgtEl>
                                      </p:cBhvr>
                                    </p:animEffect>
                                  </p:childTnLst>
                                </p:cTn>
                              </p:par>
                            </p:childTnLst>
                          </p:cTn>
                        </p:par>
                        <p:par>
                          <p:cTn id="85" fill="hold">
                            <p:stCondLst>
                              <p:cond delay="8500"/>
                            </p:stCondLst>
                            <p:childTnLst>
                              <p:par>
                                <p:cTn id="86" presetID="9" presetClass="entr" presetSubtype="0" fill="hold" grpId="0" nodeType="afterEffect">
                                  <p:stCondLst>
                                    <p:cond delay="0"/>
                                  </p:stCondLst>
                                  <p:childTnLst>
                                    <p:set>
                                      <p:cBhvr>
                                        <p:cTn id="87" dur="1" fill="hold">
                                          <p:stCondLst>
                                            <p:cond delay="0"/>
                                          </p:stCondLst>
                                        </p:cTn>
                                        <p:tgtEl>
                                          <p:spTgt spid="37">
                                            <p:txEl>
                                              <p:pRg st="0" end="0"/>
                                            </p:txEl>
                                          </p:spTgt>
                                        </p:tgtEl>
                                        <p:attrNameLst>
                                          <p:attrName>style.visibility</p:attrName>
                                        </p:attrNameLst>
                                      </p:cBhvr>
                                      <p:to>
                                        <p:strVal val="visible"/>
                                      </p:to>
                                    </p:set>
                                    <p:animEffect transition="in" filter="dissolve">
                                      <p:cBhvr>
                                        <p:cTn id="88" dur="500"/>
                                        <p:tgtEl>
                                          <p:spTgt spid="37">
                                            <p:txEl>
                                              <p:pRg st="0" end="0"/>
                                            </p:txEl>
                                          </p:spTgt>
                                        </p:tgtEl>
                                      </p:cBhvr>
                                    </p:animEffect>
                                  </p:childTnLst>
                                </p:cTn>
                              </p:par>
                            </p:childTnLst>
                          </p:cTn>
                        </p:par>
                        <p:par>
                          <p:cTn id="89" fill="hold">
                            <p:stCondLst>
                              <p:cond delay="9000"/>
                            </p:stCondLst>
                            <p:childTnLst>
                              <p:par>
                                <p:cTn id="90" presetID="10"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500"/>
                                        <p:tgtEl>
                                          <p:spTgt spid="27"/>
                                        </p:tgtEl>
                                      </p:cBhvr>
                                    </p:animEffect>
                                  </p:childTnLst>
                                </p:cTn>
                              </p:par>
                            </p:childTnLst>
                          </p:cTn>
                        </p:par>
                        <p:par>
                          <p:cTn id="93" fill="hold">
                            <p:stCondLst>
                              <p:cond delay="9500"/>
                            </p:stCondLst>
                            <p:childTnLst>
                              <p:par>
                                <p:cTn id="94" presetID="22" presetClass="entr" presetSubtype="8" fill="hold" grpId="0" nodeType="after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wipe(left)">
                                      <p:cBhvr>
                                        <p:cTn id="96" dur="500"/>
                                        <p:tgtEl>
                                          <p:spTgt spid="28"/>
                                        </p:tgtEl>
                                      </p:cBhvr>
                                    </p:animEffect>
                                  </p:childTnLst>
                                </p:cTn>
                              </p:par>
                            </p:childTnLst>
                          </p:cTn>
                        </p:par>
                        <p:par>
                          <p:cTn id="97" fill="hold">
                            <p:stCondLst>
                              <p:cond delay="10000"/>
                            </p:stCondLst>
                            <p:childTnLst>
                              <p:par>
                                <p:cTn id="98" presetID="22" presetClass="entr" presetSubtype="1" fill="hold" grpId="0" nodeType="afterEffect">
                                  <p:stCondLst>
                                    <p:cond delay="0"/>
                                  </p:stCondLst>
                                  <p:childTnLst>
                                    <p:set>
                                      <p:cBhvr>
                                        <p:cTn id="99" dur="1" fill="hold">
                                          <p:stCondLst>
                                            <p:cond delay="0"/>
                                          </p:stCondLst>
                                        </p:cTn>
                                        <p:tgtEl>
                                          <p:spTgt spid="38">
                                            <p:txEl>
                                              <p:pRg st="0" end="0"/>
                                            </p:txEl>
                                          </p:spTgt>
                                        </p:tgtEl>
                                        <p:attrNameLst>
                                          <p:attrName>style.visibility</p:attrName>
                                        </p:attrNameLst>
                                      </p:cBhvr>
                                      <p:to>
                                        <p:strVal val="visible"/>
                                      </p:to>
                                    </p:set>
                                    <p:animEffect transition="in" filter="wipe(up)">
                                      <p:cBhvr>
                                        <p:cTn id="100" dur="500"/>
                                        <p:tgtEl>
                                          <p:spTgt spid="38">
                                            <p:txEl>
                                              <p:pRg st="0" end="0"/>
                                            </p:txEl>
                                          </p:spTgt>
                                        </p:tgtEl>
                                      </p:cBhvr>
                                    </p:animEffect>
                                  </p:childTnLst>
                                </p:cTn>
                              </p:par>
                            </p:childTnLst>
                          </p:cTn>
                        </p:par>
                        <p:par>
                          <p:cTn id="101" fill="hold">
                            <p:stCondLst>
                              <p:cond delay="10500"/>
                            </p:stCondLst>
                            <p:childTnLst>
                              <p:par>
                                <p:cTn id="102" presetID="9" presetClass="entr" presetSubtype="0" fill="hold" grpId="0" nodeType="afterEffect">
                                  <p:stCondLst>
                                    <p:cond delay="0"/>
                                  </p:stCondLst>
                                  <p:childTnLst>
                                    <p:set>
                                      <p:cBhvr>
                                        <p:cTn id="103" dur="1" fill="hold">
                                          <p:stCondLst>
                                            <p:cond delay="0"/>
                                          </p:stCondLst>
                                        </p:cTn>
                                        <p:tgtEl>
                                          <p:spTgt spid="39">
                                            <p:txEl>
                                              <p:pRg st="0" end="0"/>
                                            </p:txEl>
                                          </p:spTgt>
                                        </p:tgtEl>
                                        <p:attrNameLst>
                                          <p:attrName>style.visibility</p:attrName>
                                        </p:attrNameLst>
                                      </p:cBhvr>
                                      <p:to>
                                        <p:strVal val="visible"/>
                                      </p:to>
                                    </p:set>
                                    <p:animEffect transition="in" filter="dissolve">
                                      <p:cBhvr>
                                        <p:cTn id="104" dur="500"/>
                                        <p:tgtEl>
                                          <p:spTgt spid="39">
                                            <p:txEl>
                                              <p:pRg st="0" end="0"/>
                                            </p:txEl>
                                          </p:spTgt>
                                        </p:tgtEl>
                                      </p:cBhvr>
                                    </p:animEffect>
                                  </p:childTnLst>
                                </p:cTn>
                              </p:par>
                            </p:childTnLst>
                          </p:cTn>
                        </p:par>
                        <p:par>
                          <p:cTn id="105" fill="hold">
                            <p:stCondLst>
                              <p:cond delay="11000"/>
                            </p:stCondLst>
                            <p:childTnLst>
                              <p:par>
                                <p:cTn id="106" presetID="10" presetClass="entr" presetSubtype="0" fill="hold" grpId="0" nodeType="after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fade">
                                      <p:cBhvr>
                                        <p:cTn id="108" dur="500"/>
                                        <p:tgtEl>
                                          <p:spTgt spid="29"/>
                                        </p:tgtEl>
                                      </p:cBhvr>
                                    </p:animEffect>
                                  </p:childTnLst>
                                </p:cTn>
                              </p:par>
                            </p:childTnLst>
                          </p:cTn>
                        </p:par>
                        <p:par>
                          <p:cTn id="109" fill="hold">
                            <p:stCondLst>
                              <p:cond delay="11500"/>
                            </p:stCondLst>
                            <p:childTnLst>
                              <p:par>
                                <p:cTn id="110" presetID="22" presetClass="entr" presetSubtype="8"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left)">
                                      <p:cBhvr>
                                        <p:cTn id="112" dur="500"/>
                                        <p:tgtEl>
                                          <p:spTgt spid="30"/>
                                        </p:tgtEl>
                                      </p:cBhvr>
                                    </p:animEffect>
                                  </p:childTnLst>
                                </p:cTn>
                              </p:par>
                            </p:childTnLst>
                          </p:cTn>
                        </p:par>
                        <p:par>
                          <p:cTn id="113" fill="hold">
                            <p:stCondLst>
                              <p:cond delay="12000"/>
                            </p:stCondLst>
                            <p:childTnLst>
                              <p:par>
                                <p:cTn id="114" presetID="22" presetClass="entr" presetSubtype="1" fill="hold" grpId="0" nodeType="afterEffect">
                                  <p:stCondLst>
                                    <p:cond delay="0"/>
                                  </p:stCondLst>
                                  <p:childTnLst>
                                    <p:set>
                                      <p:cBhvr>
                                        <p:cTn id="115" dur="1" fill="hold">
                                          <p:stCondLst>
                                            <p:cond delay="0"/>
                                          </p:stCondLst>
                                        </p:cTn>
                                        <p:tgtEl>
                                          <p:spTgt spid="40">
                                            <p:txEl>
                                              <p:pRg st="0" end="0"/>
                                            </p:txEl>
                                          </p:spTgt>
                                        </p:tgtEl>
                                        <p:attrNameLst>
                                          <p:attrName>style.visibility</p:attrName>
                                        </p:attrNameLst>
                                      </p:cBhvr>
                                      <p:to>
                                        <p:strVal val="visible"/>
                                      </p:to>
                                    </p:set>
                                    <p:animEffect transition="in" filter="wipe(up)">
                                      <p:cBhvr>
                                        <p:cTn id="116" dur="500"/>
                                        <p:tgtEl>
                                          <p:spTgt spid="40">
                                            <p:txEl>
                                              <p:pRg st="0" end="0"/>
                                            </p:txEl>
                                          </p:spTgt>
                                        </p:tgtEl>
                                      </p:cBhvr>
                                    </p:animEffect>
                                  </p:childTnLst>
                                </p:cTn>
                              </p:par>
                            </p:childTnLst>
                          </p:cTn>
                        </p:par>
                        <p:par>
                          <p:cTn id="117" fill="hold">
                            <p:stCondLst>
                              <p:cond delay="12500"/>
                            </p:stCondLst>
                            <p:childTnLst>
                              <p:par>
                                <p:cTn id="118" presetID="9" presetClass="entr" presetSubtype="0" fill="hold" grpId="0" nodeType="afterEffect">
                                  <p:stCondLst>
                                    <p:cond delay="0"/>
                                  </p:stCondLst>
                                  <p:childTnLst>
                                    <p:set>
                                      <p:cBhvr>
                                        <p:cTn id="119" dur="1" fill="hold">
                                          <p:stCondLst>
                                            <p:cond delay="0"/>
                                          </p:stCondLst>
                                        </p:cTn>
                                        <p:tgtEl>
                                          <p:spTgt spid="41">
                                            <p:txEl>
                                              <p:pRg st="0" end="0"/>
                                            </p:txEl>
                                          </p:spTgt>
                                        </p:tgtEl>
                                        <p:attrNameLst>
                                          <p:attrName>style.visibility</p:attrName>
                                        </p:attrNameLst>
                                      </p:cBhvr>
                                      <p:to>
                                        <p:strVal val="visible"/>
                                      </p:to>
                                    </p:set>
                                    <p:animEffect transition="in" filter="dissolve">
                                      <p:cBhvr>
                                        <p:cTn id="120" dur="500"/>
                                        <p:tgtEl>
                                          <p:spTgt spid="41">
                                            <p:txEl>
                                              <p:pRg st="0" end="0"/>
                                            </p:txEl>
                                          </p:spTgt>
                                        </p:tgtEl>
                                      </p:cBhvr>
                                    </p:animEffect>
                                  </p:childTnLst>
                                </p:cTn>
                              </p:par>
                            </p:childTnLst>
                          </p:cTn>
                        </p:par>
                        <p:par>
                          <p:cTn id="121" fill="hold">
                            <p:stCondLst>
                              <p:cond delay="13000"/>
                            </p:stCondLst>
                            <p:childTnLst>
                              <p:par>
                                <p:cTn id="122" presetID="10" presetClass="entr" presetSubtype="0" fill="hold" grpId="0" nodeType="after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fade">
                                      <p:cBhvr>
                                        <p:cTn id="124" dur="500"/>
                                        <p:tgtEl>
                                          <p:spTgt spid="31"/>
                                        </p:tgtEl>
                                      </p:cBhvr>
                                    </p:animEffect>
                                  </p:childTnLst>
                                </p:cTn>
                              </p:par>
                            </p:childTnLst>
                          </p:cTn>
                        </p:par>
                        <p:par>
                          <p:cTn id="125" fill="hold">
                            <p:stCondLst>
                              <p:cond delay="13500"/>
                            </p:stCondLst>
                            <p:childTnLst>
                              <p:par>
                                <p:cTn id="126" presetID="22" presetClass="entr" presetSubtype="8" fill="hold" grpId="0" nodeType="afterEffect">
                                  <p:stCondLst>
                                    <p:cond delay="0"/>
                                  </p:stCondLst>
                                  <p:childTnLst>
                                    <p:set>
                                      <p:cBhvr>
                                        <p:cTn id="127" dur="1" fill="hold">
                                          <p:stCondLst>
                                            <p:cond delay="0"/>
                                          </p:stCondLst>
                                        </p:cTn>
                                        <p:tgtEl>
                                          <p:spTgt spid="32"/>
                                        </p:tgtEl>
                                        <p:attrNameLst>
                                          <p:attrName>style.visibility</p:attrName>
                                        </p:attrNameLst>
                                      </p:cBhvr>
                                      <p:to>
                                        <p:strVal val="visible"/>
                                      </p:to>
                                    </p:set>
                                    <p:animEffect transition="in" filter="wipe(left)">
                                      <p:cBhvr>
                                        <p:cTn id="128" dur="500"/>
                                        <p:tgtEl>
                                          <p:spTgt spid="32"/>
                                        </p:tgtEl>
                                      </p:cBhvr>
                                    </p:animEffect>
                                  </p:childTnLst>
                                </p:cTn>
                              </p:par>
                            </p:childTnLst>
                          </p:cTn>
                        </p:par>
                        <p:par>
                          <p:cTn id="129" fill="hold">
                            <p:stCondLst>
                              <p:cond delay="14000"/>
                            </p:stCondLst>
                            <p:childTnLst>
                              <p:par>
                                <p:cTn id="130" presetID="22" presetClass="entr" presetSubtype="1" fill="hold" grpId="0" nodeType="afterEffect">
                                  <p:stCondLst>
                                    <p:cond delay="0"/>
                                  </p:stCondLst>
                                  <p:childTnLst>
                                    <p:set>
                                      <p:cBhvr>
                                        <p:cTn id="131" dur="1" fill="hold">
                                          <p:stCondLst>
                                            <p:cond delay="0"/>
                                          </p:stCondLst>
                                        </p:cTn>
                                        <p:tgtEl>
                                          <p:spTgt spid="42">
                                            <p:txEl>
                                              <p:pRg st="0" end="0"/>
                                            </p:txEl>
                                          </p:spTgt>
                                        </p:tgtEl>
                                        <p:attrNameLst>
                                          <p:attrName>style.visibility</p:attrName>
                                        </p:attrNameLst>
                                      </p:cBhvr>
                                      <p:to>
                                        <p:strVal val="visible"/>
                                      </p:to>
                                    </p:set>
                                    <p:animEffect transition="in" filter="wipe(up)">
                                      <p:cBhvr>
                                        <p:cTn id="132"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uiExpand="1" build="p">
        <p:tmplLst>
          <p:tmpl lvl="1">
            <p:tnLst>
              <p:par>
                <p:cTn presetID="2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12" grpId="0" build="p">
        <p:tmplLst>
          <p:tmpl lvl="1">
            <p:tnLst>
              <p:par>
                <p:cTn presetID="9"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dissolve">
                      <p:cBhvr>
                        <p:cTn dur="500"/>
                        <p:tgtEl>
                          <p:spTgt spid="12"/>
                        </p:tgtEl>
                      </p:cBhvr>
                    </p:animEffect>
                  </p:childTnLst>
                </p:cTn>
              </p:par>
            </p:tnLst>
          </p:tmpl>
        </p:tmplLst>
      </p:bldP>
      <p:bldP spid="25" grpId="0" animBg="1"/>
      <p:bldP spid="26" grpId="0" animBg="1"/>
      <p:bldP spid="27" grpId="0" animBg="1"/>
      <p:bldP spid="28" grpId="0" animBg="1"/>
      <p:bldP spid="29" grpId="0" animBg="1"/>
      <p:bldP spid="30" grpId="0" animBg="1"/>
      <p:bldP spid="31" grpId="0" animBg="1"/>
      <p:bldP spid="32" grpId="0" animBg="1"/>
      <p:bldP spid="33" grpId="0" animBg="1"/>
      <p:bldP spid="8" grpId="0" animBg="1"/>
      <p:bldP spid="35" grpId="0" build="p">
        <p:tmplLst>
          <p:tmpl lvl="1">
            <p:tnLst>
              <p:par>
                <p:cTn presetID="9"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Lst>
      </p:bldP>
      <p:bldP spid="36" grpId="0" build="p">
        <p:tmplLst>
          <p:tmpl lvl="1">
            <p:tnLst>
              <p:par>
                <p:cTn presetID="22" presetClass="entr" presetSubtype="1"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9"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Lst>
      </p:bldP>
      <p:bldP spid="38" grpId="0" build="p">
        <p:tmplLst>
          <p:tmpl lvl="1">
            <p:tnLst>
              <p:par>
                <p:cTn presetID="22" presetClass="entr" presetSubtype="1"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up)">
                      <p:cBhvr>
                        <p:cTn dur="500"/>
                        <p:tgtEl>
                          <p:spTgt spid="38"/>
                        </p:tgtEl>
                      </p:cBhvr>
                    </p:animEffect>
                  </p:childTnLst>
                </p:cTn>
              </p:par>
            </p:tnLst>
          </p:tmpl>
        </p:tmplLst>
      </p:bldP>
      <p:bldP spid="39" grpId="0" build="p">
        <p:tmplLst>
          <p:tmpl lvl="1">
            <p:tnLst>
              <p:par>
                <p:cTn presetID="9"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dissolve">
                      <p:cBhvr>
                        <p:cTn dur="500"/>
                        <p:tgtEl>
                          <p:spTgt spid="39"/>
                        </p:tgtEl>
                      </p:cBhvr>
                    </p:animEffect>
                  </p:childTnLst>
                </p:cTn>
              </p:par>
            </p:tnLst>
          </p:tmpl>
        </p:tmplLst>
      </p:bldP>
      <p:bldP spid="40" grpId="0" build="p">
        <p:tmplLst>
          <p:tmpl lvl="1">
            <p:tnLst>
              <p:par>
                <p:cTn presetID="22" presetClass="entr" presetSubtype="1"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up)">
                      <p:cBhvr>
                        <p:cTn dur="500"/>
                        <p:tgtEl>
                          <p:spTgt spid="40"/>
                        </p:tgtEl>
                      </p:cBhvr>
                    </p:animEffect>
                  </p:childTnLst>
                </p:cTn>
              </p:par>
            </p:tnLst>
          </p:tmpl>
        </p:tmplLst>
      </p:bldP>
      <p:bldP spid="41" grpId="0" build="p">
        <p:tmplLst>
          <p:tmpl lvl="1">
            <p:tnLst>
              <p:par>
                <p:cTn presetID="9"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dissolve">
                      <p:cBhvr>
                        <p:cTn dur="500"/>
                        <p:tgtEl>
                          <p:spTgt spid="41"/>
                        </p:tgtEl>
                      </p:cBhvr>
                    </p:animEffect>
                  </p:childTnLst>
                </p:cTn>
              </p:par>
            </p:tnLst>
          </p:tmpl>
        </p:tmplLst>
      </p:bldP>
      <p:bldP spid="42" grpId="0" build="p">
        <p:tmplLst>
          <p:tmpl lvl="1">
            <p:tnLst>
              <p:par>
                <p:cTn presetID="22" presetClass="entr" presetSubtype="1"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up)">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471943"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 </a:t>
            </a:r>
            <a:r>
              <a:rPr lang="en-US" dirty="0" err="1" smtClean="0"/>
              <a:t>Rivaldo</a:t>
            </a:r>
            <a:endParaRPr lang="en-US" dirty="0" smtClean="0"/>
          </a:p>
        </p:txBody>
      </p:sp>
      <p:sp>
        <p:nvSpPr>
          <p:cNvPr id="6" name="Text Placeholder 5"/>
          <p:cNvSpPr>
            <a:spLocks noGrp="1"/>
          </p:cNvSpPr>
          <p:nvPr>
            <p:ph type="body" sz="quarter" idx="11" hasCustomPrompt="1"/>
          </p:nvPr>
        </p:nvSpPr>
        <p:spPr>
          <a:xfrm>
            <a:off x="1368133"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12" name="Shape 458"/>
          <p:cNvSpPr/>
          <p:nvPr userDrawn="1"/>
        </p:nvSpPr>
        <p:spPr>
          <a:xfrm>
            <a:off x="1524027" y="2099555"/>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3" name="Shape 458"/>
          <p:cNvSpPr/>
          <p:nvPr userDrawn="1"/>
        </p:nvSpPr>
        <p:spPr>
          <a:xfrm>
            <a:off x="4045304" y="2105527"/>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4" name="Shape 458"/>
          <p:cNvSpPr/>
          <p:nvPr userDrawn="1"/>
        </p:nvSpPr>
        <p:spPr>
          <a:xfrm>
            <a:off x="6565600" y="2105527"/>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5" name="Shape 458"/>
          <p:cNvSpPr/>
          <p:nvPr userDrawn="1"/>
        </p:nvSpPr>
        <p:spPr>
          <a:xfrm>
            <a:off x="9084272" y="2116326"/>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1517663"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3" name="Picture Placeholder 7"/>
          <p:cNvSpPr>
            <a:spLocks noGrp="1"/>
          </p:cNvSpPr>
          <p:nvPr>
            <p:ph type="pic" sz="quarter" idx="15"/>
          </p:nvPr>
        </p:nvSpPr>
        <p:spPr>
          <a:xfrm>
            <a:off x="4044806"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4" name="Picture Placeholder 7"/>
          <p:cNvSpPr>
            <a:spLocks noGrp="1"/>
          </p:cNvSpPr>
          <p:nvPr>
            <p:ph type="pic" sz="quarter" idx="16"/>
          </p:nvPr>
        </p:nvSpPr>
        <p:spPr>
          <a:xfrm>
            <a:off x="6566244"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5" name="Picture Placeholder 7"/>
          <p:cNvSpPr>
            <a:spLocks noGrp="1"/>
          </p:cNvSpPr>
          <p:nvPr>
            <p:ph type="pic" sz="quarter" idx="17"/>
          </p:nvPr>
        </p:nvSpPr>
        <p:spPr>
          <a:xfrm>
            <a:off x="9083601" y="198533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6" name="Text Placeholder 4"/>
          <p:cNvSpPr>
            <a:spLocks noGrp="1"/>
          </p:cNvSpPr>
          <p:nvPr>
            <p:ph type="body" sz="quarter" idx="18" hasCustomPrompt="1"/>
          </p:nvPr>
        </p:nvSpPr>
        <p:spPr>
          <a:xfrm>
            <a:off x="3977165"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Mrs. Regina</a:t>
            </a:r>
          </a:p>
        </p:txBody>
      </p:sp>
      <p:sp>
        <p:nvSpPr>
          <p:cNvPr id="27" name="Text Placeholder 5"/>
          <p:cNvSpPr>
            <a:spLocks noGrp="1"/>
          </p:cNvSpPr>
          <p:nvPr>
            <p:ph type="body" sz="quarter" idx="19" hasCustomPrompt="1"/>
          </p:nvPr>
        </p:nvSpPr>
        <p:spPr>
          <a:xfrm>
            <a:off x="3873355"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28" name="Text Placeholder 4"/>
          <p:cNvSpPr>
            <a:spLocks noGrp="1"/>
          </p:cNvSpPr>
          <p:nvPr>
            <p:ph type="body" sz="quarter" idx="20" hasCustomPrompt="1"/>
          </p:nvPr>
        </p:nvSpPr>
        <p:spPr>
          <a:xfrm>
            <a:off x="6505247"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 John</a:t>
            </a:r>
          </a:p>
        </p:txBody>
      </p:sp>
      <p:sp>
        <p:nvSpPr>
          <p:cNvPr id="29" name="Text Placeholder 5"/>
          <p:cNvSpPr>
            <a:spLocks noGrp="1"/>
          </p:cNvSpPr>
          <p:nvPr>
            <p:ph type="body" sz="quarter" idx="21" hasCustomPrompt="1"/>
          </p:nvPr>
        </p:nvSpPr>
        <p:spPr>
          <a:xfrm>
            <a:off x="6401437"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30" name="Text Placeholder 4"/>
          <p:cNvSpPr>
            <a:spLocks noGrp="1"/>
          </p:cNvSpPr>
          <p:nvPr>
            <p:ph type="body" sz="quarter" idx="22" hasCustomPrompt="1"/>
          </p:nvPr>
        </p:nvSpPr>
        <p:spPr>
          <a:xfrm>
            <a:off x="9028201"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Mrs. </a:t>
            </a:r>
            <a:r>
              <a:rPr lang="en-US" dirty="0" err="1" smtClean="0"/>
              <a:t>Sisca</a:t>
            </a:r>
            <a:endParaRPr lang="en-US" dirty="0" smtClean="0"/>
          </a:p>
        </p:txBody>
      </p:sp>
      <p:sp>
        <p:nvSpPr>
          <p:cNvPr id="31" name="Text Placeholder 5"/>
          <p:cNvSpPr>
            <a:spLocks noGrp="1"/>
          </p:cNvSpPr>
          <p:nvPr>
            <p:ph type="body" sz="quarter" idx="23" hasCustomPrompt="1"/>
          </p:nvPr>
        </p:nvSpPr>
        <p:spPr>
          <a:xfrm>
            <a:off x="8924391"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32" name="Text Placeholder 5"/>
          <p:cNvSpPr>
            <a:spLocks noGrp="1"/>
          </p:cNvSpPr>
          <p:nvPr>
            <p:ph type="body" sz="quarter" idx="24" hasCustomPrompt="1"/>
          </p:nvPr>
        </p:nvSpPr>
        <p:spPr>
          <a:xfrm>
            <a:off x="1381336"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Web Designer</a:t>
            </a:r>
          </a:p>
        </p:txBody>
      </p:sp>
      <p:sp>
        <p:nvSpPr>
          <p:cNvPr id="33" name="Text Placeholder 5"/>
          <p:cNvSpPr>
            <a:spLocks noGrp="1"/>
          </p:cNvSpPr>
          <p:nvPr>
            <p:ph type="body" sz="quarter" idx="25" hasCustomPrompt="1"/>
          </p:nvPr>
        </p:nvSpPr>
        <p:spPr>
          <a:xfrm>
            <a:off x="3869923"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Graphic Designer</a:t>
            </a:r>
          </a:p>
        </p:txBody>
      </p:sp>
      <p:sp>
        <p:nvSpPr>
          <p:cNvPr id="34" name="Text Placeholder 5"/>
          <p:cNvSpPr>
            <a:spLocks noGrp="1"/>
          </p:cNvSpPr>
          <p:nvPr>
            <p:ph type="body" sz="quarter" idx="26" hasCustomPrompt="1"/>
          </p:nvPr>
        </p:nvSpPr>
        <p:spPr>
          <a:xfrm>
            <a:off x="6394464"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Interior Designer</a:t>
            </a:r>
          </a:p>
        </p:txBody>
      </p:sp>
      <p:sp>
        <p:nvSpPr>
          <p:cNvPr id="35" name="Text Placeholder 5"/>
          <p:cNvSpPr>
            <a:spLocks noGrp="1"/>
          </p:cNvSpPr>
          <p:nvPr>
            <p:ph type="body" sz="quarter" idx="27" hasCustomPrompt="1"/>
          </p:nvPr>
        </p:nvSpPr>
        <p:spPr>
          <a:xfrm>
            <a:off x="8911691"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Marketing Manager</a:t>
            </a:r>
          </a:p>
        </p:txBody>
      </p:sp>
    </p:spTree>
    <p:extLst>
      <p:ext uri="{BB962C8B-B14F-4D97-AF65-F5344CB8AC3E}">
        <p14:creationId xmlns:p14="http://schemas.microsoft.com/office/powerpoint/2010/main" val="283239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anim calcmode="lin" valueType="num">
                                      <p:cBhvr>
                                        <p:cTn id="22" dur="500" fill="hold"/>
                                        <p:tgtEl>
                                          <p:spTgt spid="12"/>
                                        </p:tgtEl>
                                        <p:attrNameLst>
                                          <p:attrName>ppt_x</p:attrName>
                                        </p:attrNameLst>
                                      </p:cBhvr>
                                      <p:tavLst>
                                        <p:tav tm="0">
                                          <p:val>
                                            <p:strVal val="#ppt_x"/>
                                          </p:val>
                                        </p:tav>
                                        <p:tav tm="100000">
                                          <p:val>
                                            <p:strVal val="#ppt_x"/>
                                          </p:val>
                                        </p:tav>
                                      </p:tavLst>
                                    </p:anim>
                                    <p:anim calcmode="lin" valueType="num">
                                      <p:cBhvr>
                                        <p:cTn id="23" dur="5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xEl>
                                              <p:pRg st="0" end="0"/>
                                            </p:txEl>
                                          </p:spTgt>
                                        </p:tgtEl>
                                        <p:attrNameLst>
                                          <p:attrName>style.visibility</p:attrName>
                                        </p:attrNameLst>
                                      </p:cBhvr>
                                      <p:to>
                                        <p:strVal val="visible"/>
                                      </p:to>
                                    </p:set>
                                    <p:animEffect transition="in" filter="fade">
                                      <p:cBhvr>
                                        <p:cTn id="30" dur="500"/>
                                        <p:tgtEl>
                                          <p:spTgt spid="32">
                                            <p:txEl>
                                              <p:pRg st="0" end="0"/>
                                            </p:txEl>
                                          </p:spTgt>
                                        </p:tgtEl>
                                      </p:cBhvr>
                                    </p:animEffect>
                                  </p:childTnLst>
                                </p:cTn>
                              </p:par>
                            </p:childTnLst>
                          </p:cTn>
                        </p:par>
                        <p:par>
                          <p:cTn id="31" fill="hold">
                            <p:stCondLst>
                              <p:cond delay="2500"/>
                            </p:stCondLst>
                            <p:childTnLst>
                              <p:par>
                                <p:cTn id="32" presetID="18" presetClass="entr" presetSubtype="6" fill="hold" grpId="0" nodeType="after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strips(downRight)">
                                      <p:cBhvr>
                                        <p:cTn id="34" dur="500"/>
                                        <p:tgtEl>
                                          <p:spTgt spid="6">
                                            <p:txEl>
                                              <p:pRg st="0" end="0"/>
                                            </p:txEl>
                                          </p:spTgt>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ppt_w</p:attrName>
                                        </p:attrNameLst>
                                      </p:cBhvr>
                                      <p:tavLst>
                                        <p:tav tm="0">
                                          <p:val>
                                            <p:fltVal val="0"/>
                                          </p:val>
                                        </p:tav>
                                        <p:tav tm="100000">
                                          <p:val>
                                            <p:strVal val="#ppt_w"/>
                                          </p:val>
                                        </p:tav>
                                      </p:tavLst>
                                    </p:anim>
                                    <p:anim calcmode="lin" valueType="num">
                                      <p:cBhvr>
                                        <p:cTn id="39" dur="500" fill="hold"/>
                                        <p:tgtEl>
                                          <p:spTgt spid="23"/>
                                        </p:tgtEl>
                                        <p:attrNameLst>
                                          <p:attrName>ppt_h</p:attrName>
                                        </p:attrNameLst>
                                      </p:cBhvr>
                                      <p:tavLst>
                                        <p:tav tm="0">
                                          <p:val>
                                            <p:fltVal val="0"/>
                                          </p:val>
                                        </p:tav>
                                        <p:tav tm="100000">
                                          <p:val>
                                            <p:strVal val="#ppt_h"/>
                                          </p:val>
                                        </p:tav>
                                      </p:tavLst>
                                    </p:anim>
                                    <p:animEffect transition="in" filter="fade">
                                      <p:cBhvr>
                                        <p:cTn id="40" dur="500"/>
                                        <p:tgtEl>
                                          <p:spTgt spid="23"/>
                                        </p:tgtEl>
                                      </p:cBhvr>
                                    </p:animEffect>
                                  </p:childTnLst>
                                </p:cTn>
                              </p:par>
                            </p:childTnLst>
                          </p:cTn>
                        </p:par>
                        <p:par>
                          <p:cTn id="41" fill="hold">
                            <p:stCondLst>
                              <p:cond delay="3500"/>
                            </p:stCondLst>
                            <p:childTnLst>
                              <p:par>
                                <p:cTn id="42" presetID="47"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anim calcmode="lin" valueType="num">
                                      <p:cBhvr>
                                        <p:cTn id="45" dur="500" fill="hold"/>
                                        <p:tgtEl>
                                          <p:spTgt spid="13"/>
                                        </p:tgtEl>
                                        <p:attrNameLst>
                                          <p:attrName>ppt_x</p:attrName>
                                        </p:attrNameLst>
                                      </p:cBhvr>
                                      <p:tavLst>
                                        <p:tav tm="0">
                                          <p:val>
                                            <p:strVal val="#ppt_x"/>
                                          </p:val>
                                        </p:tav>
                                        <p:tav tm="100000">
                                          <p:val>
                                            <p:strVal val="#ppt_x"/>
                                          </p:val>
                                        </p:tav>
                                      </p:tavLst>
                                    </p:anim>
                                    <p:anim calcmode="lin" valueType="num">
                                      <p:cBhvr>
                                        <p:cTn id="46" dur="500" fill="hold"/>
                                        <p:tgtEl>
                                          <p:spTgt spid="13"/>
                                        </p:tgtEl>
                                        <p:attrNameLst>
                                          <p:attrName>ppt_y</p:attrName>
                                        </p:attrNameLst>
                                      </p:cBhvr>
                                      <p:tavLst>
                                        <p:tav tm="0">
                                          <p:val>
                                            <p:strVal val="#ppt_y-.1"/>
                                          </p:val>
                                        </p:tav>
                                        <p:tav tm="100000">
                                          <p:val>
                                            <p:strVal val="#ppt_y"/>
                                          </p:val>
                                        </p:tav>
                                      </p:tavLst>
                                    </p:anim>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26">
                                            <p:txEl>
                                              <p:pRg st="0" end="0"/>
                                            </p:txEl>
                                          </p:spTgt>
                                        </p:tgtEl>
                                        <p:attrNameLst>
                                          <p:attrName>style.visibility</p:attrName>
                                        </p:attrNameLst>
                                      </p:cBhvr>
                                      <p:to>
                                        <p:strVal val="visible"/>
                                      </p:to>
                                    </p:set>
                                    <p:animEffect transition="in" filter="fade">
                                      <p:cBhvr>
                                        <p:cTn id="50" dur="500"/>
                                        <p:tgtEl>
                                          <p:spTgt spid="2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par>
                          <p:cTn id="54" fill="hold">
                            <p:stCondLst>
                              <p:cond delay="4500"/>
                            </p:stCondLst>
                            <p:childTnLst>
                              <p:par>
                                <p:cTn id="55" presetID="18" presetClass="entr" presetSubtype="6" fill="hold" grpId="0" nodeType="afterEffect">
                                  <p:stCondLst>
                                    <p:cond delay="0"/>
                                  </p:stCondLst>
                                  <p:childTnLst>
                                    <p:set>
                                      <p:cBhvr>
                                        <p:cTn id="56" dur="1" fill="hold">
                                          <p:stCondLst>
                                            <p:cond delay="0"/>
                                          </p:stCondLst>
                                        </p:cTn>
                                        <p:tgtEl>
                                          <p:spTgt spid="27">
                                            <p:txEl>
                                              <p:pRg st="0" end="0"/>
                                            </p:txEl>
                                          </p:spTgt>
                                        </p:tgtEl>
                                        <p:attrNameLst>
                                          <p:attrName>style.visibility</p:attrName>
                                        </p:attrNameLst>
                                      </p:cBhvr>
                                      <p:to>
                                        <p:strVal val="visible"/>
                                      </p:to>
                                    </p:set>
                                    <p:animEffect transition="in" filter="strips(downRight)">
                                      <p:cBhvr>
                                        <p:cTn id="57" dur="500"/>
                                        <p:tgtEl>
                                          <p:spTgt spid="27">
                                            <p:txEl>
                                              <p:pRg st="0" end="0"/>
                                            </p:txEl>
                                          </p:spTgt>
                                        </p:tgtEl>
                                      </p:cBhvr>
                                    </p:animEffect>
                                  </p:childTnLst>
                                </p:cTn>
                              </p:par>
                            </p:childTnLst>
                          </p:cTn>
                        </p:par>
                        <p:par>
                          <p:cTn id="58" fill="hold">
                            <p:stCondLst>
                              <p:cond delay="5000"/>
                            </p:stCondLst>
                            <p:childTnLst>
                              <p:par>
                                <p:cTn id="59" presetID="53" presetClass="entr" presetSubtype="16"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ppt_w</p:attrName>
                                        </p:attrNameLst>
                                      </p:cBhvr>
                                      <p:tavLst>
                                        <p:tav tm="0">
                                          <p:val>
                                            <p:fltVal val="0"/>
                                          </p:val>
                                        </p:tav>
                                        <p:tav tm="100000">
                                          <p:val>
                                            <p:strVal val="#ppt_w"/>
                                          </p:val>
                                        </p:tav>
                                      </p:tavLst>
                                    </p:anim>
                                    <p:anim calcmode="lin" valueType="num">
                                      <p:cBhvr>
                                        <p:cTn id="62" dur="500" fill="hold"/>
                                        <p:tgtEl>
                                          <p:spTgt spid="24"/>
                                        </p:tgtEl>
                                        <p:attrNameLst>
                                          <p:attrName>ppt_h</p:attrName>
                                        </p:attrNameLst>
                                      </p:cBhvr>
                                      <p:tavLst>
                                        <p:tav tm="0">
                                          <p:val>
                                            <p:fltVal val="0"/>
                                          </p:val>
                                        </p:tav>
                                        <p:tav tm="100000">
                                          <p:val>
                                            <p:strVal val="#ppt_h"/>
                                          </p:val>
                                        </p:tav>
                                      </p:tavLst>
                                    </p:anim>
                                    <p:animEffect transition="in" filter="fade">
                                      <p:cBhvr>
                                        <p:cTn id="63" dur="500"/>
                                        <p:tgtEl>
                                          <p:spTgt spid="24"/>
                                        </p:tgtEl>
                                      </p:cBhvr>
                                    </p:animEffect>
                                  </p:childTnLst>
                                </p:cTn>
                              </p:par>
                            </p:childTnLst>
                          </p:cTn>
                        </p:par>
                        <p:par>
                          <p:cTn id="64" fill="hold">
                            <p:stCondLst>
                              <p:cond delay="5500"/>
                            </p:stCondLst>
                            <p:childTnLst>
                              <p:par>
                                <p:cTn id="65" presetID="47" presetClass="entr" presetSubtype="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anim calcmode="lin" valueType="num">
                                      <p:cBhvr>
                                        <p:cTn id="68" dur="500" fill="hold"/>
                                        <p:tgtEl>
                                          <p:spTgt spid="14"/>
                                        </p:tgtEl>
                                        <p:attrNameLst>
                                          <p:attrName>ppt_x</p:attrName>
                                        </p:attrNameLst>
                                      </p:cBhvr>
                                      <p:tavLst>
                                        <p:tav tm="0">
                                          <p:val>
                                            <p:strVal val="#ppt_x"/>
                                          </p:val>
                                        </p:tav>
                                        <p:tav tm="100000">
                                          <p:val>
                                            <p:strVal val="#ppt_x"/>
                                          </p:val>
                                        </p:tav>
                                      </p:tavLst>
                                    </p:anim>
                                    <p:anim calcmode="lin" valueType="num">
                                      <p:cBhvr>
                                        <p:cTn id="69" dur="500" fill="hold"/>
                                        <p:tgtEl>
                                          <p:spTgt spid="14"/>
                                        </p:tgtEl>
                                        <p:attrNameLst>
                                          <p:attrName>ppt_y</p:attrName>
                                        </p:attrNameLst>
                                      </p:cBhvr>
                                      <p:tavLst>
                                        <p:tav tm="0">
                                          <p:val>
                                            <p:strVal val="#ppt_y-.1"/>
                                          </p:val>
                                        </p:tav>
                                        <p:tav tm="100000">
                                          <p:val>
                                            <p:strVal val="#ppt_y"/>
                                          </p:val>
                                        </p:tav>
                                      </p:tavLst>
                                    </p:anim>
                                  </p:childTnLst>
                                </p:cTn>
                              </p:par>
                            </p:childTnLst>
                          </p:cTn>
                        </p:par>
                        <p:par>
                          <p:cTn id="70" fill="hold">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28">
                                            <p:txEl>
                                              <p:pRg st="0" end="0"/>
                                            </p:txEl>
                                          </p:spTgt>
                                        </p:tgtEl>
                                        <p:attrNameLst>
                                          <p:attrName>style.visibility</p:attrName>
                                        </p:attrNameLst>
                                      </p:cBhvr>
                                      <p:to>
                                        <p:strVal val="visible"/>
                                      </p:to>
                                    </p:set>
                                    <p:animEffect transition="in" filter="fade">
                                      <p:cBhvr>
                                        <p:cTn id="73" dur="500"/>
                                        <p:tgtEl>
                                          <p:spTgt spid="28">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4">
                                            <p:txEl>
                                              <p:pRg st="0" end="0"/>
                                            </p:txEl>
                                          </p:spTgt>
                                        </p:tgtEl>
                                        <p:attrNameLst>
                                          <p:attrName>style.visibility</p:attrName>
                                        </p:attrNameLst>
                                      </p:cBhvr>
                                      <p:to>
                                        <p:strVal val="visible"/>
                                      </p:to>
                                    </p:set>
                                    <p:animEffect transition="in" filter="fade">
                                      <p:cBhvr>
                                        <p:cTn id="76" dur="500"/>
                                        <p:tgtEl>
                                          <p:spTgt spid="34">
                                            <p:txEl>
                                              <p:pRg st="0" end="0"/>
                                            </p:txEl>
                                          </p:spTgt>
                                        </p:tgtEl>
                                      </p:cBhvr>
                                    </p:animEffect>
                                  </p:childTnLst>
                                </p:cTn>
                              </p:par>
                            </p:childTnLst>
                          </p:cTn>
                        </p:par>
                        <p:par>
                          <p:cTn id="77" fill="hold">
                            <p:stCondLst>
                              <p:cond delay="6500"/>
                            </p:stCondLst>
                            <p:childTnLst>
                              <p:par>
                                <p:cTn id="78" presetID="18" presetClass="entr" presetSubtype="6" fill="hold" grpId="0" nodeType="afterEffect">
                                  <p:stCondLst>
                                    <p:cond delay="0"/>
                                  </p:stCondLst>
                                  <p:childTnLst>
                                    <p:set>
                                      <p:cBhvr>
                                        <p:cTn id="79" dur="1" fill="hold">
                                          <p:stCondLst>
                                            <p:cond delay="0"/>
                                          </p:stCondLst>
                                        </p:cTn>
                                        <p:tgtEl>
                                          <p:spTgt spid="29">
                                            <p:txEl>
                                              <p:pRg st="0" end="0"/>
                                            </p:txEl>
                                          </p:spTgt>
                                        </p:tgtEl>
                                        <p:attrNameLst>
                                          <p:attrName>style.visibility</p:attrName>
                                        </p:attrNameLst>
                                      </p:cBhvr>
                                      <p:to>
                                        <p:strVal val="visible"/>
                                      </p:to>
                                    </p:set>
                                    <p:animEffect transition="in" filter="strips(downRight)">
                                      <p:cBhvr>
                                        <p:cTn id="80" dur="500"/>
                                        <p:tgtEl>
                                          <p:spTgt spid="29">
                                            <p:txEl>
                                              <p:pRg st="0" end="0"/>
                                            </p:txEl>
                                          </p:spTgt>
                                        </p:tgtEl>
                                      </p:cBhvr>
                                    </p:animEffect>
                                  </p:childTnLst>
                                </p:cTn>
                              </p:par>
                            </p:childTnLst>
                          </p:cTn>
                        </p:par>
                        <p:par>
                          <p:cTn id="81" fill="hold">
                            <p:stCondLst>
                              <p:cond delay="7000"/>
                            </p:stCondLst>
                            <p:childTnLst>
                              <p:par>
                                <p:cTn id="82" presetID="53" presetClass="entr" presetSubtype="16" fill="hold" grpId="0" nodeType="afterEffect">
                                  <p:stCondLst>
                                    <p:cond delay="0"/>
                                  </p:stCondLst>
                                  <p:childTnLst>
                                    <p:set>
                                      <p:cBhvr>
                                        <p:cTn id="83" dur="1" fill="hold">
                                          <p:stCondLst>
                                            <p:cond delay="0"/>
                                          </p:stCondLst>
                                        </p:cTn>
                                        <p:tgtEl>
                                          <p:spTgt spid="25"/>
                                        </p:tgtEl>
                                        <p:attrNameLst>
                                          <p:attrName>style.visibility</p:attrName>
                                        </p:attrNameLst>
                                      </p:cBhvr>
                                      <p:to>
                                        <p:strVal val="visible"/>
                                      </p:to>
                                    </p:set>
                                    <p:anim calcmode="lin" valueType="num">
                                      <p:cBhvr>
                                        <p:cTn id="84" dur="500" fill="hold"/>
                                        <p:tgtEl>
                                          <p:spTgt spid="25"/>
                                        </p:tgtEl>
                                        <p:attrNameLst>
                                          <p:attrName>ppt_w</p:attrName>
                                        </p:attrNameLst>
                                      </p:cBhvr>
                                      <p:tavLst>
                                        <p:tav tm="0">
                                          <p:val>
                                            <p:fltVal val="0"/>
                                          </p:val>
                                        </p:tav>
                                        <p:tav tm="100000">
                                          <p:val>
                                            <p:strVal val="#ppt_w"/>
                                          </p:val>
                                        </p:tav>
                                      </p:tavLst>
                                    </p:anim>
                                    <p:anim calcmode="lin" valueType="num">
                                      <p:cBhvr>
                                        <p:cTn id="85" dur="500" fill="hold"/>
                                        <p:tgtEl>
                                          <p:spTgt spid="25"/>
                                        </p:tgtEl>
                                        <p:attrNameLst>
                                          <p:attrName>ppt_h</p:attrName>
                                        </p:attrNameLst>
                                      </p:cBhvr>
                                      <p:tavLst>
                                        <p:tav tm="0">
                                          <p:val>
                                            <p:fltVal val="0"/>
                                          </p:val>
                                        </p:tav>
                                        <p:tav tm="100000">
                                          <p:val>
                                            <p:strVal val="#ppt_h"/>
                                          </p:val>
                                        </p:tav>
                                      </p:tavLst>
                                    </p:anim>
                                    <p:animEffect transition="in" filter="fade">
                                      <p:cBhvr>
                                        <p:cTn id="86" dur="500"/>
                                        <p:tgtEl>
                                          <p:spTgt spid="25"/>
                                        </p:tgtEl>
                                      </p:cBhvr>
                                    </p:animEffect>
                                  </p:childTnLst>
                                </p:cTn>
                              </p:par>
                            </p:childTnLst>
                          </p:cTn>
                        </p:par>
                        <p:par>
                          <p:cTn id="87" fill="hold">
                            <p:stCondLst>
                              <p:cond delay="7500"/>
                            </p:stCondLst>
                            <p:childTnLst>
                              <p:par>
                                <p:cTn id="88" presetID="47" presetClass="entr" presetSubtype="0" fill="hold" grpId="0" nodeType="after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500"/>
                                        <p:tgtEl>
                                          <p:spTgt spid="15"/>
                                        </p:tgtEl>
                                      </p:cBhvr>
                                    </p:animEffect>
                                    <p:anim calcmode="lin" valueType="num">
                                      <p:cBhvr>
                                        <p:cTn id="91" dur="500" fill="hold"/>
                                        <p:tgtEl>
                                          <p:spTgt spid="15"/>
                                        </p:tgtEl>
                                        <p:attrNameLst>
                                          <p:attrName>ppt_x</p:attrName>
                                        </p:attrNameLst>
                                      </p:cBhvr>
                                      <p:tavLst>
                                        <p:tav tm="0">
                                          <p:val>
                                            <p:strVal val="#ppt_x"/>
                                          </p:val>
                                        </p:tav>
                                        <p:tav tm="100000">
                                          <p:val>
                                            <p:strVal val="#ppt_x"/>
                                          </p:val>
                                        </p:tav>
                                      </p:tavLst>
                                    </p:anim>
                                    <p:anim calcmode="lin" valueType="num">
                                      <p:cBhvr>
                                        <p:cTn id="92" dur="500" fill="hold"/>
                                        <p:tgtEl>
                                          <p:spTgt spid="15"/>
                                        </p:tgtEl>
                                        <p:attrNameLst>
                                          <p:attrName>ppt_y</p:attrName>
                                        </p:attrNameLst>
                                      </p:cBhvr>
                                      <p:tavLst>
                                        <p:tav tm="0">
                                          <p:val>
                                            <p:strVal val="#ppt_y-.1"/>
                                          </p:val>
                                        </p:tav>
                                        <p:tav tm="100000">
                                          <p:val>
                                            <p:strVal val="#ppt_y"/>
                                          </p:val>
                                        </p:tav>
                                      </p:tavLst>
                                    </p:anim>
                                  </p:childTnLst>
                                </p:cTn>
                              </p:par>
                            </p:childTnLst>
                          </p:cTn>
                        </p:par>
                        <p:par>
                          <p:cTn id="93" fill="hold">
                            <p:stCondLst>
                              <p:cond delay="8000"/>
                            </p:stCondLst>
                            <p:childTnLst>
                              <p:par>
                                <p:cTn id="94" presetID="10" presetClass="entr" presetSubtype="0" fill="hold" grpId="0" nodeType="afterEffect">
                                  <p:stCondLst>
                                    <p:cond delay="0"/>
                                  </p:stCondLst>
                                  <p:childTnLst>
                                    <p:set>
                                      <p:cBhvr>
                                        <p:cTn id="95" dur="1" fill="hold">
                                          <p:stCondLst>
                                            <p:cond delay="0"/>
                                          </p:stCondLst>
                                        </p:cTn>
                                        <p:tgtEl>
                                          <p:spTgt spid="30">
                                            <p:txEl>
                                              <p:pRg st="0" end="0"/>
                                            </p:txEl>
                                          </p:spTgt>
                                        </p:tgtEl>
                                        <p:attrNameLst>
                                          <p:attrName>style.visibility</p:attrName>
                                        </p:attrNameLst>
                                      </p:cBhvr>
                                      <p:to>
                                        <p:strVal val="visible"/>
                                      </p:to>
                                    </p:set>
                                    <p:animEffect transition="in" filter="fade">
                                      <p:cBhvr>
                                        <p:cTn id="96" dur="500"/>
                                        <p:tgtEl>
                                          <p:spTgt spid="30">
                                            <p:txEl>
                                              <p:pRg st="0" end="0"/>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5">
                                            <p:txEl>
                                              <p:pRg st="0" end="0"/>
                                            </p:txEl>
                                          </p:spTgt>
                                        </p:tgtEl>
                                        <p:attrNameLst>
                                          <p:attrName>style.visibility</p:attrName>
                                        </p:attrNameLst>
                                      </p:cBhvr>
                                      <p:to>
                                        <p:strVal val="visible"/>
                                      </p:to>
                                    </p:set>
                                    <p:animEffect transition="in" filter="fade">
                                      <p:cBhvr>
                                        <p:cTn id="99" dur="500"/>
                                        <p:tgtEl>
                                          <p:spTgt spid="35">
                                            <p:txEl>
                                              <p:pRg st="0" end="0"/>
                                            </p:txEl>
                                          </p:spTgt>
                                        </p:tgtEl>
                                      </p:cBhvr>
                                    </p:animEffect>
                                  </p:childTnLst>
                                </p:cTn>
                              </p:par>
                            </p:childTnLst>
                          </p:cTn>
                        </p:par>
                        <p:par>
                          <p:cTn id="100" fill="hold">
                            <p:stCondLst>
                              <p:cond delay="8500"/>
                            </p:stCondLst>
                            <p:childTnLst>
                              <p:par>
                                <p:cTn id="101" presetID="18" presetClass="entr" presetSubtype="6" fill="hold" grpId="0" nodeType="afterEffect">
                                  <p:stCondLst>
                                    <p:cond delay="0"/>
                                  </p:stCondLst>
                                  <p:childTnLst>
                                    <p:set>
                                      <p:cBhvr>
                                        <p:cTn id="102" dur="1" fill="hold">
                                          <p:stCondLst>
                                            <p:cond delay="0"/>
                                          </p:stCondLst>
                                        </p:cTn>
                                        <p:tgtEl>
                                          <p:spTgt spid="31">
                                            <p:txEl>
                                              <p:pRg st="0" end="0"/>
                                            </p:txEl>
                                          </p:spTgt>
                                        </p:tgtEl>
                                        <p:attrNameLst>
                                          <p:attrName>style.visibility</p:attrName>
                                        </p:attrNameLst>
                                      </p:cBhvr>
                                      <p:to>
                                        <p:strVal val="visible"/>
                                      </p:to>
                                    </p:set>
                                    <p:animEffect transition="in" filter="strips(downRight)">
                                      <p:cBhvr>
                                        <p:cTn id="103"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2" grpId="0" animBg="1"/>
      <p:bldP spid="13" grpId="0" animBg="1"/>
      <p:bldP spid="14" grpId="0" animBg="1"/>
      <p:bldP spid="15" grpId="0" animBg="1"/>
      <p:bldP spid="8" grpId="0" animBg="1"/>
      <p:bldP spid="23" grpId="0" animBg="1"/>
      <p:bldP spid="24" grpId="0" animBg="1"/>
      <p:bldP spid="25" grpId="0" animBg="1"/>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8" presetClass="entr" presetSubtype="6"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strips(downRight)">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8" presetClass="entr" presetSubtype="6"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strips(downRight)">
                      <p:cBhvr>
                        <p:cTn dur="500"/>
                        <p:tgtEl>
                          <p:spTgt spid="29"/>
                        </p:tgtEl>
                      </p:cBhvr>
                    </p:animEffect>
                  </p:childTnLst>
                </p:cTn>
              </p:par>
            </p:tnLst>
          </p:tmpl>
        </p:tmplLst>
      </p:bldP>
      <p:bldP spid="30" grpId="0" build="p">
        <p:tmplLst>
          <p:tmpl lvl="1">
            <p:tnLst>
              <p:par>
                <p:cTn presetID="10"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8" presetClass="entr" presetSubtype="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strips(downRight)">
                      <p:cBhvr>
                        <p:cTn dur="500"/>
                        <p:tgtEl>
                          <p:spTgt spid="31"/>
                        </p:tgtEl>
                      </p:cBhvr>
                    </p:animEffect>
                  </p:childTnLst>
                </p:cTn>
              </p:par>
            </p:tnLst>
          </p:tmpl>
        </p:tmplLst>
      </p:bldP>
      <p:bldP spid="32" grpId="0" build="p">
        <p:tmplLst>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178792"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6" name="Text Placeholder 5"/>
          <p:cNvSpPr>
            <a:spLocks noGrp="1"/>
          </p:cNvSpPr>
          <p:nvPr>
            <p:ph type="body" sz="quarter" idx="11" hasCustomPrompt="1"/>
          </p:nvPr>
        </p:nvSpPr>
        <p:spPr>
          <a:xfrm>
            <a:off x="1826285"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grpSp>
        <p:nvGrpSpPr>
          <p:cNvPr id="15" name="Group 375"/>
          <p:cNvGrpSpPr/>
          <p:nvPr userDrawn="1"/>
        </p:nvGrpSpPr>
        <p:grpSpPr>
          <a:xfrm>
            <a:off x="2558721" y="2176313"/>
            <a:ext cx="913445" cy="1054756"/>
            <a:chOff x="160898" y="0"/>
            <a:chExt cx="2080124" cy="2401920"/>
          </a:xfrm>
        </p:grpSpPr>
        <p:sp>
          <p:nvSpPr>
            <p:cNvPr id="16" name="Shape 37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374"/>
            <p:cNvSpPr/>
            <p:nvPr/>
          </p:nvSpPr>
          <p:spPr>
            <a:xfrm>
              <a:off x="726660" y="716094"/>
              <a:ext cx="948601"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1" name="Shape 376"/>
          <p:cNvSpPr/>
          <p:nvPr userDrawn="1"/>
        </p:nvSpPr>
        <p:spPr>
          <a:xfrm>
            <a:off x="3075986"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2" name="Group 385"/>
          <p:cNvGrpSpPr/>
          <p:nvPr userDrawn="1"/>
        </p:nvGrpSpPr>
        <p:grpSpPr>
          <a:xfrm>
            <a:off x="5659928" y="2176313"/>
            <a:ext cx="913445" cy="1054756"/>
            <a:chOff x="160898" y="0"/>
            <a:chExt cx="2080124" cy="2401920"/>
          </a:xfrm>
        </p:grpSpPr>
        <p:sp>
          <p:nvSpPr>
            <p:cNvPr id="23" name="Shape 38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384"/>
            <p:cNvSpPr/>
            <p:nvPr/>
          </p:nvSpPr>
          <p:spPr>
            <a:xfrm>
              <a:off x="726660" y="716094"/>
              <a:ext cx="948600"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386"/>
          <p:cNvSpPr/>
          <p:nvPr userDrawn="1"/>
        </p:nvSpPr>
        <p:spPr>
          <a:xfrm>
            <a:off x="6177192"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6" name="Group 395"/>
          <p:cNvGrpSpPr/>
          <p:nvPr userDrawn="1"/>
        </p:nvGrpSpPr>
        <p:grpSpPr>
          <a:xfrm>
            <a:off x="8727673" y="2176313"/>
            <a:ext cx="913445" cy="1054756"/>
            <a:chOff x="160898" y="0"/>
            <a:chExt cx="2080124" cy="2401920"/>
          </a:xfrm>
        </p:grpSpPr>
        <p:sp>
          <p:nvSpPr>
            <p:cNvPr id="27" name="Shape 39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394"/>
            <p:cNvSpPr/>
            <p:nvPr/>
          </p:nvSpPr>
          <p:spPr>
            <a:xfrm>
              <a:off x="726660" y="716094"/>
              <a:ext cx="948600"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9" name="Shape 396"/>
          <p:cNvSpPr/>
          <p:nvPr userDrawn="1"/>
        </p:nvSpPr>
        <p:spPr>
          <a:xfrm>
            <a:off x="9244937"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Picture Placeholder 7"/>
          <p:cNvSpPr>
            <a:spLocks noGrp="1"/>
          </p:cNvSpPr>
          <p:nvPr>
            <p:ph type="pic" sz="quarter" idx="18"/>
          </p:nvPr>
        </p:nvSpPr>
        <p:spPr>
          <a:xfrm>
            <a:off x="2036153"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US" dirty="0" smtClean="0"/>
              <a:t>Click</a:t>
            </a:r>
            <a:endParaRPr lang="en-GB" dirty="0"/>
          </a:p>
        </p:txBody>
      </p:sp>
      <p:sp>
        <p:nvSpPr>
          <p:cNvPr id="31" name="Picture Placeholder 7"/>
          <p:cNvSpPr>
            <a:spLocks noGrp="1"/>
          </p:cNvSpPr>
          <p:nvPr>
            <p:ph type="pic" sz="quarter" idx="19"/>
          </p:nvPr>
        </p:nvSpPr>
        <p:spPr>
          <a:xfrm>
            <a:off x="5139203"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GB" dirty="0" smtClean="0"/>
              <a:t>Click</a:t>
            </a:r>
          </a:p>
        </p:txBody>
      </p:sp>
      <p:sp>
        <p:nvSpPr>
          <p:cNvPr id="32" name="Picture Placeholder 7"/>
          <p:cNvSpPr>
            <a:spLocks noGrp="1"/>
          </p:cNvSpPr>
          <p:nvPr>
            <p:ph type="pic" sz="quarter" idx="20"/>
          </p:nvPr>
        </p:nvSpPr>
        <p:spPr>
          <a:xfrm>
            <a:off x="8201232"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GB" dirty="0" smtClean="0"/>
              <a:t>Click</a:t>
            </a:r>
          </a:p>
        </p:txBody>
      </p:sp>
      <p:sp>
        <p:nvSpPr>
          <p:cNvPr id="33" name="Text Placeholder 5"/>
          <p:cNvSpPr>
            <a:spLocks noGrp="1"/>
          </p:cNvSpPr>
          <p:nvPr>
            <p:ph type="body" sz="quarter" idx="21" hasCustomPrompt="1"/>
          </p:nvPr>
        </p:nvSpPr>
        <p:spPr>
          <a:xfrm>
            <a:off x="3074142"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6" name="Text Placeholder 5"/>
          <p:cNvSpPr>
            <a:spLocks noGrp="1"/>
          </p:cNvSpPr>
          <p:nvPr>
            <p:ph type="body" sz="quarter" idx="22" hasCustomPrompt="1"/>
          </p:nvPr>
        </p:nvSpPr>
        <p:spPr>
          <a:xfrm>
            <a:off x="6170771"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7" name="Text Placeholder 5"/>
          <p:cNvSpPr>
            <a:spLocks noGrp="1"/>
          </p:cNvSpPr>
          <p:nvPr>
            <p:ph type="body" sz="quarter" idx="23" hasCustomPrompt="1"/>
          </p:nvPr>
        </p:nvSpPr>
        <p:spPr>
          <a:xfrm>
            <a:off x="9233363"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8" name="Text Placeholder 4"/>
          <p:cNvSpPr>
            <a:spLocks noGrp="1"/>
          </p:cNvSpPr>
          <p:nvPr>
            <p:ph type="body" sz="quarter" idx="24" hasCustomPrompt="1"/>
          </p:nvPr>
        </p:nvSpPr>
        <p:spPr>
          <a:xfrm>
            <a:off x="5217365"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39" name="Text Placeholder 5"/>
          <p:cNvSpPr>
            <a:spLocks noGrp="1"/>
          </p:cNvSpPr>
          <p:nvPr>
            <p:ph type="body" sz="quarter" idx="25" hasCustomPrompt="1"/>
          </p:nvPr>
        </p:nvSpPr>
        <p:spPr>
          <a:xfrm>
            <a:off x="4864858"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sp>
        <p:nvSpPr>
          <p:cNvPr id="40" name="Text Placeholder 4"/>
          <p:cNvSpPr>
            <a:spLocks noGrp="1"/>
          </p:cNvSpPr>
          <p:nvPr>
            <p:ph type="body" sz="quarter" idx="26" hasCustomPrompt="1"/>
          </p:nvPr>
        </p:nvSpPr>
        <p:spPr>
          <a:xfrm>
            <a:off x="8292564"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41" name="Text Placeholder 5"/>
          <p:cNvSpPr>
            <a:spLocks noGrp="1"/>
          </p:cNvSpPr>
          <p:nvPr>
            <p:ph type="body" sz="quarter" idx="27" hasCustomPrompt="1"/>
          </p:nvPr>
        </p:nvSpPr>
        <p:spPr>
          <a:xfrm>
            <a:off x="7940057"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spTree>
    <p:extLst>
      <p:ext uri="{BB962C8B-B14F-4D97-AF65-F5344CB8AC3E}">
        <p14:creationId xmlns:p14="http://schemas.microsoft.com/office/powerpoint/2010/main" val="412564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9" presetClass="entr" presetSubtype="0" decel="10000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 calcmode="lin" valueType="num">
                                      <p:cBhvr>
                                        <p:cTn id="17" dur="500" fill="hold"/>
                                        <p:tgtEl>
                                          <p:spTgt spid="15"/>
                                        </p:tgtEl>
                                        <p:attrNameLst>
                                          <p:attrName>style.rotation</p:attrName>
                                        </p:attrNameLst>
                                      </p:cBhvr>
                                      <p:tavLst>
                                        <p:tav tm="0">
                                          <p:val>
                                            <p:fltVal val="360"/>
                                          </p:val>
                                        </p:tav>
                                        <p:tav tm="100000">
                                          <p:val>
                                            <p:fltVal val="0"/>
                                          </p:val>
                                        </p:tav>
                                      </p:tavLst>
                                    </p:anim>
                                    <p:animEffect transition="in" filter="fade">
                                      <p:cBhvr>
                                        <p:cTn id="18" dur="500"/>
                                        <p:tgtEl>
                                          <p:spTgt spid="1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3">
                                            <p:txEl>
                                              <p:pRg st="0" end="0"/>
                                            </p:txEl>
                                          </p:spTgt>
                                        </p:tgtEl>
                                        <p:attrNameLst>
                                          <p:attrName>style.visibility</p:attrName>
                                        </p:attrNameLst>
                                      </p:cBhvr>
                                      <p:to>
                                        <p:strVal val="visible"/>
                                      </p:to>
                                    </p:set>
                                    <p:animEffect transition="in" filter="wipe(left)">
                                      <p:cBhvr>
                                        <p:cTn id="25" dur="500"/>
                                        <p:tgtEl>
                                          <p:spTgt spid="33">
                                            <p:txEl>
                                              <p:pRg st="0" end="0"/>
                                            </p:txEl>
                                          </p:spTgt>
                                        </p:tgtEl>
                                      </p:cBhvr>
                                    </p:animEffect>
                                  </p:childTnLst>
                                </p:cTn>
                              </p:par>
                            </p:childTnLst>
                          </p:cTn>
                        </p:par>
                        <p:par>
                          <p:cTn id="26" fill="hold">
                            <p:stCondLst>
                              <p:cond delay="2000"/>
                            </p:stCondLst>
                            <p:childTnLst>
                              <p:par>
                                <p:cTn id="27" presetID="22" presetClass="entr" presetSubtype="2"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right)">
                                      <p:cBhvr>
                                        <p:cTn id="29" dur="500"/>
                                        <p:tgtEl>
                                          <p:spTgt spid="30"/>
                                        </p:tgtEl>
                                      </p:cBhvr>
                                    </p:animEffect>
                                  </p:childTnLst>
                                </p:cTn>
                              </p:par>
                            </p:childTnLst>
                          </p:cTn>
                        </p:par>
                        <p:par>
                          <p:cTn id="30" fill="hold">
                            <p:stCondLst>
                              <p:cond delay="2500"/>
                            </p:stCondLst>
                            <p:childTnLst>
                              <p:par>
                                <p:cTn id="31" presetID="9" presetClass="entr" presetSubtype="0" fill="hold" grpId="0" nodeType="after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Effect transition="in" filter="dissolve">
                                      <p:cBhvr>
                                        <p:cTn id="33" dur="500"/>
                                        <p:tgtEl>
                                          <p:spTgt spid="5">
                                            <p:txEl>
                                              <p:pRg st="0" end="0"/>
                                            </p:txEl>
                                          </p:spTgt>
                                        </p:tgtEl>
                                      </p:cBhvr>
                                    </p:animEffect>
                                  </p:childTnLst>
                                </p:cTn>
                              </p:par>
                            </p:childTnLst>
                          </p:cTn>
                        </p:par>
                        <p:par>
                          <p:cTn id="34" fill="hold">
                            <p:stCondLst>
                              <p:cond delay="3000"/>
                            </p:stCondLst>
                            <p:childTnLst>
                              <p:par>
                                <p:cTn id="35" presetID="18" presetClass="entr" presetSubtype="6" fill="hold" grpId="0" nodeType="after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strips(downRight)">
                                      <p:cBhvr>
                                        <p:cTn id="37" dur="500"/>
                                        <p:tgtEl>
                                          <p:spTgt spid="6">
                                            <p:txEl>
                                              <p:pRg st="0" end="0"/>
                                            </p:txEl>
                                          </p:spTgt>
                                        </p:tgtEl>
                                      </p:cBhvr>
                                    </p:animEffect>
                                  </p:childTnLst>
                                </p:cTn>
                              </p:par>
                            </p:childTnLst>
                          </p:cTn>
                        </p:par>
                        <p:par>
                          <p:cTn id="38" fill="hold">
                            <p:stCondLst>
                              <p:cond delay="3500"/>
                            </p:stCondLst>
                            <p:childTnLst>
                              <p:par>
                                <p:cTn id="39" presetID="49" presetClass="entr" presetSubtype="0" decel="10000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500" fill="hold"/>
                                        <p:tgtEl>
                                          <p:spTgt spid="22"/>
                                        </p:tgtEl>
                                        <p:attrNameLst>
                                          <p:attrName>ppt_w</p:attrName>
                                        </p:attrNameLst>
                                      </p:cBhvr>
                                      <p:tavLst>
                                        <p:tav tm="0">
                                          <p:val>
                                            <p:fltVal val="0"/>
                                          </p:val>
                                        </p:tav>
                                        <p:tav tm="100000">
                                          <p:val>
                                            <p:strVal val="#ppt_w"/>
                                          </p:val>
                                        </p:tav>
                                      </p:tavLst>
                                    </p:anim>
                                    <p:anim calcmode="lin" valueType="num">
                                      <p:cBhvr>
                                        <p:cTn id="42" dur="500" fill="hold"/>
                                        <p:tgtEl>
                                          <p:spTgt spid="22"/>
                                        </p:tgtEl>
                                        <p:attrNameLst>
                                          <p:attrName>ppt_h</p:attrName>
                                        </p:attrNameLst>
                                      </p:cBhvr>
                                      <p:tavLst>
                                        <p:tav tm="0">
                                          <p:val>
                                            <p:fltVal val="0"/>
                                          </p:val>
                                        </p:tav>
                                        <p:tav tm="100000">
                                          <p:val>
                                            <p:strVal val="#ppt_h"/>
                                          </p:val>
                                        </p:tav>
                                      </p:tavLst>
                                    </p:anim>
                                    <p:anim calcmode="lin" valueType="num">
                                      <p:cBhvr>
                                        <p:cTn id="43" dur="500" fill="hold"/>
                                        <p:tgtEl>
                                          <p:spTgt spid="22"/>
                                        </p:tgtEl>
                                        <p:attrNameLst>
                                          <p:attrName>style.rotation</p:attrName>
                                        </p:attrNameLst>
                                      </p:cBhvr>
                                      <p:tavLst>
                                        <p:tav tm="0">
                                          <p:val>
                                            <p:fltVal val="360"/>
                                          </p:val>
                                        </p:tav>
                                        <p:tav tm="100000">
                                          <p:val>
                                            <p:fltVal val="0"/>
                                          </p:val>
                                        </p:tav>
                                      </p:tavLst>
                                    </p:anim>
                                    <p:animEffect transition="in" filter="fade">
                                      <p:cBhvr>
                                        <p:cTn id="44" dur="500"/>
                                        <p:tgtEl>
                                          <p:spTgt spid="22"/>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left)">
                                      <p:cBhvr>
                                        <p:cTn id="51" dur="500"/>
                                        <p:tgtEl>
                                          <p:spTgt spid="36">
                                            <p:txEl>
                                              <p:pRg st="0" end="0"/>
                                            </p:txEl>
                                          </p:spTgt>
                                        </p:tgtEl>
                                      </p:cBhvr>
                                    </p:animEffect>
                                  </p:childTnLst>
                                </p:cTn>
                              </p:par>
                            </p:childTnLst>
                          </p:cTn>
                        </p:par>
                        <p:par>
                          <p:cTn id="52" fill="hold">
                            <p:stCondLst>
                              <p:cond delay="4500"/>
                            </p:stCondLst>
                            <p:childTnLst>
                              <p:par>
                                <p:cTn id="53" presetID="22" presetClass="entr" presetSubtype="2" fill="hold" grpId="0"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right)">
                                      <p:cBhvr>
                                        <p:cTn id="55" dur="500"/>
                                        <p:tgtEl>
                                          <p:spTgt spid="31"/>
                                        </p:tgtEl>
                                      </p:cBhvr>
                                    </p:animEffect>
                                  </p:childTnLst>
                                </p:cTn>
                              </p:par>
                            </p:childTnLst>
                          </p:cTn>
                        </p:par>
                        <p:par>
                          <p:cTn id="56" fill="hold">
                            <p:stCondLst>
                              <p:cond delay="5000"/>
                            </p:stCondLst>
                            <p:childTnLst>
                              <p:par>
                                <p:cTn id="57" presetID="9" presetClass="entr" presetSubtype="0" fill="hold" grpId="0" nodeType="afterEffect">
                                  <p:stCondLst>
                                    <p:cond delay="0"/>
                                  </p:stCondLst>
                                  <p:childTnLst>
                                    <p:set>
                                      <p:cBhvr>
                                        <p:cTn id="58" dur="1" fill="hold">
                                          <p:stCondLst>
                                            <p:cond delay="0"/>
                                          </p:stCondLst>
                                        </p:cTn>
                                        <p:tgtEl>
                                          <p:spTgt spid="38">
                                            <p:txEl>
                                              <p:pRg st="0" end="0"/>
                                            </p:txEl>
                                          </p:spTgt>
                                        </p:tgtEl>
                                        <p:attrNameLst>
                                          <p:attrName>style.visibility</p:attrName>
                                        </p:attrNameLst>
                                      </p:cBhvr>
                                      <p:to>
                                        <p:strVal val="visible"/>
                                      </p:to>
                                    </p:set>
                                    <p:animEffect transition="in" filter="dissolve">
                                      <p:cBhvr>
                                        <p:cTn id="59" dur="500"/>
                                        <p:tgtEl>
                                          <p:spTgt spid="38">
                                            <p:txEl>
                                              <p:pRg st="0" end="0"/>
                                            </p:txEl>
                                          </p:spTgt>
                                        </p:tgtEl>
                                      </p:cBhvr>
                                    </p:animEffect>
                                  </p:childTnLst>
                                </p:cTn>
                              </p:par>
                            </p:childTnLst>
                          </p:cTn>
                        </p:par>
                        <p:par>
                          <p:cTn id="60" fill="hold">
                            <p:stCondLst>
                              <p:cond delay="5500"/>
                            </p:stCondLst>
                            <p:childTnLst>
                              <p:par>
                                <p:cTn id="61" presetID="18" presetClass="entr" presetSubtype="6" fill="hold" grpId="0" nodeType="afterEffect">
                                  <p:stCondLst>
                                    <p:cond delay="0"/>
                                  </p:stCondLst>
                                  <p:childTnLst>
                                    <p:set>
                                      <p:cBhvr>
                                        <p:cTn id="62" dur="1" fill="hold">
                                          <p:stCondLst>
                                            <p:cond delay="0"/>
                                          </p:stCondLst>
                                        </p:cTn>
                                        <p:tgtEl>
                                          <p:spTgt spid="39">
                                            <p:txEl>
                                              <p:pRg st="0" end="0"/>
                                            </p:txEl>
                                          </p:spTgt>
                                        </p:tgtEl>
                                        <p:attrNameLst>
                                          <p:attrName>style.visibility</p:attrName>
                                        </p:attrNameLst>
                                      </p:cBhvr>
                                      <p:to>
                                        <p:strVal val="visible"/>
                                      </p:to>
                                    </p:set>
                                    <p:animEffect transition="in" filter="strips(downRight)">
                                      <p:cBhvr>
                                        <p:cTn id="63" dur="500"/>
                                        <p:tgtEl>
                                          <p:spTgt spid="39">
                                            <p:txEl>
                                              <p:pRg st="0" end="0"/>
                                            </p:txEl>
                                          </p:spTgt>
                                        </p:tgtEl>
                                      </p:cBhvr>
                                    </p:animEffect>
                                  </p:childTnLst>
                                </p:cTn>
                              </p:par>
                            </p:childTnLst>
                          </p:cTn>
                        </p:par>
                        <p:par>
                          <p:cTn id="64" fill="hold">
                            <p:stCondLst>
                              <p:cond delay="6000"/>
                            </p:stCondLst>
                            <p:childTnLst>
                              <p:par>
                                <p:cTn id="65" presetID="49" presetClass="entr" presetSubtype="0" decel="100000"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500" fill="hold"/>
                                        <p:tgtEl>
                                          <p:spTgt spid="26"/>
                                        </p:tgtEl>
                                        <p:attrNameLst>
                                          <p:attrName>ppt_w</p:attrName>
                                        </p:attrNameLst>
                                      </p:cBhvr>
                                      <p:tavLst>
                                        <p:tav tm="0">
                                          <p:val>
                                            <p:fltVal val="0"/>
                                          </p:val>
                                        </p:tav>
                                        <p:tav tm="100000">
                                          <p:val>
                                            <p:strVal val="#ppt_w"/>
                                          </p:val>
                                        </p:tav>
                                      </p:tavLst>
                                    </p:anim>
                                    <p:anim calcmode="lin" valueType="num">
                                      <p:cBhvr>
                                        <p:cTn id="68" dur="500" fill="hold"/>
                                        <p:tgtEl>
                                          <p:spTgt spid="26"/>
                                        </p:tgtEl>
                                        <p:attrNameLst>
                                          <p:attrName>ppt_h</p:attrName>
                                        </p:attrNameLst>
                                      </p:cBhvr>
                                      <p:tavLst>
                                        <p:tav tm="0">
                                          <p:val>
                                            <p:fltVal val="0"/>
                                          </p:val>
                                        </p:tav>
                                        <p:tav tm="100000">
                                          <p:val>
                                            <p:strVal val="#ppt_h"/>
                                          </p:val>
                                        </p:tav>
                                      </p:tavLst>
                                    </p:anim>
                                    <p:anim calcmode="lin" valueType="num">
                                      <p:cBhvr>
                                        <p:cTn id="69" dur="500" fill="hold"/>
                                        <p:tgtEl>
                                          <p:spTgt spid="26"/>
                                        </p:tgtEl>
                                        <p:attrNameLst>
                                          <p:attrName>style.rotation</p:attrName>
                                        </p:attrNameLst>
                                      </p:cBhvr>
                                      <p:tavLst>
                                        <p:tav tm="0">
                                          <p:val>
                                            <p:fltVal val="360"/>
                                          </p:val>
                                        </p:tav>
                                        <p:tav tm="100000">
                                          <p:val>
                                            <p:fltVal val="0"/>
                                          </p:val>
                                        </p:tav>
                                      </p:tavLst>
                                    </p:anim>
                                    <p:animEffect transition="in" filter="fade">
                                      <p:cBhvr>
                                        <p:cTn id="70" dur="500"/>
                                        <p:tgtEl>
                                          <p:spTgt spid="26"/>
                                        </p:tgtEl>
                                      </p:cBhvr>
                                    </p:animEffect>
                                  </p:childTnLst>
                                </p:cTn>
                              </p:par>
                            </p:childTnLst>
                          </p:cTn>
                        </p:par>
                        <p:par>
                          <p:cTn id="71" fill="hold">
                            <p:stCondLst>
                              <p:cond delay="650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7">
                                            <p:txEl>
                                              <p:pRg st="0" end="0"/>
                                            </p:txEl>
                                          </p:spTgt>
                                        </p:tgtEl>
                                        <p:attrNameLst>
                                          <p:attrName>style.visibility</p:attrName>
                                        </p:attrNameLst>
                                      </p:cBhvr>
                                      <p:to>
                                        <p:strVal val="visible"/>
                                      </p:to>
                                    </p:set>
                                    <p:animEffect transition="in" filter="wipe(left)">
                                      <p:cBhvr>
                                        <p:cTn id="77" dur="500"/>
                                        <p:tgtEl>
                                          <p:spTgt spid="37">
                                            <p:txEl>
                                              <p:pRg st="0" end="0"/>
                                            </p:txEl>
                                          </p:spTgt>
                                        </p:tgtEl>
                                      </p:cBhvr>
                                    </p:animEffect>
                                  </p:childTnLst>
                                </p:cTn>
                              </p:par>
                            </p:childTnLst>
                          </p:cTn>
                        </p:par>
                        <p:par>
                          <p:cTn id="78" fill="hold">
                            <p:stCondLst>
                              <p:cond delay="7000"/>
                            </p:stCondLst>
                            <p:childTnLst>
                              <p:par>
                                <p:cTn id="79" presetID="22" presetClass="entr" presetSubtype="2" fill="hold" grpId="0"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right)">
                                      <p:cBhvr>
                                        <p:cTn id="81" dur="500"/>
                                        <p:tgtEl>
                                          <p:spTgt spid="32"/>
                                        </p:tgtEl>
                                      </p:cBhvr>
                                    </p:animEffect>
                                  </p:childTnLst>
                                </p:cTn>
                              </p:par>
                            </p:childTnLst>
                          </p:cTn>
                        </p:par>
                        <p:par>
                          <p:cTn id="82" fill="hold">
                            <p:stCondLst>
                              <p:cond delay="7500"/>
                            </p:stCondLst>
                            <p:childTnLst>
                              <p:par>
                                <p:cTn id="83" presetID="9" presetClass="entr" presetSubtype="0" fill="hold" grpId="0" nodeType="afterEffect">
                                  <p:stCondLst>
                                    <p:cond delay="0"/>
                                  </p:stCondLst>
                                  <p:childTnLst>
                                    <p:set>
                                      <p:cBhvr>
                                        <p:cTn id="84" dur="1" fill="hold">
                                          <p:stCondLst>
                                            <p:cond delay="0"/>
                                          </p:stCondLst>
                                        </p:cTn>
                                        <p:tgtEl>
                                          <p:spTgt spid="40">
                                            <p:txEl>
                                              <p:pRg st="0" end="0"/>
                                            </p:txEl>
                                          </p:spTgt>
                                        </p:tgtEl>
                                        <p:attrNameLst>
                                          <p:attrName>style.visibility</p:attrName>
                                        </p:attrNameLst>
                                      </p:cBhvr>
                                      <p:to>
                                        <p:strVal val="visible"/>
                                      </p:to>
                                    </p:set>
                                    <p:animEffect transition="in" filter="dissolve">
                                      <p:cBhvr>
                                        <p:cTn id="85" dur="500"/>
                                        <p:tgtEl>
                                          <p:spTgt spid="40">
                                            <p:txEl>
                                              <p:pRg st="0" end="0"/>
                                            </p:txEl>
                                          </p:spTgt>
                                        </p:tgtEl>
                                      </p:cBhvr>
                                    </p:animEffect>
                                  </p:childTnLst>
                                </p:cTn>
                              </p:par>
                            </p:childTnLst>
                          </p:cTn>
                        </p:par>
                        <p:par>
                          <p:cTn id="86" fill="hold">
                            <p:stCondLst>
                              <p:cond delay="8000"/>
                            </p:stCondLst>
                            <p:childTnLst>
                              <p:par>
                                <p:cTn id="87" presetID="18" presetClass="entr" presetSubtype="6" fill="hold" grpId="0" nodeType="afterEffect">
                                  <p:stCondLst>
                                    <p:cond delay="0"/>
                                  </p:stCondLst>
                                  <p:childTnLst>
                                    <p:set>
                                      <p:cBhvr>
                                        <p:cTn id="88" dur="1" fill="hold">
                                          <p:stCondLst>
                                            <p:cond delay="0"/>
                                          </p:stCondLst>
                                        </p:cTn>
                                        <p:tgtEl>
                                          <p:spTgt spid="41">
                                            <p:txEl>
                                              <p:pRg st="0" end="0"/>
                                            </p:txEl>
                                          </p:spTgt>
                                        </p:tgtEl>
                                        <p:attrNameLst>
                                          <p:attrName>style.visibility</p:attrName>
                                        </p:attrNameLst>
                                      </p:cBhvr>
                                      <p:to>
                                        <p:strVal val="visible"/>
                                      </p:to>
                                    </p:set>
                                    <p:animEffect transition="in" filter="strips(downRight)">
                                      <p:cBhvr>
                                        <p:cTn id="89" dur="5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21" grpId="0" animBg="1"/>
      <p:bldP spid="25" grpId="0" animBg="1"/>
      <p:bldP spid="29" grpId="0" animBg="1"/>
      <p:bldP spid="30" grpId="0" animBg="1"/>
      <p:bldP spid="31" grpId="0" animBg="1"/>
      <p:bldP spid="32" grpId="0" animBg="1"/>
      <p:bldP spid="33" grpId="0" build="p">
        <p:tmplLst>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build="p">
        <p:tmplLst>
          <p:tmpl lvl="1">
            <p:tnLst>
              <p:par>
                <p:cTn presetID="22" presetClass="entr" presetSubtype="8"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9"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dissolve">
                      <p:cBhvr>
                        <p:cTn dur="500"/>
                        <p:tgtEl>
                          <p:spTgt spid="38"/>
                        </p:tgtEl>
                      </p:cBhvr>
                    </p:animEffect>
                  </p:childTnLst>
                </p:cTn>
              </p:par>
            </p:tnLst>
          </p:tmpl>
        </p:tmplLst>
      </p:bldP>
      <p:bldP spid="39" grpId="0" build="p">
        <p:tmplLst>
          <p:tmpl lvl="1">
            <p:tnLst>
              <p:par>
                <p:cTn presetID="18" presetClass="entr" presetSubtype="6"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strips(downRight)">
                      <p:cBhvr>
                        <p:cTn dur="500"/>
                        <p:tgtEl>
                          <p:spTgt spid="39"/>
                        </p:tgtEl>
                      </p:cBhvr>
                    </p:animEffect>
                  </p:childTnLst>
                </p:cTn>
              </p:par>
            </p:tnLst>
          </p:tmpl>
        </p:tmplLst>
      </p:bldP>
      <p:bldP spid="40" grpId="0" build="p">
        <p:tmplLst>
          <p:tmpl lvl="1">
            <p:tnLst>
              <p:par>
                <p:cTn presetID="9"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dissolve">
                      <p:cBhvr>
                        <p:cTn dur="500"/>
                        <p:tgtEl>
                          <p:spTgt spid="40"/>
                        </p:tgtEl>
                      </p:cBhvr>
                    </p:animEffect>
                  </p:childTnLst>
                </p:cTn>
              </p:par>
            </p:tnLst>
          </p:tmpl>
        </p:tmplLst>
      </p:bldP>
      <p:bldP spid="41" grpId="0" build="p">
        <p:tmplLst>
          <p:tmpl lvl="1">
            <p:tnLst>
              <p:par>
                <p:cTn presetID="18" presetClass="entr" presetSubtype="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strips(downRight)">
                      <p:cBhvr>
                        <p:cTn dur="500"/>
                        <p:tgtEl>
                          <p:spTgt spid="41"/>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12" name="Shape 421"/>
          <p:cNvSpPr/>
          <p:nvPr userDrawn="1"/>
        </p:nvSpPr>
        <p:spPr>
          <a:xfrm>
            <a:off x="0" y="2038348"/>
            <a:ext cx="12192000" cy="2249488"/>
          </a:xfrm>
          <a:prstGeom prst="rect">
            <a:avLst/>
          </a:prstGeom>
          <a:solidFill>
            <a:srgbClr val="DCDEE0"/>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8" name="Picture Placeholder 7"/>
          <p:cNvSpPr>
            <a:spLocks noGrp="1"/>
          </p:cNvSpPr>
          <p:nvPr>
            <p:ph type="pic" sz="quarter" idx="14"/>
          </p:nvPr>
        </p:nvSpPr>
        <p:spPr>
          <a:xfrm>
            <a:off x="1528686"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8" name="Picture Placeholder 7"/>
          <p:cNvSpPr>
            <a:spLocks noGrp="1"/>
          </p:cNvSpPr>
          <p:nvPr>
            <p:ph type="pic" sz="quarter" idx="15"/>
          </p:nvPr>
        </p:nvSpPr>
        <p:spPr>
          <a:xfrm>
            <a:off x="3899912"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9" name="Picture Placeholder 7"/>
          <p:cNvSpPr>
            <a:spLocks noGrp="1"/>
          </p:cNvSpPr>
          <p:nvPr>
            <p:ph type="pic" sz="quarter" idx="16"/>
          </p:nvPr>
        </p:nvSpPr>
        <p:spPr>
          <a:xfrm>
            <a:off x="6305736"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30" name="Picture Placeholder 7"/>
          <p:cNvSpPr>
            <a:spLocks noGrp="1"/>
          </p:cNvSpPr>
          <p:nvPr>
            <p:ph type="pic" sz="quarter" idx="17"/>
          </p:nvPr>
        </p:nvSpPr>
        <p:spPr>
          <a:xfrm>
            <a:off x="8697492"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 name="Text Placeholder 5"/>
          <p:cNvSpPr>
            <a:spLocks noGrp="1"/>
          </p:cNvSpPr>
          <p:nvPr>
            <p:ph type="body" sz="quarter" idx="11" hasCustomPrompt="1"/>
          </p:nvPr>
        </p:nvSpPr>
        <p:spPr>
          <a:xfrm>
            <a:off x="1543050"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5" name="Text Placeholder 4"/>
          <p:cNvSpPr>
            <a:spLocks noGrp="1"/>
          </p:cNvSpPr>
          <p:nvPr>
            <p:ph type="body" sz="quarter" idx="10" hasCustomPrompt="1"/>
          </p:nvPr>
        </p:nvSpPr>
        <p:spPr>
          <a:xfrm>
            <a:off x="1680930"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Projection</a:t>
            </a:r>
          </a:p>
        </p:txBody>
      </p:sp>
      <p:sp>
        <p:nvSpPr>
          <p:cNvPr id="31" name="Text Placeholder 5"/>
          <p:cNvSpPr>
            <a:spLocks noGrp="1"/>
          </p:cNvSpPr>
          <p:nvPr>
            <p:ph type="body" sz="quarter" idx="18" hasCustomPrompt="1"/>
          </p:nvPr>
        </p:nvSpPr>
        <p:spPr>
          <a:xfrm>
            <a:off x="3913980"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2" name="Text Placeholder 4"/>
          <p:cNvSpPr>
            <a:spLocks noGrp="1"/>
          </p:cNvSpPr>
          <p:nvPr>
            <p:ph type="body" sz="quarter" idx="19" hasCustomPrompt="1"/>
          </p:nvPr>
        </p:nvSpPr>
        <p:spPr>
          <a:xfrm>
            <a:off x="4051860"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Production</a:t>
            </a:r>
          </a:p>
        </p:txBody>
      </p:sp>
      <p:sp>
        <p:nvSpPr>
          <p:cNvPr id="33" name="Text Placeholder 5"/>
          <p:cNvSpPr>
            <a:spLocks noGrp="1"/>
          </p:cNvSpPr>
          <p:nvPr>
            <p:ph type="body" sz="quarter" idx="20" hasCustomPrompt="1"/>
          </p:nvPr>
        </p:nvSpPr>
        <p:spPr>
          <a:xfrm>
            <a:off x="6329624"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4" name="Text Placeholder 4"/>
          <p:cNvSpPr>
            <a:spLocks noGrp="1"/>
          </p:cNvSpPr>
          <p:nvPr>
            <p:ph type="body" sz="quarter" idx="21" hasCustomPrompt="1"/>
          </p:nvPr>
        </p:nvSpPr>
        <p:spPr>
          <a:xfrm>
            <a:off x="6467504"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Promotion</a:t>
            </a:r>
          </a:p>
        </p:txBody>
      </p:sp>
      <p:sp>
        <p:nvSpPr>
          <p:cNvPr id="35" name="Text Placeholder 5"/>
          <p:cNvSpPr>
            <a:spLocks noGrp="1"/>
          </p:cNvSpPr>
          <p:nvPr>
            <p:ph type="body" sz="quarter" idx="22" hasCustomPrompt="1"/>
          </p:nvPr>
        </p:nvSpPr>
        <p:spPr>
          <a:xfrm>
            <a:off x="8722892"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6" name="Text Placeholder 4"/>
          <p:cNvSpPr>
            <a:spLocks noGrp="1"/>
          </p:cNvSpPr>
          <p:nvPr>
            <p:ph type="body" sz="quarter" idx="23" hasCustomPrompt="1"/>
          </p:nvPr>
        </p:nvSpPr>
        <p:spPr>
          <a:xfrm>
            <a:off x="8860772"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Support</a:t>
            </a:r>
          </a:p>
        </p:txBody>
      </p:sp>
    </p:spTree>
    <p:extLst>
      <p:ext uri="{BB962C8B-B14F-4D97-AF65-F5344CB8AC3E}">
        <p14:creationId xmlns:p14="http://schemas.microsoft.com/office/powerpoint/2010/main" val="306169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outVertical)">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8" grpId="0" animBg="1"/>
      <p:bldP spid="28" grpId="0" animBg="1"/>
      <p:bldP spid="29" grpId="0" animBg="1"/>
      <p:bldP spid="30"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Projection</a:t>
            </a:r>
          </a:p>
        </p:txBody>
      </p:sp>
      <p:sp>
        <p:nvSpPr>
          <p:cNvPr id="6" name="Text Placeholder 5"/>
          <p:cNvSpPr>
            <a:spLocks noGrp="1"/>
          </p:cNvSpPr>
          <p:nvPr>
            <p:ph type="body" sz="quarter" idx="11" hasCustomPrompt="1"/>
          </p:nvPr>
        </p:nvSpPr>
        <p:spPr>
          <a:xfrm>
            <a:off x="1524000" y="3249735"/>
            <a:ext cx="1956951" cy="82441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8" name="Picture Placeholder 7"/>
          <p:cNvSpPr>
            <a:spLocks noGrp="1"/>
          </p:cNvSpPr>
          <p:nvPr>
            <p:ph type="pic" sz="quarter" idx="14"/>
          </p:nvPr>
        </p:nvSpPr>
        <p:spPr>
          <a:xfrm>
            <a:off x="1524000"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15751278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p:nvPr>
        </p:nvSpPr>
        <p:spPr>
          <a:xfrm>
            <a:off x="622224"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8" name="Picture Placeholder 7"/>
          <p:cNvSpPr>
            <a:spLocks noGrp="1"/>
          </p:cNvSpPr>
          <p:nvPr>
            <p:ph type="pic" sz="quarter" idx="15"/>
          </p:nvPr>
        </p:nvSpPr>
        <p:spPr>
          <a:xfrm>
            <a:off x="2089917"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9" name="Picture Placeholder 7"/>
          <p:cNvSpPr>
            <a:spLocks noGrp="1"/>
          </p:cNvSpPr>
          <p:nvPr>
            <p:ph type="pic" sz="quarter" idx="16"/>
          </p:nvPr>
        </p:nvSpPr>
        <p:spPr>
          <a:xfrm>
            <a:off x="3670771"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0" name="Picture Placeholder 7"/>
          <p:cNvSpPr>
            <a:spLocks noGrp="1"/>
          </p:cNvSpPr>
          <p:nvPr>
            <p:ph type="pic" sz="quarter" idx="17"/>
          </p:nvPr>
        </p:nvSpPr>
        <p:spPr>
          <a:xfrm>
            <a:off x="5252945"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4" name="Picture Placeholder 7"/>
          <p:cNvSpPr>
            <a:spLocks noGrp="1"/>
          </p:cNvSpPr>
          <p:nvPr>
            <p:ph type="pic" sz="quarter" idx="18"/>
          </p:nvPr>
        </p:nvSpPr>
        <p:spPr>
          <a:xfrm>
            <a:off x="6347775"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7"/>
          <p:cNvSpPr>
            <a:spLocks noGrp="1"/>
          </p:cNvSpPr>
          <p:nvPr>
            <p:ph type="pic" sz="quarter" idx="19"/>
          </p:nvPr>
        </p:nvSpPr>
        <p:spPr>
          <a:xfrm>
            <a:off x="7815468"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7"/>
          <p:cNvSpPr>
            <a:spLocks noGrp="1"/>
          </p:cNvSpPr>
          <p:nvPr>
            <p:ph type="pic" sz="quarter" idx="20"/>
          </p:nvPr>
        </p:nvSpPr>
        <p:spPr>
          <a:xfrm>
            <a:off x="9396322"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7"/>
          <p:cNvSpPr>
            <a:spLocks noGrp="1"/>
          </p:cNvSpPr>
          <p:nvPr>
            <p:ph type="pic" sz="quarter" idx="21"/>
          </p:nvPr>
        </p:nvSpPr>
        <p:spPr>
          <a:xfrm>
            <a:off x="10978496"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61262257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6" name="Text Placeholder 5"/>
          <p:cNvSpPr>
            <a:spLocks noGrp="1"/>
          </p:cNvSpPr>
          <p:nvPr>
            <p:ph type="body" sz="quarter" idx="11" hasCustomPrompt="1"/>
          </p:nvPr>
        </p:nvSpPr>
        <p:spPr>
          <a:xfrm>
            <a:off x="6768761" y="24136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Polytron</a:t>
            </a:r>
            <a:endParaRPr lang="en-US" dirty="0" smtClean="0"/>
          </a:p>
        </p:txBody>
      </p:sp>
      <p:sp>
        <p:nvSpPr>
          <p:cNvPr id="21" name="Text Placeholder 5"/>
          <p:cNvSpPr>
            <a:spLocks noGrp="1"/>
          </p:cNvSpPr>
          <p:nvPr>
            <p:ph type="body" sz="quarter" idx="22" hasCustomPrompt="1"/>
          </p:nvPr>
        </p:nvSpPr>
        <p:spPr>
          <a:xfrm>
            <a:off x="6768761" y="26288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General Manager</a:t>
            </a:r>
          </a:p>
        </p:txBody>
      </p:sp>
      <p:sp>
        <p:nvSpPr>
          <p:cNvPr id="22" name="Shape 113"/>
          <p:cNvSpPr/>
          <p:nvPr userDrawn="1"/>
        </p:nvSpPr>
        <p:spPr>
          <a:xfrm>
            <a:off x="6149010" y="3044621"/>
            <a:ext cx="0" cy="144680"/>
          </a:xfrm>
          <a:prstGeom prst="line">
            <a:avLst/>
          </a:prstGeom>
          <a:ln w="12700">
            <a:solidFill>
              <a:srgbClr val="DCDEE0"/>
            </a:solidFill>
            <a:miter lim="400000"/>
          </a:ln>
        </p:spPr>
        <p:txBody>
          <a:bodyPr lIns="50800" tIns="50800" rIns="50800" bIns="50800" anchor="ctr"/>
          <a:lstStyle/>
          <a:p>
            <a:pPr lvl="0"/>
            <a:endParaRPr/>
          </a:p>
        </p:txBody>
      </p:sp>
      <p:sp>
        <p:nvSpPr>
          <p:cNvPr id="23" name="Shape 114"/>
          <p:cNvSpPr/>
          <p:nvPr userDrawn="1"/>
        </p:nvSpPr>
        <p:spPr>
          <a:xfrm>
            <a:off x="4221696" y="4212759"/>
            <a:ext cx="0" cy="150388"/>
          </a:xfrm>
          <a:prstGeom prst="line">
            <a:avLst/>
          </a:prstGeom>
          <a:ln w="12700">
            <a:solidFill>
              <a:srgbClr val="DCDEE0"/>
            </a:solidFill>
            <a:miter lim="400000"/>
          </a:ln>
        </p:spPr>
        <p:txBody>
          <a:bodyPr lIns="50800" tIns="50800" rIns="50800" bIns="50800" anchor="ctr"/>
          <a:lstStyle/>
          <a:p>
            <a:pPr lvl="0"/>
            <a:endParaRPr/>
          </a:p>
        </p:txBody>
      </p:sp>
      <p:sp>
        <p:nvSpPr>
          <p:cNvPr id="24" name="Shape 115"/>
          <p:cNvSpPr/>
          <p:nvPr userDrawn="1"/>
        </p:nvSpPr>
        <p:spPr>
          <a:xfrm>
            <a:off x="8063236" y="4212759"/>
            <a:ext cx="0" cy="301333"/>
          </a:xfrm>
          <a:prstGeom prst="line">
            <a:avLst/>
          </a:prstGeom>
          <a:ln w="12700">
            <a:solidFill>
              <a:srgbClr val="DCDEE0"/>
            </a:solidFill>
            <a:miter lim="400000"/>
          </a:ln>
        </p:spPr>
        <p:txBody>
          <a:bodyPr lIns="50800" tIns="50800" rIns="50800" bIns="50800" anchor="ctr"/>
          <a:lstStyle/>
          <a:p>
            <a:pPr lvl="0"/>
            <a:endParaRPr/>
          </a:p>
        </p:txBody>
      </p:sp>
      <p:sp>
        <p:nvSpPr>
          <p:cNvPr id="25" name="Shape 116"/>
          <p:cNvSpPr/>
          <p:nvPr userDrawn="1"/>
        </p:nvSpPr>
        <p:spPr>
          <a:xfrm>
            <a:off x="7675011"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6" name="Shape 117"/>
          <p:cNvSpPr/>
          <p:nvPr userDrawn="1"/>
        </p:nvSpPr>
        <p:spPr>
          <a:xfrm>
            <a:off x="7675011" y="3399241"/>
            <a:ext cx="776449" cy="8965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7" name="Shape 118"/>
          <p:cNvSpPr/>
          <p:nvPr userDrawn="1"/>
        </p:nvSpPr>
        <p:spPr>
          <a:xfrm>
            <a:off x="2284319"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8" name="Shape 119"/>
          <p:cNvSpPr/>
          <p:nvPr userDrawn="1"/>
        </p:nvSpPr>
        <p:spPr>
          <a:xfrm>
            <a:off x="5380303"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9" name="Shape 120"/>
          <p:cNvSpPr/>
          <p:nvPr userDrawn="1"/>
        </p:nvSpPr>
        <p:spPr>
          <a:xfrm>
            <a:off x="3831932" y="3379671"/>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30" name="Shape 121"/>
          <p:cNvSpPr/>
          <p:nvPr userDrawn="1"/>
        </p:nvSpPr>
        <p:spPr>
          <a:xfrm>
            <a:off x="5760786" y="2205524"/>
            <a:ext cx="776449" cy="8965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31" name="Shape 125"/>
          <p:cNvSpPr/>
          <p:nvPr userDrawn="1"/>
        </p:nvSpPr>
        <p:spPr>
          <a:xfrm flipV="1">
            <a:off x="4219565" y="3183594"/>
            <a:ext cx="1929067" cy="0"/>
          </a:xfrm>
          <a:prstGeom prst="line">
            <a:avLst/>
          </a:prstGeom>
          <a:ln w="12700">
            <a:solidFill>
              <a:srgbClr val="DCDEE0"/>
            </a:solidFill>
            <a:miter lim="400000"/>
          </a:ln>
        </p:spPr>
        <p:txBody>
          <a:bodyPr lIns="50800" tIns="50800" rIns="50800" bIns="50800" anchor="ctr"/>
          <a:lstStyle/>
          <a:p>
            <a:pPr lvl="0"/>
            <a:endParaRPr/>
          </a:p>
        </p:txBody>
      </p:sp>
      <p:sp>
        <p:nvSpPr>
          <p:cNvPr id="32" name="Shape 126"/>
          <p:cNvSpPr/>
          <p:nvPr userDrawn="1"/>
        </p:nvSpPr>
        <p:spPr>
          <a:xfrm>
            <a:off x="4221696" y="3178027"/>
            <a:ext cx="0" cy="150388"/>
          </a:xfrm>
          <a:prstGeom prst="line">
            <a:avLst/>
          </a:prstGeom>
          <a:ln w="12700">
            <a:solidFill>
              <a:srgbClr val="DCDEE0"/>
            </a:solidFill>
            <a:miter lim="400000"/>
          </a:ln>
        </p:spPr>
        <p:txBody>
          <a:bodyPr lIns="50800" tIns="50800" rIns="50800" bIns="50800" anchor="ctr"/>
          <a:lstStyle/>
          <a:p>
            <a:pPr lvl="0"/>
            <a:endParaRPr/>
          </a:p>
        </p:txBody>
      </p:sp>
      <p:sp>
        <p:nvSpPr>
          <p:cNvPr id="33" name="Shape 128"/>
          <p:cNvSpPr/>
          <p:nvPr userDrawn="1"/>
        </p:nvSpPr>
        <p:spPr>
          <a:xfrm>
            <a:off x="6150206" y="3183594"/>
            <a:ext cx="1910422" cy="0"/>
          </a:xfrm>
          <a:prstGeom prst="line">
            <a:avLst/>
          </a:prstGeom>
          <a:ln w="12700">
            <a:solidFill>
              <a:srgbClr val="DCDEE0"/>
            </a:solidFill>
            <a:miter lim="400000"/>
          </a:ln>
        </p:spPr>
        <p:txBody>
          <a:bodyPr lIns="50800" tIns="50800" rIns="50800" bIns="50800" anchor="ctr"/>
          <a:lstStyle/>
          <a:p>
            <a:pPr lvl="0"/>
            <a:endParaRPr/>
          </a:p>
        </p:txBody>
      </p:sp>
      <p:sp>
        <p:nvSpPr>
          <p:cNvPr id="34" name="Shape 129"/>
          <p:cNvSpPr/>
          <p:nvPr userDrawn="1"/>
        </p:nvSpPr>
        <p:spPr>
          <a:xfrm>
            <a:off x="8063236" y="3178027"/>
            <a:ext cx="0" cy="150388"/>
          </a:xfrm>
          <a:prstGeom prst="line">
            <a:avLst/>
          </a:prstGeom>
          <a:ln w="12700">
            <a:solidFill>
              <a:srgbClr val="DCDEE0"/>
            </a:solidFill>
            <a:miter lim="400000"/>
          </a:ln>
        </p:spPr>
        <p:txBody>
          <a:bodyPr lIns="50800" tIns="50800" rIns="50800" bIns="50800" anchor="ctr"/>
          <a:lstStyle/>
          <a:p>
            <a:pPr lvl="0"/>
            <a:endParaRPr/>
          </a:p>
        </p:txBody>
      </p:sp>
      <p:sp>
        <p:nvSpPr>
          <p:cNvPr id="35" name="Shape 130"/>
          <p:cNvSpPr/>
          <p:nvPr userDrawn="1"/>
        </p:nvSpPr>
        <p:spPr>
          <a:xfrm flipV="1">
            <a:off x="2677688" y="4364778"/>
            <a:ext cx="1542469" cy="0"/>
          </a:xfrm>
          <a:prstGeom prst="line">
            <a:avLst/>
          </a:prstGeom>
          <a:ln w="12700">
            <a:solidFill>
              <a:srgbClr val="DCDEE0"/>
            </a:solidFill>
            <a:miter lim="400000"/>
          </a:ln>
        </p:spPr>
        <p:txBody>
          <a:bodyPr lIns="50800" tIns="50800" rIns="50800" bIns="50800" anchor="ctr"/>
          <a:lstStyle/>
          <a:p>
            <a:pPr lvl="0"/>
            <a:endParaRPr/>
          </a:p>
        </p:txBody>
      </p:sp>
      <p:sp>
        <p:nvSpPr>
          <p:cNvPr id="36" name="Shape 131"/>
          <p:cNvSpPr/>
          <p:nvPr userDrawn="1"/>
        </p:nvSpPr>
        <p:spPr>
          <a:xfrm>
            <a:off x="2672543" y="4359211"/>
            <a:ext cx="0" cy="150388"/>
          </a:xfrm>
          <a:prstGeom prst="line">
            <a:avLst/>
          </a:prstGeom>
          <a:ln w="12700">
            <a:solidFill>
              <a:srgbClr val="DCDEE0"/>
            </a:solidFill>
            <a:miter lim="400000"/>
          </a:ln>
        </p:spPr>
        <p:txBody>
          <a:bodyPr lIns="50800" tIns="50800" rIns="50800" bIns="50800" anchor="ctr"/>
          <a:lstStyle/>
          <a:p>
            <a:pPr lvl="0"/>
            <a:endParaRPr/>
          </a:p>
        </p:txBody>
      </p:sp>
      <p:sp>
        <p:nvSpPr>
          <p:cNvPr id="37" name="Shape 132"/>
          <p:cNvSpPr/>
          <p:nvPr userDrawn="1"/>
        </p:nvSpPr>
        <p:spPr>
          <a:xfrm>
            <a:off x="4221730" y="4364778"/>
            <a:ext cx="1542469" cy="0"/>
          </a:xfrm>
          <a:prstGeom prst="line">
            <a:avLst/>
          </a:prstGeom>
          <a:ln w="12700">
            <a:solidFill>
              <a:srgbClr val="DCDEE0"/>
            </a:solidFill>
            <a:miter lim="400000"/>
          </a:ln>
        </p:spPr>
        <p:txBody>
          <a:bodyPr lIns="50800" tIns="50800" rIns="50800" bIns="50800" anchor="ctr"/>
          <a:lstStyle/>
          <a:p>
            <a:pPr lvl="0"/>
            <a:endParaRPr/>
          </a:p>
        </p:txBody>
      </p:sp>
      <p:sp>
        <p:nvSpPr>
          <p:cNvPr id="38" name="Shape 133"/>
          <p:cNvSpPr/>
          <p:nvPr userDrawn="1"/>
        </p:nvSpPr>
        <p:spPr>
          <a:xfrm>
            <a:off x="5768527" y="4359211"/>
            <a:ext cx="0" cy="150388"/>
          </a:xfrm>
          <a:prstGeom prst="line">
            <a:avLst/>
          </a:prstGeom>
          <a:ln w="12700">
            <a:solidFill>
              <a:srgbClr val="DCDEE0"/>
            </a:solidFill>
            <a:miter lim="400000"/>
          </a:ln>
        </p:spPr>
        <p:txBody>
          <a:bodyPr lIns="50800" tIns="50800" rIns="50800" bIns="50800" anchor="ctr"/>
          <a:lstStyle/>
          <a:p>
            <a:pPr lvl="0"/>
            <a:endParaRPr/>
          </a:p>
        </p:txBody>
      </p:sp>
      <p:sp>
        <p:nvSpPr>
          <p:cNvPr id="8" name="Picture Placeholder 7"/>
          <p:cNvSpPr>
            <a:spLocks noGrp="1"/>
          </p:cNvSpPr>
          <p:nvPr>
            <p:ph type="pic" sz="quarter" idx="14" hasCustomPrompt="1"/>
          </p:nvPr>
        </p:nvSpPr>
        <p:spPr>
          <a:xfrm>
            <a:off x="5768527" y="2134082"/>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US" dirty="0" smtClean="0"/>
              <a:t>CLICK</a:t>
            </a:r>
            <a:endParaRPr lang="en-GB" dirty="0"/>
          </a:p>
        </p:txBody>
      </p:sp>
      <p:sp>
        <p:nvSpPr>
          <p:cNvPr id="45" name="Picture Placeholder 7"/>
          <p:cNvSpPr>
            <a:spLocks noGrp="1"/>
          </p:cNvSpPr>
          <p:nvPr>
            <p:ph type="pic" sz="quarter" idx="23" hasCustomPrompt="1"/>
          </p:nvPr>
        </p:nvSpPr>
        <p:spPr>
          <a:xfrm>
            <a:off x="3836498" y="3315671"/>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46" name="Picture Placeholder 7"/>
          <p:cNvSpPr>
            <a:spLocks noGrp="1"/>
          </p:cNvSpPr>
          <p:nvPr>
            <p:ph type="pic" sz="quarter" idx="24" hasCustomPrompt="1"/>
          </p:nvPr>
        </p:nvSpPr>
        <p:spPr>
          <a:xfrm>
            <a:off x="7678186" y="3334721"/>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GB" dirty="0" smtClean="0"/>
              <a:t>CLICK</a:t>
            </a:r>
            <a:endParaRPr lang="en-GB" dirty="0"/>
          </a:p>
        </p:txBody>
      </p:sp>
      <p:sp>
        <p:nvSpPr>
          <p:cNvPr id="47" name="Picture Placeholder 7"/>
          <p:cNvSpPr>
            <a:spLocks noGrp="1"/>
          </p:cNvSpPr>
          <p:nvPr>
            <p:ph type="pic" sz="quarter" idx="25" hasCustomPrompt="1"/>
          </p:nvPr>
        </p:nvSpPr>
        <p:spPr>
          <a:xfrm>
            <a:off x="2285710"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GB" dirty="0" smtClean="0"/>
              <a:t>CLICK</a:t>
            </a:r>
          </a:p>
          <a:p>
            <a:endParaRPr lang="en-GB" dirty="0"/>
          </a:p>
        </p:txBody>
      </p:sp>
      <p:sp>
        <p:nvSpPr>
          <p:cNvPr id="48" name="Picture Placeholder 7"/>
          <p:cNvSpPr>
            <a:spLocks noGrp="1"/>
          </p:cNvSpPr>
          <p:nvPr>
            <p:ph type="pic" sz="quarter" idx="26" hasCustomPrompt="1"/>
          </p:nvPr>
        </p:nvSpPr>
        <p:spPr>
          <a:xfrm>
            <a:off x="5381694"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49" name="Picture Placeholder 7"/>
          <p:cNvSpPr>
            <a:spLocks noGrp="1"/>
          </p:cNvSpPr>
          <p:nvPr>
            <p:ph type="pic" sz="quarter" idx="27" hasCustomPrompt="1"/>
          </p:nvPr>
        </p:nvSpPr>
        <p:spPr>
          <a:xfrm>
            <a:off x="7675011"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50" name="Text Placeholder 5"/>
          <p:cNvSpPr>
            <a:spLocks noGrp="1"/>
          </p:cNvSpPr>
          <p:nvPr>
            <p:ph type="body" sz="quarter" idx="28" hasCustomPrompt="1"/>
          </p:nvPr>
        </p:nvSpPr>
        <p:spPr>
          <a:xfrm>
            <a:off x="4859016" y="35820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Maspion</a:t>
            </a:r>
          </a:p>
        </p:txBody>
      </p:sp>
      <p:sp>
        <p:nvSpPr>
          <p:cNvPr id="51" name="Text Placeholder 5"/>
          <p:cNvSpPr>
            <a:spLocks noGrp="1"/>
          </p:cNvSpPr>
          <p:nvPr>
            <p:ph type="body" sz="quarter" idx="29" hasCustomPrompt="1"/>
          </p:nvPr>
        </p:nvSpPr>
        <p:spPr>
          <a:xfrm>
            <a:off x="4859016" y="37972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Finance Manager</a:t>
            </a:r>
          </a:p>
        </p:txBody>
      </p:sp>
      <p:sp>
        <p:nvSpPr>
          <p:cNvPr id="52" name="Text Placeholder 5"/>
          <p:cNvSpPr>
            <a:spLocks noGrp="1"/>
          </p:cNvSpPr>
          <p:nvPr>
            <p:ph type="body" sz="quarter" idx="30" hasCustomPrompt="1"/>
          </p:nvPr>
        </p:nvSpPr>
        <p:spPr>
          <a:xfrm>
            <a:off x="3296916" y="47377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Mrs. </a:t>
            </a:r>
            <a:r>
              <a:rPr lang="en-US" dirty="0" err="1" smtClean="0"/>
              <a:t>Meneer</a:t>
            </a:r>
            <a:endParaRPr lang="en-US" dirty="0" smtClean="0"/>
          </a:p>
        </p:txBody>
      </p:sp>
      <p:sp>
        <p:nvSpPr>
          <p:cNvPr id="53" name="Text Placeholder 5"/>
          <p:cNvSpPr>
            <a:spLocks noGrp="1"/>
          </p:cNvSpPr>
          <p:nvPr>
            <p:ph type="body" sz="quarter" idx="31" hasCustomPrompt="1"/>
          </p:nvPr>
        </p:nvSpPr>
        <p:spPr>
          <a:xfrm>
            <a:off x="3296916" y="49529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Inside Manager</a:t>
            </a:r>
          </a:p>
        </p:txBody>
      </p:sp>
      <p:sp>
        <p:nvSpPr>
          <p:cNvPr id="54" name="Text Placeholder 5"/>
          <p:cNvSpPr>
            <a:spLocks noGrp="1"/>
          </p:cNvSpPr>
          <p:nvPr>
            <p:ph type="body" sz="quarter" idx="32" hasCustomPrompt="1"/>
          </p:nvPr>
        </p:nvSpPr>
        <p:spPr>
          <a:xfrm>
            <a:off x="6407115" y="4737731"/>
            <a:ext cx="1201091"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Aiwa</a:t>
            </a:r>
          </a:p>
        </p:txBody>
      </p:sp>
      <p:sp>
        <p:nvSpPr>
          <p:cNvPr id="55" name="Text Placeholder 5"/>
          <p:cNvSpPr>
            <a:spLocks noGrp="1"/>
          </p:cNvSpPr>
          <p:nvPr>
            <p:ph type="body" sz="quarter" idx="33" hasCustomPrompt="1"/>
          </p:nvPr>
        </p:nvSpPr>
        <p:spPr>
          <a:xfrm>
            <a:off x="6407115" y="4952992"/>
            <a:ext cx="1201091"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Outside Manager</a:t>
            </a:r>
          </a:p>
        </p:txBody>
      </p:sp>
      <p:sp>
        <p:nvSpPr>
          <p:cNvPr id="89" name="Text Placeholder 5"/>
          <p:cNvSpPr>
            <a:spLocks noGrp="1"/>
          </p:cNvSpPr>
          <p:nvPr>
            <p:ph type="body" sz="quarter" idx="34" hasCustomPrompt="1"/>
          </p:nvPr>
        </p:nvSpPr>
        <p:spPr>
          <a:xfrm>
            <a:off x="8718825" y="4737731"/>
            <a:ext cx="173780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Appliek</a:t>
            </a:r>
            <a:endParaRPr lang="en-US" dirty="0" smtClean="0"/>
          </a:p>
        </p:txBody>
      </p:sp>
      <p:sp>
        <p:nvSpPr>
          <p:cNvPr id="90" name="Text Placeholder 5"/>
          <p:cNvSpPr>
            <a:spLocks noGrp="1"/>
          </p:cNvSpPr>
          <p:nvPr>
            <p:ph type="body" sz="quarter" idx="35" hasCustomPrompt="1"/>
          </p:nvPr>
        </p:nvSpPr>
        <p:spPr>
          <a:xfrm>
            <a:off x="8718825" y="4952992"/>
            <a:ext cx="173780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Cloud Manager</a:t>
            </a:r>
          </a:p>
        </p:txBody>
      </p:sp>
      <p:sp>
        <p:nvSpPr>
          <p:cNvPr id="91" name="Text Placeholder 5"/>
          <p:cNvSpPr>
            <a:spLocks noGrp="1"/>
          </p:cNvSpPr>
          <p:nvPr>
            <p:ph type="body" sz="quarter" idx="36" hasCustomPrompt="1"/>
          </p:nvPr>
        </p:nvSpPr>
        <p:spPr>
          <a:xfrm>
            <a:off x="8718825" y="3582031"/>
            <a:ext cx="173780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Tosibak</a:t>
            </a:r>
            <a:endParaRPr lang="en-US" dirty="0" smtClean="0"/>
          </a:p>
        </p:txBody>
      </p:sp>
      <p:sp>
        <p:nvSpPr>
          <p:cNvPr id="92" name="Text Placeholder 5"/>
          <p:cNvSpPr>
            <a:spLocks noGrp="1"/>
          </p:cNvSpPr>
          <p:nvPr>
            <p:ph type="body" sz="quarter" idx="37" hasCustomPrompt="1"/>
          </p:nvPr>
        </p:nvSpPr>
        <p:spPr>
          <a:xfrm>
            <a:off x="8718825" y="3797292"/>
            <a:ext cx="173780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Data Manager</a:t>
            </a:r>
          </a:p>
        </p:txBody>
      </p:sp>
    </p:spTree>
    <p:extLst>
      <p:ext uri="{BB962C8B-B14F-4D97-AF65-F5344CB8AC3E}">
        <p14:creationId xmlns:p14="http://schemas.microsoft.com/office/powerpoint/2010/main" val="387083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300" fill="hold"/>
                                        <p:tgtEl>
                                          <p:spTgt spid="8"/>
                                        </p:tgtEl>
                                        <p:attrNameLst>
                                          <p:attrName>ppt_w</p:attrName>
                                        </p:attrNameLst>
                                      </p:cBhvr>
                                      <p:tavLst>
                                        <p:tav tm="0">
                                          <p:val>
                                            <p:fltVal val="0"/>
                                          </p:val>
                                        </p:tav>
                                        <p:tav tm="100000">
                                          <p:val>
                                            <p:strVal val="#ppt_w"/>
                                          </p:val>
                                        </p:tav>
                                      </p:tavLst>
                                    </p:anim>
                                    <p:anim calcmode="lin" valueType="num">
                                      <p:cBhvr>
                                        <p:cTn id="16" dur="300" fill="hold"/>
                                        <p:tgtEl>
                                          <p:spTgt spid="8"/>
                                        </p:tgtEl>
                                        <p:attrNameLst>
                                          <p:attrName>ppt_h</p:attrName>
                                        </p:attrNameLst>
                                      </p:cBhvr>
                                      <p:tavLst>
                                        <p:tav tm="0">
                                          <p:val>
                                            <p:fltVal val="0"/>
                                          </p:val>
                                        </p:tav>
                                        <p:tav tm="100000">
                                          <p:val>
                                            <p:strVal val="#ppt_h"/>
                                          </p:val>
                                        </p:tav>
                                      </p:tavLst>
                                    </p:anim>
                                    <p:animEffect transition="in" filter="fade">
                                      <p:cBhvr>
                                        <p:cTn id="17" dur="300"/>
                                        <p:tgtEl>
                                          <p:spTgt spid="8"/>
                                        </p:tgtEl>
                                      </p:cBhvr>
                                    </p:animEffect>
                                  </p:childTnLst>
                                </p:cTn>
                              </p:par>
                            </p:childTnLst>
                          </p:cTn>
                        </p:par>
                        <p:par>
                          <p:cTn id="18" fill="hold">
                            <p:stCondLst>
                              <p:cond delay="1300"/>
                            </p:stCondLst>
                            <p:childTnLst>
                              <p:par>
                                <p:cTn id="19" presetID="2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300"/>
                                        <p:tgtEl>
                                          <p:spTgt spid="30"/>
                                        </p:tgtEl>
                                      </p:cBhvr>
                                    </p:animEffect>
                                  </p:childTnLst>
                                </p:cTn>
                              </p:par>
                            </p:childTnLst>
                          </p:cTn>
                        </p:par>
                        <p:par>
                          <p:cTn id="22" fill="hold">
                            <p:stCondLst>
                              <p:cond delay="1600"/>
                            </p:stCondLst>
                            <p:childTnLst>
                              <p:par>
                                <p:cTn id="23" presetID="22" presetClass="entr" presetSubtype="8"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left)">
                                      <p:cBhvr>
                                        <p:cTn id="25" dur="300"/>
                                        <p:tgtEl>
                                          <p:spTgt spid="6">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1">
                                            <p:txEl>
                                              <p:pRg st="0" end="0"/>
                                            </p:txEl>
                                          </p:spTgt>
                                        </p:tgtEl>
                                        <p:attrNameLst>
                                          <p:attrName>style.visibility</p:attrName>
                                        </p:attrNameLst>
                                      </p:cBhvr>
                                      <p:to>
                                        <p:strVal val="visible"/>
                                      </p:to>
                                    </p:set>
                                    <p:animEffect transition="in" filter="wipe(left)">
                                      <p:cBhvr>
                                        <p:cTn id="28" dur="300"/>
                                        <p:tgtEl>
                                          <p:spTgt spid="21">
                                            <p:txEl>
                                              <p:pRg st="0" end="0"/>
                                            </p:txEl>
                                          </p:spTgt>
                                        </p:tgtEl>
                                      </p:cBhvr>
                                    </p:animEffect>
                                  </p:childTnLst>
                                </p:cTn>
                              </p:par>
                            </p:childTnLst>
                          </p:cTn>
                        </p:par>
                        <p:par>
                          <p:cTn id="29" fill="hold">
                            <p:stCondLst>
                              <p:cond delay="1900"/>
                            </p:stCondLst>
                            <p:childTnLst>
                              <p:par>
                                <p:cTn id="30" presetID="22" presetClass="entr" presetSubtype="1"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300"/>
                                        <p:tgtEl>
                                          <p:spTgt spid="22"/>
                                        </p:tgtEl>
                                      </p:cBhvr>
                                    </p:animEffect>
                                  </p:childTnLst>
                                </p:cTn>
                              </p:par>
                            </p:childTnLst>
                          </p:cTn>
                        </p:par>
                        <p:par>
                          <p:cTn id="33" fill="hold">
                            <p:stCondLst>
                              <p:cond delay="2200"/>
                            </p:stCondLst>
                            <p:childTnLst>
                              <p:par>
                                <p:cTn id="34" presetID="22" presetClass="entr" presetSubtype="2"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right)">
                                      <p:cBhvr>
                                        <p:cTn id="36" dur="300"/>
                                        <p:tgtEl>
                                          <p:spTgt spid="31"/>
                                        </p:tgtEl>
                                      </p:cBhvr>
                                    </p:animEffect>
                                  </p:childTnLst>
                                </p:cTn>
                              </p:par>
                            </p:childTnLst>
                          </p:cTn>
                        </p:par>
                        <p:par>
                          <p:cTn id="37" fill="hold">
                            <p:stCondLst>
                              <p:cond delay="2500"/>
                            </p:stCondLst>
                            <p:childTnLst>
                              <p:par>
                                <p:cTn id="38" presetID="22" presetClass="entr" presetSubtype="1" fill="hold" grpId="0" nodeType="after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up)">
                                      <p:cBhvr>
                                        <p:cTn id="40" dur="300"/>
                                        <p:tgtEl>
                                          <p:spTgt spid="32"/>
                                        </p:tgtEl>
                                      </p:cBhvr>
                                    </p:animEffect>
                                  </p:childTnLst>
                                </p:cTn>
                              </p:par>
                            </p:childTnLst>
                          </p:cTn>
                        </p:par>
                        <p:par>
                          <p:cTn id="41" fill="hold">
                            <p:stCondLst>
                              <p:cond delay="2800"/>
                            </p:stCondLst>
                            <p:childTnLst>
                              <p:par>
                                <p:cTn id="42" presetID="53" presetClass="entr" presetSubtype="16" fill="hold" grpId="0" nodeType="after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p:cTn id="44" dur="300" fill="hold"/>
                                        <p:tgtEl>
                                          <p:spTgt spid="45"/>
                                        </p:tgtEl>
                                        <p:attrNameLst>
                                          <p:attrName>ppt_w</p:attrName>
                                        </p:attrNameLst>
                                      </p:cBhvr>
                                      <p:tavLst>
                                        <p:tav tm="0">
                                          <p:val>
                                            <p:fltVal val="0"/>
                                          </p:val>
                                        </p:tav>
                                        <p:tav tm="100000">
                                          <p:val>
                                            <p:strVal val="#ppt_w"/>
                                          </p:val>
                                        </p:tav>
                                      </p:tavLst>
                                    </p:anim>
                                    <p:anim calcmode="lin" valueType="num">
                                      <p:cBhvr>
                                        <p:cTn id="45" dur="300" fill="hold"/>
                                        <p:tgtEl>
                                          <p:spTgt spid="45"/>
                                        </p:tgtEl>
                                        <p:attrNameLst>
                                          <p:attrName>ppt_h</p:attrName>
                                        </p:attrNameLst>
                                      </p:cBhvr>
                                      <p:tavLst>
                                        <p:tav tm="0">
                                          <p:val>
                                            <p:fltVal val="0"/>
                                          </p:val>
                                        </p:tav>
                                        <p:tav tm="100000">
                                          <p:val>
                                            <p:strVal val="#ppt_h"/>
                                          </p:val>
                                        </p:tav>
                                      </p:tavLst>
                                    </p:anim>
                                    <p:animEffect transition="in" filter="fade">
                                      <p:cBhvr>
                                        <p:cTn id="46" dur="300"/>
                                        <p:tgtEl>
                                          <p:spTgt spid="45"/>
                                        </p:tgtEl>
                                      </p:cBhvr>
                                    </p:animEffect>
                                  </p:childTnLst>
                                </p:cTn>
                              </p:par>
                            </p:childTnLst>
                          </p:cTn>
                        </p:par>
                        <p:par>
                          <p:cTn id="47" fill="hold">
                            <p:stCondLst>
                              <p:cond delay="3100"/>
                            </p:stCondLst>
                            <p:childTnLst>
                              <p:par>
                                <p:cTn id="48" presetID="22" presetClass="entr" presetSubtype="8"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300"/>
                                        <p:tgtEl>
                                          <p:spTgt spid="29"/>
                                        </p:tgtEl>
                                      </p:cBhvr>
                                    </p:animEffect>
                                  </p:childTnLst>
                                </p:cTn>
                              </p:par>
                            </p:childTnLst>
                          </p:cTn>
                        </p:par>
                        <p:par>
                          <p:cTn id="51" fill="hold">
                            <p:stCondLst>
                              <p:cond delay="3400"/>
                            </p:stCondLst>
                            <p:childTnLst>
                              <p:par>
                                <p:cTn id="52" presetID="22" presetClass="entr" presetSubtype="8" fill="hold" grpId="0" nodeType="afterEffect">
                                  <p:stCondLst>
                                    <p:cond delay="0"/>
                                  </p:stCondLst>
                                  <p:childTnLst>
                                    <p:set>
                                      <p:cBhvr>
                                        <p:cTn id="53" dur="1" fill="hold">
                                          <p:stCondLst>
                                            <p:cond delay="0"/>
                                          </p:stCondLst>
                                        </p:cTn>
                                        <p:tgtEl>
                                          <p:spTgt spid="50">
                                            <p:txEl>
                                              <p:pRg st="0" end="0"/>
                                            </p:txEl>
                                          </p:spTgt>
                                        </p:tgtEl>
                                        <p:attrNameLst>
                                          <p:attrName>style.visibility</p:attrName>
                                        </p:attrNameLst>
                                      </p:cBhvr>
                                      <p:to>
                                        <p:strVal val="visible"/>
                                      </p:to>
                                    </p:set>
                                    <p:animEffect transition="in" filter="wipe(left)">
                                      <p:cBhvr>
                                        <p:cTn id="54" dur="300"/>
                                        <p:tgtEl>
                                          <p:spTgt spid="50">
                                            <p:txEl>
                                              <p:pRg st="0" end="0"/>
                                            </p:txEl>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51">
                                            <p:txEl>
                                              <p:pRg st="0" end="0"/>
                                            </p:txEl>
                                          </p:spTgt>
                                        </p:tgtEl>
                                        <p:attrNameLst>
                                          <p:attrName>style.visibility</p:attrName>
                                        </p:attrNameLst>
                                      </p:cBhvr>
                                      <p:to>
                                        <p:strVal val="visible"/>
                                      </p:to>
                                    </p:set>
                                    <p:animEffect transition="in" filter="wipe(left)">
                                      <p:cBhvr>
                                        <p:cTn id="57" dur="300"/>
                                        <p:tgtEl>
                                          <p:spTgt spid="51">
                                            <p:txEl>
                                              <p:pRg st="0" end="0"/>
                                            </p:txEl>
                                          </p:spTgt>
                                        </p:tgtEl>
                                      </p:cBhvr>
                                    </p:animEffect>
                                  </p:childTnLst>
                                </p:cTn>
                              </p:par>
                            </p:childTnLst>
                          </p:cTn>
                        </p:par>
                        <p:par>
                          <p:cTn id="58" fill="hold">
                            <p:stCondLst>
                              <p:cond delay="3700"/>
                            </p:stCondLst>
                            <p:childTnLst>
                              <p:par>
                                <p:cTn id="59" presetID="22" presetClass="entr" presetSubtype="8"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left)">
                                      <p:cBhvr>
                                        <p:cTn id="61" dur="300"/>
                                        <p:tgtEl>
                                          <p:spTgt spid="33"/>
                                        </p:tgtEl>
                                      </p:cBhvr>
                                    </p:animEffect>
                                  </p:childTnLst>
                                </p:cTn>
                              </p:par>
                            </p:childTnLst>
                          </p:cTn>
                        </p:par>
                        <p:par>
                          <p:cTn id="62" fill="hold">
                            <p:stCondLst>
                              <p:cond delay="4000"/>
                            </p:stCondLst>
                            <p:childTnLst>
                              <p:par>
                                <p:cTn id="63" presetID="22" presetClass="entr" presetSubtype="1" fill="hold" grpId="0" nodeType="after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up)">
                                      <p:cBhvr>
                                        <p:cTn id="65" dur="300"/>
                                        <p:tgtEl>
                                          <p:spTgt spid="34"/>
                                        </p:tgtEl>
                                      </p:cBhvr>
                                    </p:animEffect>
                                  </p:childTnLst>
                                </p:cTn>
                              </p:par>
                            </p:childTnLst>
                          </p:cTn>
                        </p:par>
                        <p:par>
                          <p:cTn id="66" fill="hold">
                            <p:stCondLst>
                              <p:cond delay="4300"/>
                            </p:stCondLst>
                            <p:childTnLst>
                              <p:par>
                                <p:cTn id="67" presetID="53" presetClass="entr" presetSubtype="16"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 calcmode="lin" valueType="num">
                                      <p:cBhvr>
                                        <p:cTn id="69" dur="300" fill="hold"/>
                                        <p:tgtEl>
                                          <p:spTgt spid="46"/>
                                        </p:tgtEl>
                                        <p:attrNameLst>
                                          <p:attrName>ppt_w</p:attrName>
                                        </p:attrNameLst>
                                      </p:cBhvr>
                                      <p:tavLst>
                                        <p:tav tm="0">
                                          <p:val>
                                            <p:fltVal val="0"/>
                                          </p:val>
                                        </p:tav>
                                        <p:tav tm="100000">
                                          <p:val>
                                            <p:strVal val="#ppt_w"/>
                                          </p:val>
                                        </p:tav>
                                      </p:tavLst>
                                    </p:anim>
                                    <p:anim calcmode="lin" valueType="num">
                                      <p:cBhvr>
                                        <p:cTn id="70" dur="300" fill="hold"/>
                                        <p:tgtEl>
                                          <p:spTgt spid="46"/>
                                        </p:tgtEl>
                                        <p:attrNameLst>
                                          <p:attrName>ppt_h</p:attrName>
                                        </p:attrNameLst>
                                      </p:cBhvr>
                                      <p:tavLst>
                                        <p:tav tm="0">
                                          <p:val>
                                            <p:fltVal val="0"/>
                                          </p:val>
                                        </p:tav>
                                        <p:tav tm="100000">
                                          <p:val>
                                            <p:strVal val="#ppt_h"/>
                                          </p:val>
                                        </p:tav>
                                      </p:tavLst>
                                    </p:anim>
                                    <p:animEffect transition="in" filter="fade">
                                      <p:cBhvr>
                                        <p:cTn id="71" dur="300"/>
                                        <p:tgtEl>
                                          <p:spTgt spid="46"/>
                                        </p:tgtEl>
                                      </p:cBhvr>
                                    </p:animEffect>
                                  </p:childTnLst>
                                </p:cTn>
                              </p:par>
                            </p:childTnLst>
                          </p:cTn>
                        </p:par>
                        <p:par>
                          <p:cTn id="72" fill="hold">
                            <p:stCondLst>
                              <p:cond delay="4600"/>
                            </p:stCondLst>
                            <p:childTnLst>
                              <p:par>
                                <p:cTn id="73" presetID="22" presetClass="entr" presetSubtype="8"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left)">
                                      <p:cBhvr>
                                        <p:cTn id="75" dur="300"/>
                                        <p:tgtEl>
                                          <p:spTgt spid="26"/>
                                        </p:tgtEl>
                                      </p:cBhvr>
                                    </p:animEffect>
                                  </p:childTnLst>
                                </p:cTn>
                              </p:par>
                            </p:childTnLst>
                          </p:cTn>
                        </p:par>
                        <p:par>
                          <p:cTn id="76" fill="hold">
                            <p:stCondLst>
                              <p:cond delay="4900"/>
                            </p:stCondLst>
                            <p:childTnLst>
                              <p:par>
                                <p:cTn id="77" presetID="22" presetClass="entr" presetSubtype="8" fill="hold" grpId="0" nodeType="afterEffect">
                                  <p:stCondLst>
                                    <p:cond delay="0"/>
                                  </p:stCondLst>
                                  <p:childTnLst>
                                    <p:set>
                                      <p:cBhvr>
                                        <p:cTn id="78" dur="1" fill="hold">
                                          <p:stCondLst>
                                            <p:cond delay="0"/>
                                          </p:stCondLst>
                                        </p:cTn>
                                        <p:tgtEl>
                                          <p:spTgt spid="91">
                                            <p:txEl>
                                              <p:pRg st="0" end="0"/>
                                            </p:txEl>
                                          </p:spTgt>
                                        </p:tgtEl>
                                        <p:attrNameLst>
                                          <p:attrName>style.visibility</p:attrName>
                                        </p:attrNameLst>
                                      </p:cBhvr>
                                      <p:to>
                                        <p:strVal val="visible"/>
                                      </p:to>
                                    </p:set>
                                    <p:animEffect transition="in" filter="wipe(left)">
                                      <p:cBhvr>
                                        <p:cTn id="79" dur="300"/>
                                        <p:tgtEl>
                                          <p:spTgt spid="91">
                                            <p:txEl>
                                              <p:pRg st="0" end="0"/>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92">
                                            <p:txEl>
                                              <p:pRg st="0" end="0"/>
                                            </p:txEl>
                                          </p:spTgt>
                                        </p:tgtEl>
                                        <p:attrNameLst>
                                          <p:attrName>style.visibility</p:attrName>
                                        </p:attrNameLst>
                                      </p:cBhvr>
                                      <p:to>
                                        <p:strVal val="visible"/>
                                      </p:to>
                                    </p:set>
                                    <p:animEffect transition="in" filter="wipe(left)">
                                      <p:cBhvr>
                                        <p:cTn id="82" dur="300"/>
                                        <p:tgtEl>
                                          <p:spTgt spid="92">
                                            <p:txEl>
                                              <p:pRg st="0" end="0"/>
                                            </p:txEl>
                                          </p:spTgt>
                                        </p:tgtEl>
                                      </p:cBhvr>
                                    </p:animEffect>
                                  </p:childTnLst>
                                </p:cTn>
                              </p:par>
                            </p:childTnLst>
                          </p:cTn>
                        </p:par>
                        <p:par>
                          <p:cTn id="83" fill="hold">
                            <p:stCondLst>
                              <p:cond delay="5200"/>
                            </p:stCondLst>
                            <p:childTnLst>
                              <p:par>
                                <p:cTn id="84" presetID="22" presetClass="entr" presetSubtype="1" fill="hold" grpId="0" nodeType="after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wipe(up)">
                                      <p:cBhvr>
                                        <p:cTn id="86" dur="300"/>
                                        <p:tgtEl>
                                          <p:spTgt spid="23"/>
                                        </p:tgtEl>
                                      </p:cBhvr>
                                    </p:animEffect>
                                  </p:childTnLst>
                                </p:cTn>
                              </p:par>
                            </p:childTnLst>
                          </p:cTn>
                        </p:par>
                        <p:par>
                          <p:cTn id="87" fill="hold">
                            <p:stCondLst>
                              <p:cond delay="5500"/>
                            </p:stCondLst>
                            <p:childTnLst>
                              <p:par>
                                <p:cTn id="88" presetID="22" presetClass="entr" presetSubtype="2" fill="hold" grpId="0" nodeType="after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wipe(right)">
                                      <p:cBhvr>
                                        <p:cTn id="90" dur="300"/>
                                        <p:tgtEl>
                                          <p:spTgt spid="35"/>
                                        </p:tgtEl>
                                      </p:cBhvr>
                                    </p:animEffect>
                                  </p:childTnLst>
                                </p:cTn>
                              </p:par>
                            </p:childTnLst>
                          </p:cTn>
                        </p:par>
                        <p:par>
                          <p:cTn id="91" fill="hold">
                            <p:stCondLst>
                              <p:cond delay="5800"/>
                            </p:stCondLst>
                            <p:childTnLst>
                              <p:par>
                                <p:cTn id="92" presetID="22" presetClass="entr" presetSubtype="1" fill="hold" grpId="0" nodeType="after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up)">
                                      <p:cBhvr>
                                        <p:cTn id="94" dur="300"/>
                                        <p:tgtEl>
                                          <p:spTgt spid="36"/>
                                        </p:tgtEl>
                                      </p:cBhvr>
                                    </p:animEffect>
                                  </p:childTnLst>
                                </p:cTn>
                              </p:par>
                            </p:childTnLst>
                          </p:cTn>
                        </p:par>
                        <p:par>
                          <p:cTn id="95" fill="hold">
                            <p:stCondLst>
                              <p:cond delay="6100"/>
                            </p:stCondLst>
                            <p:childTnLst>
                              <p:par>
                                <p:cTn id="96" presetID="53" presetClass="entr" presetSubtype="16" fill="hold" grpId="0" nodeType="afterEffect">
                                  <p:stCondLst>
                                    <p:cond delay="0"/>
                                  </p:stCondLst>
                                  <p:childTnLst>
                                    <p:set>
                                      <p:cBhvr>
                                        <p:cTn id="97" dur="1" fill="hold">
                                          <p:stCondLst>
                                            <p:cond delay="0"/>
                                          </p:stCondLst>
                                        </p:cTn>
                                        <p:tgtEl>
                                          <p:spTgt spid="47"/>
                                        </p:tgtEl>
                                        <p:attrNameLst>
                                          <p:attrName>style.visibility</p:attrName>
                                        </p:attrNameLst>
                                      </p:cBhvr>
                                      <p:to>
                                        <p:strVal val="visible"/>
                                      </p:to>
                                    </p:set>
                                    <p:anim calcmode="lin" valueType="num">
                                      <p:cBhvr>
                                        <p:cTn id="98" dur="300" fill="hold"/>
                                        <p:tgtEl>
                                          <p:spTgt spid="47"/>
                                        </p:tgtEl>
                                        <p:attrNameLst>
                                          <p:attrName>ppt_w</p:attrName>
                                        </p:attrNameLst>
                                      </p:cBhvr>
                                      <p:tavLst>
                                        <p:tav tm="0">
                                          <p:val>
                                            <p:fltVal val="0"/>
                                          </p:val>
                                        </p:tav>
                                        <p:tav tm="100000">
                                          <p:val>
                                            <p:strVal val="#ppt_w"/>
                                          </p:val>
                                        </p:tav>
                                      </p:tavLst>
                                    </p:anim>
                                    <p:anim calcmode="lin" valueType="num">
                                      <p:cBhvr>
                                        <p:cTn id="99" dur="300" fill="hold"/>
                                        <p:tgtEl>
                                          <p:spTgt spid="47"/>
                                        </p:tgtEl>
                                        <p:attrNameLst>
                                          <p:attrName>ppt_h</p:attrName>
                                        </p:attrNameLst>
                                      </p:cBhvr>
                                      <p:tavLst>
                                        <p:tav tm="0">
                                          <p:val>
                                            <p:fltVal val="0"/>
                                          </p:val>
                                        </p:tav>
                                        <p:tav tm="100000">
                                          <p:val>
                                            <p:strVal val="#ppt_h"/>
                                          </p:val>
                                        </p:tav>
                                      </p:tavLst>
                                    </p:anim>
                                    <p:animEffect transition="in" filter="fade">
                                      <p:cBhvr>
                                        <p:cTn id="100" dur="300"/>
                                        <p:tgtEl>
                                          <p:spTgt spid="47"/>
                                        </p:tgtEl>
                                      </p:cBhvr>
                                    </p:animEffect>
                                  </p:childTnLst>
                                </p:cTn>
                              </p:par>
                            </p:childTnLst>
                          </p:cTn>
                        </p:par>
                        <p:par>
                          <p:cTn id="101" fill="hold">
                            <p:stCondLst>
                              <p:cond delay="6400"/>
                            </p:stCondLst>
                            <p:childTnLst>
                              <p:par>
                                <p:cTn id="102" presetID="22" presetClass="entr" presetSubtype="8" fill="hold" grpId="0" nodeType="afterEffect">
                                  <p:stCondLst>
                                    <p:cond delay="0"/>
                                  </p:stCondLst>
                                  <p:childTnLst>
                                    <p:set>
                                      <p:cBhvr>
                                        <p:cTn id="103" dur="1" fill="hold">
                                          <p:stCondLst>
                                            <p:cond delay="0"/>
                                          </p:stCondLst>
                                        </p:cTn>
                                        <p:tgtEl>
                                          <p:spTgt spid="27"/>
                                        </p:tgtEl>
                                        <p:attrNameLst>
                                          <p:attrName>style.visibility</p:attrName>
                                        </p:attrNameLst>
                                      </p:cBhvr>
                                      <p:to>
                                        <p:strVal val="visible"/>
                                      </p:to>
                                    </p:set>
                                    <p:animEffect transition="in" filter="wipe(left)">
                                      <p:cBhvr>
                                        <p:cTn id="104" dur="300"/>
                                        <p:tgtEl>
                                          <p:spTgt spid="27"/>
                                        </p:tgtEl>
                                      </p:cBhvr>
                                    </p:animEffect>
                                  </p:childTnLst>
                                </p:cTn>
                              </p:par>
                            </p:childTnLst>
                          </p:cTn>
                        </p:par>
                        <p:par>
                          <p:cTn id="105" fill="hold">
                            <p:stCondLst>
                              <p:cond delay="6700"/>
                            </p:stCondLst>
                            <p:childTnLst>
                              <p:par>
                                <p:cTn id="106" presetID="22" presetClass="entr" presetSubtype="8" fill="hold" grpId="0" nodeType="afterEffect">
                                  <p:stCondLst>
                                    <p:cond delay="0"/>
                                  </p:stCondLst>
                                  <p:childTnLst>
                                    <p:set>
                                      <p:cBhvr>
                                        <p:cTn id="107" dur="1" fill="hold">
                                          <p:stCondLst>
                                            <p:cond delay="0"/>
                                          </p:stCondLst>
                                        </p:cTn>
                                        <p:tgtEl>
                                          <p:spTgt spid="52">
                                            <p:txEl>
                                              <p:pRg st="0" end="0"/>
                                            </p:txEl>
                                          </p:spTgt>
                                        </p:tgtEl>
                                        <p:attrNameLst>
                                          <p:attrName>style.visibility</p:attrName>
                                        </p:attrNameLst>
                                      </p:cBhvr>
                                      <p:to>
                                        <p:strVal val="visible"/>
                                      </p:to>
                                    </p:set>
                                    <p:animEffect transition="in" filter="wipe(left)">
                                      <p:cBhvr>
                                        <p:cTn id="108" dur="300"/>
                                        <p:tgtEl>
                                          <p:spTgt spid="52">
                                            <p:txEl>
                                              <p:pRg st="0" end="0"/>
                                            </p:txEl>
                                          </p:spTgt>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53">
                                            <p:txEl>
                                              <p:pRg st="0" end="0"/>
                                            </p:txEl>
                                          </p:spTgt>
                                        </p:tgtEl>
                                        <p:attrNameLst>
                                          <p:attrName>style.visibility</p:attrName>
                                        </p:attrNameLst>
                                      </p:cBhvr>
                                      <p:to>
                                        <p:strVal val="visible"/>
                                      </p:to>
                                    </p:set>
                                    <p:animEffect transition="in" filter="wipe(left)">
                                      <p:cBhvr>
                                        <p:cTn id="111" dur="300"/>
                                        <p:tgtEl>
                                          <p:spTgt spid="53">
                                            <p:txEl>
                                              <p:pRg st="0" end="0"/>
                                            </p:txEl>
                                          </p:spTgt>
                                        </p:tgtEl>
                                      </p:cBhvr>
                                    </p:animEffect>
                                  </p:childTnLst>
                                </p:cTn>
                              </p:par>
                            </p:childTnLst>
                          </p:cTn>
                        </p:par>
                        <p:par>
                          <p:cTn id="112" fill="hold">
                            <p:stCondLst>
                              <p:cond delay="7000"/>
                            </p:stCondLst>
                            <p:childTnLst>
                              <p:par>
                                <p:cTn id="113" presetID="22" presetClass="entr" presetSubtype="8" fill="hold" grpId="0" nodeType="afterEffect">
                                  <p:stCondLst>
                                    <p:cond delay="0"/>
                                  </p:stCondLst>
                                  <p:childTnLst>
                                    <p:set>
                                      <p:cBhvr>
                                        <p:cTn id="114" dur="1" fill="hold">
                                          <p:stCondLst>
                                            <p:cond delay="0"/>
                                          </p:stCondLst>
                                        </p:cTn>
                                        <p:tgtEl>
                                          <p:spTgt spid="37"/>
                                        </p:tgtEl>
                                        <p:attrNameLst>
                                          <p:attrName>style.visibility</p:attrName>
                                        </p:attrNameLst>
                                      </p:cBhvr>
                                      <p:to>
                                        <p:strVal val="visible"/>
                                      </p:to>
                                    </p:set>
                                    <p:animEffect transition="in" filter="wipe(left)">
                                      <p:cBhvr>
                                        <p:cTn id="115" dur="300"/>
                                        <p:tgtEl>
                                          <p:spTgt spid="37"/>
                                        </p:tgtEl>
                                      </p:cBhvr>
                                    </p:animEffect>
                                  </p:childTnLst>
                                </p:cTn>
                              </p:par>
                            </p:childTnLst>
                          </p:cTn>
                        </p:par>
                        <p:par>
                          <p:cTn id="116" fill="hold">
                            <p:stCondLst>
                              <p:cond delay="7300"/>
                            </p:stCondLst>
                            <p:childTnLst>
                              <p:par>
                                <p:cTn id="117" presetID="22" presetClass="entr" presetSubtype="8" fill="hold" grpId="0" nodeType="after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wipe(left)">
                                      <p:cBhvr>
                                        <p:cTn id="119" dur="300"/>
                                        <p:tgtEl>
                                          <p:spTgt spid="38"/>
                                        </p:tgtEl>
                                      </p:cBhvr>
                                    </p:animEffect>
                                  </p:childTnLst>
                                </p:cTn>
                              </p:par>
                            </p:childTnLst>
                          </p:cTn>
                        </p:par>
                        <p:par>
                          <p:cTn id="120" fill="hold">
                            <p:stCondLst>
                              <p:cond delay="7600"/>
                            </p:stCondLst>
                            <p:childTnLst>
                              <p:par>
                                <p:cTn id="121" presetID="53" presetClass="entr" presetSubtype="16" fill="hold" grpId="0" nodeType="afterEffect">
                                  <p:stCondLst>
                                    <p:cond delay="0"/>
                                  </p:stCondLst>
                                  <p:childTnLst>
                                    <p:set>
                                      <p:cBhvr>
                                        <p:cTn id="122" dur="1" fill="hold">
                                          <p:stCondLst>
                                            <p:cond delay="0"/>
                                          </p:stCondLst>
                                        </p:cTn>
                                        <p:tgtEl>
                                          <p:spTgt spid="48"/>
                                        </p:tgtEl>
                                        <p:attrNameLst>
                                          <p:attrName>style.visibility</p:attrName>
                                        </p:attrNameLst>
                                      </p:cBhvr>
                                      <p:to>
                                        <p:strVal val="visible"/>
                                      </p:to>
                                    </p:set>
                                    <p:anim calcmode="lin" valueType="num">
                                      <p:cBhvr>
                                        <p:cTn id="123" dur="300" fill="hold"/>
                                        <p:tgtEl>
                                          <p:spTgt spid="48"/>
                                        </p:tgtEl>
                                        <p:attrNameLst>
                                          <p:attrName>ppt_w</p:attrName>
                                        </p:attrNameLst>
                                      </p:cBhvr>
                                      <p:tavLst>
                                        <p:tav tm="0">
                                          <p:val>
                                            <p:fltVal val="0"/>
                                          </p:val>
                                        </p:tav>
                                        <p:tav tm="100000">
                                          <p:val>
                                            <p:strVal val="#ppt_w"/>
                                          </p:val>
                                        </p:tav>
                                      </p:tavLst>
                                    </p:anim>
                                    <p:anim calcmode="lin" valueType="num">
                                      <p:cBhvr>
                                        <p:cTn id="124" dur="300" fill="hold"/>
                                        <p:tgtEl>
                                          <p:spTgt spid="48"/>
                                        </p:tgtEl>
                                        <p:attrNameLst>
                                          <p:attrName>ppt_h</p:attrName>
                                        </p:attrNameLst>
                                      </p:cBhvr>
                                      <p:tavLst>
                                        <p:tav tm="0">
                                          <p:val>
                                            <p:fltVal val="0"/>
                                          </p:val>
                                        </p:tav>
                                        <p:tav tm="100000">
                                          <p:val>
                                            <p:strVal val="#ppt_h"/>
                                          </p:val>
                                        </p:tav>
                                      </p:tavLst>
                                    </p:anim>
                                    <p:animEffect transition="in" filter="fade">
                                      <p:cBhvr>
                                        <p:cTn id="125" dur="300"/>
                                        <p:tgtEl>
                                          <p:spTgt spid="48"/>
                                        </p:tgtEl>
                                      </p:cBhvr>
                                    </p:animEffect>
                                  </p:childTnLst>
                                </p:cTn>
                              </p:par>
                            </p:childTnLst>
                          </p:cTn>
                        </p:par>
                        <p:par>
                          <p:cTn id="126" fill="hold">
                            <p:stCondLst>
                              <p:cond delay="7900"/>
                            </p:stCondLst>
                            <p:childTnLst>
                              <p:par>
                                <p:cTn id="127" presetID="22" presetClass="entr" presetSubtype="8" fill="hold" grpId="0" nodeType="afterEffect">
                                  <p:stCondLst>
                                    <p:cond delay="0"/>
                                  </p:stCondLst>
                                  <p:childTnLst>
                                    <p:set>
                                      <p:cBhvr>
                                        <p:cTn id="128" dur="1" fill="hold">
                                          <p:stCondLst>
                                            <p:cond delay="0"/>
                                          </p:stCondLst>
                                        </p:cTn>
                                        <p:tgtEl>
                                          <p:spTgt spid="28"/>
                                        </p:tgtEl>
                                        <p:attrNameLst>
                                          <p:attrName>style.visibility</p:attrName>
                                        </p:attrNameLst>
                                      </p:cBhvr>
                                      <p:to>
                                        <p:strVal val="visible"/>
                                      </p:to>
                                    </p:set>
                                    <p:animEffect transition="in" filter="wipe(left)">
                                      <p:cBhvr>
                                        <p:cTn id="129" dur="300"/>
                                        <p:tgtEl>
                                          <p:spTgt spid="28"/>
                                        </p:tgtEl>
                                      </p:cBhvr>
                                    </p:animEffect>
                                  </p:childTnLst>
                                </p:cTn>
                              </p:par>
                            </p:childTnLst>
                          </p:cTn>
                        </p:par>
                        <p:par>
                          <p:cTn id="130" fill="hold">
                            <p:stCondLst>
                              <p:cond delay="8200"/>
                            </p:stCondLst>
                            <p:childTnLst>
                              <p:par>
                                <p:cTn id="131" presetID="22" presetClass="entr" presetSubtype="8" fill="hold" grpId="0" nodeType="afterEffect">
                                  <p:stCondLst>
                                    <p:cond delay="0"/>
                                  </p:stCondLst>
                                  <p:childTnLst>
                                    <p:set>
                                      <p:cBhvr>
                                        <p:cTn id="132" dur="1" fill="hold">
                                          <p:stCondLst>
                                            <p:cond delay="0"/>
                                          </p:stCondLst>
                                        </p:cTn>
                                        <p:tgtEl>
                                          <p:spTgt spid="54">
                                            <p:txEl>
                                              <p:pRg st="0" end="0"/>
                                            </p:txEl>
                                          </p:spTgt>
                                        </p:tgtEl>
                                        <p:attrNameLst>
                                          <p:attrName>style.visibility</p:attrName>
                                        </p:attrNameLst>
                                      </p:cBhvr>
                                      <p:to>
                                        <p:strVal val="visible"/>
                                      </p:to>
                                    </p:set>
                                    <p:animEffect transition="in" filter="wipe(left)">
                                      <p:cBhvr>
                                        <p:cTn id="133" dur="300"/>
                                        <p:tgtEl>
                                          <p:spTgt spid="54">
                                            <p:txEl>
                                              <p:pRg st="0" end="0"/>
                                            </p:txEl>
                                          </p:spTgt>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55">
                                            <p:txEl>
                                              <p:pRg st="0" end="0"/>
                                            </p:txEl>
                                          </p:spTgt>
                                        </p:tgtEl>
                                        <p:attrNameLst>
                                          <p:attrName>style.visibility</p:attrName>
                                        </p:attrNameLst>
                                      </p:cBhvr>
                                      <p:to>
                                        <p:strVal val="visible"/>
                                      </p:to>
                                    </p:set>
                                    <p:animEffect transition="in" filter="wipe(left)">
                                      <p:cBhvr>
                                        <p:cTn id="136" dur="300"/>
                                        <p:tgtEl>
                                          <p:spTgt spid="55">
                                            <p:txEl>
                                              <p:pRg st="0" end="0"/>
                                            </p:txEl>
                                          </p:spTgt>
                                        </p:tgtEl>
                                      </p:cBhvr>
                                    </p:animEffect>
                                  </p:childTnLst>
                                </p:cTn>
                              </p:par>
                            </p:childTnLst>
                          </p:cTn>
                        </p:par>
                        <p:par>
                          <p:cTn id="137" fill="hold">
                            <p:stCondLst>
                              <p:cond delay="8500"/>
                            </p:stCondLst>
                            <p:childTnLst>
                              <p:par>
                                <p:cTn id="138" presetID="22" presetClass="entr" presetSubtype="1" fill="hold" grpId="0" nodeType="afterEffect">
                                  <p:stCondLst>
                                    <p:cond delay="0"/>
                                  </p:stCondLst>
                                  <p:childTnLst>
                                    <p:set>
                                      <p:cBhvr>
                                        <p:cTn id="139" dur="1" fill="hold">
                                          <p:stCondLst>
                                            <p:cond delay="0"/>
                                          </p:stCondLst>
                                        </p:cTn>
                                        <p:tgtEl>
                                          <p:spTgt spid="24"/>
                                        </p:tgtEl>
                                        <p:attrNameLst>
                                          <p:attrName>style.visibility</p:attrName>
                                        </p:attrNameLst>
                                      </p:cBhvr>
                                      <p:to>
                                        <p:strVal val="visible"/>
                                      </p:to>
                                    </p:set>
                                    <p:animEffect transition="in" filter="wipe(up)">
                                      <p:cBhvr>
                                        <p:cTn id="140" dur="300"/>
                                        <p:tgtEl>
                                          <p:spTgt spid="24"/>
                                        </p:tgtEl>
                                      </p:cBhvr>
                                    </p:animEffect>
                                  </p:childTnLst>
                                </p:cTn>
                              </p:par>
                            </p:childTnLst>
                          </p:cTn>
                        </p:par>
                        <p:par>
                          <p:cTn id="141" fill="hold">
                            <p:stCondLst>
                              <p:cond delay="8800"/>
                            </p:stCondLst>
                            <p:childTnLst>
                              <p:par>
                                <p:cTn id="142" presetID="53" presetClass="entr" presetSubtype="16" fill="hold" grpId="0" nodeType="afterEffect">
                                  <p:stCondLst>
                                    <p:cond delay="0"/>
                                  </p:stCondLst>
                                  <p:childTnLst>
                                    <p:set>
                                      <p:cBhvr>
                                        <p:cTn id="143" dur="1" fill="hold">
                                          <p:stCondLst>
                                            <p:cond delay="0"/>
                                          </p:stCondLst>
                                        </p:cTn>
                                        <p:tgtEl>
                                          <p:spTgt spid="49"/>
                                        </p:tgtEl>
                                        <p:attrNameLst>
                                          <p:attrName>style.visibility</p:attrName>
                                        </p:attrNameLst>
                                      </p:cBhvr>
                                      <p:to>
                                        <p:strVal val="visible"/>
                                      </p:to>
                                    </p:set>
                                    <p:anim calcmode="lin" valueType="num">
                                      <p:cBhvr>
                                        <p:cTn id="144" dur="300" fill="hold"/>
                                        <p:tgtEl>
                                          <p:spTgt spid="49"/>
                                        </p:tgtEl>
                                        <p:attrNameLst>
                                          <p:attrName>ppt_w</p:attrName>
                                        </p:attrNameLst>
                                      </p:cBhvr>
                                      <p:tavLst>
                                        <p:tav tm="0">
                                          <p:val>
                                            <p:fltVal val="0"/>
                                          </p:val>
                                        </p:tav>
                                        <p:tav tm="100000">
                                          <p:val>
                                            <p:strVal val="#ppt_w"/>
                                          </p:val>
                                        </p:tav>
                                      </p:tavLst>
                                    </p:anim>
                                    <p:anim calcmode="lin" valueType="num">
                                      <p:cBhvr>
                                        <p:cTn id="145" dur="300" fill="hold"/>
                                        <p:tgtEl>
                                          <p:spTgt spid="49"/>
                                        </p:tgtEl>
                                        <p:attrNameLst>
                                          <p:attrName>ppt_h</p:attrName>
                                        </p:attrNameLst>
                                      </p:cBhvr>
                                      <p:tavLst>
                                        <p:tav tm="0">
                                          <p:val>
                                            <p:fltVal val="0"/>
                                          </p:val>
                                        </p:tav>
                                        <p:tav tm="100000">
                                          <p:val>
                                            <p:strVal val="#ppt_h"/>
                                          </p:val>
                                        </p:tav>
                                      </p:tavLst>
                                    </p:anim>
                                    <p:animEffect transition="in" filter="fade">
                                      <p:cBhvr>
                                        <p:cTn id="146" dur="300"/>
                                        <p:tgtEl>
                                          <p:spTgt spid="49"/>
                                        </p:tgtEl>
                                      </p:cBhvr>
                                    </p:animEffect>
                                  </p:childTnLst>
                                </p:cTn>
                              </p:par>
                            </p:childTnLst>
                          </p:cTn>
                        </p:par>
                        <p:par>
                          <p:cTn id="147" fill="hold">
                            <p:stCondLst>
                              <p:cond delay="9100"/>
                            </p:stCondLst>
                            <p:childTnLst>
                              <p:par>
                                <p:cTn id="148" presetID="22" presetClass="entr" presetSubtype="8" fill="hold" grpId="0" nodeType="afterEffect">
                                  <p:stCondLst>
                                    <p:cond delay="0"/>
                                  </p:stCondLst>
                                  <p:childTnLst>
                                    <p:set>
                                      <p:cBhvr>
                                        <p:cTn id="149" dur="1" fill="hold">
                                          <p:stCondLst>
                                            <p:cond delay="0"/>
                                          </p:stCondLst>
                                        </p:cTn>
                                        <p:tgtEl>
                                          <p:spTgt spid="25"/>
                                        </p:tgtEl>
                                        <p:attrNameLst>
                                          <p:attrName>style.visibility</p:attrName>
                                        </p:attrNameLst>
                                      </p:cBhvr>
                                      <p:to>
                                        <p:strVal val="visible"/>
                                      </p:to>
                                    </p:set>
                                    <p:animEffect transition="in" filter="wipe(left)">
                                      <p:cBhvr>
                                        <p:cTn id="150" dur="300"/>
                                        <p:tgtEl>
                                          <p:spTgt spid="25"/>
                                        </p:tgtEl>
                                      </p:cBhvr>
                                    </p:animEffect>
                                  </p:childTnLst>
                                </p:cTn>
                              </p:par>
                            </p:childTnLst>
                          </p:cTn>
                        </p:par>
                        <p:par>
                          <p:cTn id="151" fill="hold">
                            <p:stCondLst>
                              <p:cond delay="9400"/>
                            </p:stCondLst>
                            <p:childTnLst>
                              <p:par>
                                <p:cTn id="152" presetID="22" presetClass="entr" presetSubtype="8" fill="hold" grpId="0" nodeType="afterEffect">
                                  <p:stCondLst>
                                    <p:cond delay="0"/>
                                  </p:stCondLst>
                                  <p:childTnLst>
                                    <p:set>
                                      <p:cBhvr>
                                        <p:cTn id="153" dur="1" fill="hold">
                                          <p:stCondLst>
                                            <p:cond delay="0"/>
                                          </p:stCondLst>
                                        </p:cTn>
                                        <p:tgtEl>
                                          <p:spTgt spid="89">
                                            <p:txEl>
                                              <p:pRg st="0" end="0"/>
                                            </p:txEl>
                                          </p:spTgt>
                                        </p:tgtEl>
                                        <p:attrNameLst>
                                          <p:attrName>style.visibility</p:attrName>
                                        </p:attrNameLst>
                                      </p:cBhvr>
                                      <p:to>
                                        <p:strVal val="visible"/>
                                      </p:to>
                                    </p:set>
                                    <p:animEffect transition="in" filter="wipe(left)">
                                      <p:cBhvr>
                                        <p:cTn id="154" dur="300"/>
                                        <p:tgtEl>
                                          <p:spTgt spid="89">
                                            <p:txEl>
                                              <p:pRg st="0" end="0"/>
                                            </p:txEl>
                                          </p:spTgt>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90">
                                            <p:txEl>
                                              <p:pRg st="0" end="0"/>
                                            </p:txEl>
                                          </p:spTgt>
                                        </p:tgtEl>
                                        <p:attrNameLst>
                                          <p:attrName>style.visibility</p:attrName>
                                        </p:attrNameLst>
                                      </p:cBhvr>
                                      <p:to>
                                        <p:strVal val="visible"/>
                                      </p:to>
                                    </p:set>
                                    <p:animEffect transition="in" filter="wipe(left)">
                                      <p:cBhvr>
                                        <p:cTn id="157" dur="300"/>
                                        <p:tgtEl>
                                          <p:spTgt spid="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300"/>
                        <p:tgtEl>
                          <p:spTgt spid="6"/>
                        </p:tgtEl>
                      </p:cBhvr>
                    </p:animEffect>
                  </p:childTnLst>
                </p:cTn>
              </p:par>
            </p:tnLst>
          </p:tmpl>
        </p:tmplLst>
      </p:bldP>
      <p:bldP spid="21" grpId="0" build="p">
        <p:tmplLst>
          <p:tmpl lvl="1">
            <p:tnLst>
              <p:par>
                <p:cTn presetID="22" presetClass="entr" presetSubtype="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300"/>
                        <p:tgtEl>
                          <p:spTgt spid="21"/>
                        </p:tgtEl>
                      </p:cBhvr>
                    </p:animEffect>
                  </p:childTnLst>
                </p:cTn>
              </p:par>
            </p:tnLst>
          </p:tmpl>
        </p:tmplLst>
      </p:bldP>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8" grpId="0" animBg="1"/>
      <p:bldP spid="45" grpId="0" animBg="1"/>
      <p:bldP spid="46" grpId="0" animBg="1"/>
      <p:bldP spid="47" grpId="0" animBg="1"/>
      <p:bldP spid="48" grpId="0" animBg="1"/>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300"/>
                        <p:tgtEl>
                          <p:spTgt spid="50"/>
                        </p:tgtEl>
                      </p:cBhvr>
                    </p:animEffect>
                  </p:childTnLst>
                </p:cTn>
              </p:par>
            </p:tnLst>
          </p:tmpl>
        </p:tmplLst>
      </p:bldP>
      <p:bldP spid="51" grpId="0" build="p">
        <p:tmplLst>
          <p:tmpl lvl="1">
            <p:tnLst>
              <p:par>
                <p:cTn presetID="22" presetClass="entr" presetSubtype="8"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300"/>
                        <p:tgtEl>
                          <p:spTgt spid="51"/>
                        </p:tgtEl>
                      </p:cBhvr>
                    </p:animEffect>
                  </p:childTnLst>
                </p:cTn>
              </p:par>
            </p:tnLst>
          </p:tmpl>
        </p:tmplLst>
      </p:bldP>
      <p:bldP spid="52" grpId="0" build="p">
        <p:tmplLst>
          <p:tmpl lvl="1">
            <p:tnLst>
              <p:par>
                <p:cTn presetID="22" presetClass="entr" presetSubtype="8"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300"/>
                        <p:tgtEl>
                          <p:spTgt spid="52"/>
                        </p:tgtEl>
                      </p:cBhvr>
                    </p:animEffect>
                  </p:childTnLst>
                </p:cTn>
              </p:par>
            </p:tnLst>
          </p:tmpl>
        </p:tmplLst>
      </p:bldP>
      <p:bldP spid="53" grpId="0" build="p">
        <p:tmplLst>
          <p:tmpl lvl="1">
            <p:tnLst>
              <p:par>
                <p:cTn presetID="22" presetClass="entr" presetSubtype="8" fill="hold" nodeType="with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300"/>
                        <p:tgtEl>
                          <p:spTgt spid="53"/>
                        </p:tgtEl>
                      </p:cBhvr>
                    </p:animEffect>
                  </p:childTnLst>
                </p:cTn>
              </p:par>
            </p:tnLst>
          </p:tmpl>
        </p:tmplLst>
      </p:bldP>
      <p:bldP spid="54" grpId="0" build="p">
        <p:tmplLst>
          <p:tmpl lvl="1">
            <p:tnLst>
              <p:par>
                <p:cTn presetID="2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300"/>
                        <p:tgtEl>
                          <p:spTgt spid="54"/>
                        </p:tgtEl>
                      </p:cBhvr>
                    </p:animEffect>
                  </p:childTnLst>
                </p:cTn>
              </p:par>
            </p:tnLst>
          </p:tmpl>
        </p:tmplLst>
      </p:bldP>
      <p:bldP spid="55" grpId="0" build="p">
        <p:tmplLst>
          <p:tmpl lvl="1">
            <p:tnLst>
              <p:par>
                <p:cTn presetID="22" presetClass="entr" presetSubtype="8" fill="hold" nodeType="with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300"/>
                        <p:tgtEl>
                          <p:spTgt spid="55"/>
                        </p:tgtEl>
                      </p:cBhvr>
                    </p:animEffect>
                  </p:childTnLst>
                </p:cTn>
              </p:par>
            </p:tnLst>
          </p:tmpl>
        </p:tmplLst>
      </p:bldP>
      <p:bldP spid="89" grpId="0" build="p">
        <p:tmplLst>
          <p:tmpl lvl="1">
            <p:tnLst>
              <p:par>
                <p:cTn presetID="22" presetClass="entr" presetSubtype="8" fill="hold" nodeType="after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wipe(left)">
                      <p:cBhvr>
                        <p:cTn dur="300"/>
                        <p:tgtEl>
                          <p:spTgt spid="89"/>
                        </p:tgtEl>
                      </p:cBhvr>
                    </p:animEffect>
                  </p:childTnLst>
                </p:cTn>
              </p:par>
            </p:tnLst>
          </p:tmpl>
        </p:tmplLst>
      </p:bldP>
      <p:bldP spid="90" grpId="0" build="p">
        <p:tmplLst>
          <p:tmpl lvl="1">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300"/>
                        <p:tgtEl>
                          <p:spTgt spid="90"/>
                        </p:tgtEl>
                      </p:cBhvr>
                    </p:animEffect>
                  </p:childTnLst>
                </p:cTn>
              </p:par>
            </p:tnLst>
          </p:tmpl>
        </p:tmplLst>
      </p:bldP>
      <p:bldP spid="91" grpId="0" build="p">
        <p:tmplLst>
          <p:tmpl lvl="1">
            <p:tnLst>
              <p:par>
                <p:cTn presetID="22" presetClass="entr" presetSubtype="8" fill="hold" nodeType="after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300"/>
                        <p:tgtEl>
                          <p:spTgt spid="91"/>
                        </p:tgtEl>
                      </p:cBhvr>
                    </p:animEffect>
                  </p:childTnLst>
                </p:cTn>
              </p:par>
            </p:tnLst>
          </p:tmpl>
        </p:tmplLst>
      </p:bldP>
      <p:bldP spid="92" grpId="0" build="p">
        <p:tmplLst>
          <p:tmpl lvl="1">
            <p:tnLst>
              <p:par>
                <p:cTn presetID="22" presetClass="entr" presetSubtype="8"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left)">
                      <p:cBhvr>
                        <p:cTn dur="300"/>
                        <p:tgtEl>
                          <p:spTgt spid="92"/>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hasCustomPrompt="1"/>
          </p:nvPr>
        </p:nvSpPr>
        <p:spPr>
          <a:xfrm>
            <a:off x="2152805"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38" name="Picture Placeholder 7"/>
          <p:cNvSpPr>
            <a:spLocks noGrp="1"/>
          </p:cNvSpPr>
          <p:nvPr>
            <p:ph type="pic" sz="quarter" idx="15" hasCustomPrompt="1"/>
          </p:nvPr>
        </p:nvSpPr>
        <p:spPr>
          <a:xfrm>
            <a:off x="3807619"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39" name="Picture Placeholder 7"/>
          <p:cNvSpPr>
            <a:spLocks noGrp="1"/>
          </p:cNvSpPr>
          <p:nvPr>
            <p:ph type="pic" sz="quarter" idx="16" hasCustomPrompt="1"/>
          </p:nvPr>
        </p:nvSpPr>
        <p:spPr>
          <a:xfrm>
            <a:off x="5154460"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40" name="Picture Placeholder 7"/>
          <p:cNvSpPr>
            <a:spLocks noGrp="1"/>
          </p:cNvSpPr>
          <p:nvPr>
            <p:ph type="pic" sz="quarter" idx="17" hasCustomPrompt="1"/>
          </p:nvPr>
        </p:nvSpPr>
        <p:spPr>
          <a:xfrm>
            <a:off x="6579400"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Tree>
    <p:extLst>
      <p:ext uri="{BB962C8B-B14F-4D97-AF65-F5344CB8AC3E}">
        <p14:creationId xmlns:p14="http://schemas.microsoft.com/office/powerpoint/2010/main" val="41747530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5"/>
            <a:ext cx="3335338" cy="2068513"/>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4"/>
            <a:ext cx="3263900" cy="2068513"/>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Tree>
    <p:extLst>
      <p:ext uri="{BB962C8B-B14F-4D97-AF65-F5344CB8AC3E}">
        <p14:creationId xmlns:p14="http://schemas.microsoft.com/office/powerpoint/2010/main" val="397508361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6" name="Text Placeholder 5"/>
          <p:cNvSpPr>
            <a:spLocks noGrp="1"/>
          </p:cNvSpPr>
          <p:nvPr>
            <p:ph type="body" sz="quarter" idx="11" hasCustomPrompt="1"/>
          </p:nvPr>
        </p:nvSpPr>
        <p:spPr>
          <a:xfrm>
            <a:off x="2451673" y="2071726"/>
            <a:ext cx="7378700" cy="2424363"/>
          </a:xfrm>
        </p:spPr>
        <p:txBody>
          <a:bodyPr lIns="0" tIns="0" rIns="0" bIns="0">
            <a:normAutofit/>
          </a:bodyPr>
          <a:lstStyle>
            <a:lvl1pPr marL="0" indent="0">
              <a:lnSpc>
                <a:spcPts val="1400"/>
              </a:lnSpc>
              <a:buNone/>
              <a:defRPr sz="1050">
                <a:solidFill>
                  <a:schemeClr val="bg1">
                    <a:lumMod val="50000"/>
                  </a:schemeClr>
                </a:solidFill>
              </a:defRPr>
            </a:lvl1pPr>
          </a:lstStyle>
          <a:p>
            <a:pPr algn="ctr">
              <a:lnSpc>
                <a:spcPts val="4000"/>
              </a:lnSpc>
            </a:pPr>
            <a:r>
              <a:rPr lang="en-GB" sz="2800" dirty="0" smtClean="0"/>
              <a:t>In the last two years, my life has </a:t>
            </a:r>
          </a:p>
          <a:p>
            <a:pPr algn="ctr">
              <a:lnSpc>
                <a:spcPts val="4000"/>
              </a:lnSpc>
            </a:pPr>
            <a:r>
              <a:rPr lang="en-GB" sz="2800" dirty="0" smtClean="0"/>
              <a:t>completely changed. I always think I am </a:t>
            </a:r>
          </a:p>
          <a:p>
            <a:pPr algn="ctr">
              <a:lnSpc>
                <a:spcPts val="4000"/>
              </a:lnSpc>
            </a:pPr>
            <a:r>
              <a:rPr lang="en-GB" sz="2800" dirty="0" smtClean="0"/>
              <a:t>very lucky to have joined this great company. Thanks</a:t>
            </a:r>
            <a:endParaRPr lang="en-GB" sz="2800" dirty="0"/>
          </a:p>
        </p:txBody>
      </p:sp>
      <p:sp>
        <p:nvSpPr>
          <p:cNvPr id="12" name="Shape 1087"/>
          <p:cNvSpPr/>
          <p:nvPr userDrawn="1"/>
        </p:nvSpPr>
        <p:spPr>
          <a:xfrm>
            <a:off x="5791444" y="4825398"/>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grpSp>
        <p:nvGrpSpPr>
          <p:cNvPr id="14" name="Group 1128"/>
          <p:cNvGrpSpPr/>
          <p:nvPr userDrawn="1"/>
        </p:nvGrpSpPr>
        <p:grpSpPr>
          <a:xfrm>
            <a:off x="2697354" y="2173326"/>
            <a:ext cx="305379" cy="352621"/>
            <a:chOff x="43481" y="0"/>
            <a:chExt cx="562143" cy="649107"/>
          </a:xfrm>
        </p:grpSpPr>
        <p:sp>
          <p:nvSpPr>
            <p:cNvPr id="15" name="Shape 1124"/>
            <p:cNvSpPr/>
            <p:nvPr/>
          </p:nvSpPr>
          <p:spPr>
            <a:xfrm>
              <a:off x="43481" y="0"/>
              <a:ext cx="562145" cy="6491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6" name="Group 1127"/>
            <p:cNvGrpSpPr/>
            <p:nvPr/>
          </p:nvGrpSpPr>
          <p:grpSpPr>
            <a:xfrm>
              <a:off x="178233" y="200286"/>
              <a:ext cx="292641" cy="248536"/>
              <a:chOff x="0" y="0"/>
              <a:chExt cx="292639" cy="248535"/>
            </a:xfrm>
          </p:grpSpPr>
          <p:sp>
            <p:nvSpPr>
              <p:cNvPr id="17" name="Shape 1125"/>
              <p:cNvSpPr/>
              <p:nvPr/>
            </p:nvSpPr>
            <p:spPr>
              <a:xfrm>
                <a:off x="0" y="0"/>
                <a:ext cx="135572" cy="248536"/>
              </a:xfrm>
              <a:custGeom>
                <a:avLst/>
                <a:gdLst/>
                <a:ahLst/>
                <a:cxnLst>
                  <a:cxn ang="0">
                    <a:pos x="wd2" y="hd2"/>
                  </a:cxn>
                  <a:cxn ang="5400000">
                    <a:pos x="wd2" y="hd2"/>
                  </a:cxn>
                  <a:cxn ang="10800000">
                    <a:pos x="wd2" y="hd2"/>
                  </a:cxn>
                  <a:cxn ang="16200000">
                    <a:pos x="wd2" y="hd2"/>
                  </a:cxn>
                </a:cxnLst>
                <a:rect l="0" t="0" r="r" b="b"/>
                <a:pathLst>
                  <a:path w="21600" h="21600" extrusionOk="0">
                    <a:moveTo>
                      <a:pt x="16200" y="9819"/>
                    </a:moveTo>
                    <a:lnTo>
                      <a:pt x="9899" y="9819"/>
                    </a:lnTo>
                    <a:cubicBezTo>
                      <a:pt x="9149" y="9819"/>
                      <a:pt x="8512" y="9675"/>
                      <a:pt x="7986" y="9389"/>
                    </a:cubicBezTo>
                    <a:cubicBezTo>
                      <a:pt x="7462" y="9102"/>
                      <a:pt x="7199" y="8755"/>
                      <a:pt x="7199" y="8346"/>
                    </a:cubicBezTo>
                    <a:lnTo>
                      <a:pt x="7199" y="7855"/>
                    </a:lnTo>
                    <a:cubicBezTo>
                      <a:pt x="7199" y="6771"/>
                      <a:pt x="7902" y="5845"/>
                      <a:pt x="9309" y="5078"/>
                    </a:cubicBezTo>
                    <a:cubicBezTo>
                      <a:pt x="10715" y="4311"/>
                      <a:pt x="12412" y="3928"/>
                      <a:pt x="14399" y="3928"/>
                    </a:cubicBezTo>
                    <a:lnTo>
                      <a:pt x="16200" y="3928"/>
                    </a:lnTo>
                    <a:cubicBezTo>
                      <a:pt x="16687" y="3928"/>
                      <a:pt x="17108" y="3830"/>
                      <a:pt x="17465" y="3636"/>
                    </a:cubicBezTo>
                    <a:cubicBezTo>
                      <a:pt x="17821" y="3441"/>
                      <a:pt x="18000" y="3212"/>
                      <a:pt x="18000" y="2946"/>
                    </a:cubicBezTo>
                    <a:lnTo>
                      <a:pt x="18000" y="982"/>
                    </a:lnTo>
                    <a:cubicBezTo>
                      <a:pt x="18000" y="716"/>
                      <a:pt x="17821" y="485"/>
                      <a:pt x="17465" y="291"/>
                    </a:cubicBezTo>
                    <a:cubicBezTo>
                      <a:pt x="17108" y="97"/>
                      <a:pt x="16687" y="0"/>
                      <a:pt x="16200" y="0"/>
                    </a:cubicBezTo>
                    <a:lnTo>
                      <a:pt x="14399" y="0"/>
                    </a:lnTo>
                    <a:cubicBezTo>
                      <a:pt x="12449" y="0"/>
                      <a:pt x="10588" y="207"/>
                      <a:pt x="8817" y="622"/>
                    </a:cubicBezTo>
                    <a:cubicBezTo>
                      <a:pt x="7045" y="1035"/>
                      <a:pt x="5512" y="1595"/>
                      <a:pt x="4219" y="2301"/>
                    </a:cubicBezTo>
                    <a:cubicBezTo>
                      <a:pt x="2924" y="3007"/>
                      <a:pt x="1898" y="3843"/>
                      <a:pt x="1139" y="4810"/>
                    </a:cubicBezTo>
                    <a:cubicBezTo>
                      <a:pt x="379" y="5776"/>
                      <a:pt x="0" y="6791"/>
                      <a:pt x="0" y="7855"/>
                    </a:cubicBezTo>
                    <a:lnTo>
                      <a:pt x="0" y="18655"/>
                    </a:lnTo>
                    <a:cubicBezTo>
                      <a:pt x="0" y="19473"/>
                      <a:pt x="524" y="20168"/>
                      <a:pt x="1574" y="20741"/>
                    </a:cubicBezTo>
                    <a:cubicBezTo>
                      <a:pt x="2624" y="21314"/>
                      <a:pt x="3900" y="21600"/>
                      <a:pt x="5400" y="21600"/>
                    </a:cubicBezTo>
                    <a:lnTo>
                      <a:pt x="16200" y="21600"/>
                    </a:lnTo>
                    <a:cubicBezTo>
                      <a:pt x="17700" y="21600"/>
                      <a:pt x="18974" y="21314"/>
                      <a:pt x="20024" y="20741"/>
                    </a:cubicBezTo>
                    <a:cubicBezTo>
                      <a:pt x="21074" y="20168"/>
                      <a:pt x="21600" y="19473"/>
                      <a:pt x="21600" y="18655"/>
                    </a:cubicBezTo>
                    <a:lnTo>
                      <a:pt x="21600" y="12764"/>
                    </a:lnTo>
                    <a:cubicBezTo>
                      <a:pt x="21600" y="11946"/>
                      <a:pt x="21074" y="11250"/>
                      <a:pt x="20024" y="10677"/>
                    </a:cubicBezTo>
                    <a:cubicBezTo>
                      <a:pt x="18974" y="10104"/>
                      <a:pt x="17700" y="9819"/>
                      <a:pt x="16200" y="9819"/>
                    </a:cubicBezTo>
                    <a:cubicBezTo>
                      <a:pt x="16200" y="9819"/>
                      <a:pt x="16200" y="9819"/>
                      <a:pt x="16200" y="9819"/>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1126"/>
              <p:cNvSpPr/>
              <p:nvPr/>
            </p:nvSpPr>
            <p:spPr>
              <a:xfrm>
                <a:off x="157078" y="0"/>
                <a:ext cx="135562" cy="248536"/>
              </a:xfrm>
              <a:custGeom>
                <a:avLst/>
                <a:gdLst/>
                <a:ahLst/>
                <a:cxnLst>
                  <a:cxn ang="0">
                    <a:pos x="wd2" y="hd2"/>
                  </a:cxn>
                  <a:cxn ang="5400000">
                    <a:pos x="wd2" y="hd2"/>
                  </a:cxn>
                  <a:cxn ang="10800000">
                    <a:pos x="wd2" y="hd2"/>
                  </a:cxn>
                  <a:cxn ang="16200000">
                    <a:pos x="wd2" y="hd2"/>
                  </a:cxn>
                </a:cxnLst>
                <a:rect l="0" t="0" r="r" b="b"/>
                <a:pathLst>
                  <a:path w="21600" h="21600" extrusionOk="0">
                    <a:moveTo>
                      <a:pt x="20026" y="10677"/>
                    </a:moveTo>
                    <a:cubicBezTo>
                      <a:pt x="18975" y="10104"/>
                      <a:pt x="17701" y="9819"/>
                      <a:pt x="16201" y="9819"/>
                    </a:cubicBezTo>
                    <a:lnTo>
                      <a:pt x="9900" y="9819"/>
                    </a:lnTo>
                    <a:cubicBezTo>
                      <a:pt x="9150" y="9819"/>
                      <a:pt x="8513" y="9675"/>
                      <a:pt x="7988" y="9389"/>
                    </a:cubicBezTo>
                    <a:cubicBezTo>
                      <a:pt x="7462" y="9102"/>
                      <a:pt x="7201" y="8755"/>
                      <a:pt x="7201" y="8346"/>
                    </a:cubicBezTo>
                    <a:lnTo>
                      <a:pt x="7201" y="7855"/>
                    </a:lnTo>
                    <a:cubicBezTo>
                      <a:pt x="7201" y="6771"/>
                      <a:pt x="7904" y="5845"/>
                      <a:pt x="9310" y="5078"/>
                    </a:cubicBezTo>
                    <a:cubicBezTo>
                      <a:pt x="10716" y="4311"/>
                      <a:pt x="12413" y="3928"/>
                      <a:pt x="14401" y="3928"/>
                    </a:cubicBezTo>
                    <a:lnTo>
                      <a:pt x="16201" y="3928"/>
                    </a:lnTo>
                    <a:cubicBezTo>
                      <a:pt x="16688" y="3928"/>
                      <a:pt x="17111" y="3830"/>
                      <a:pt x="17467" y="3636"/>
                    </a:cubicBezTo>
                    <a:cubicBezTo>
                      <a:pt x="17822" y="3441"/>
                      <a:pt x="18001" y="3212"/>
                      <a:pt x="18001" y="2946"/>
                    </a:cubicBezTo>
                    <a:lnTo>
                      <a:pt x="18001" y="982"/>
                    </a:lnTo>
                    <a:cubicBezTo>
                      <a:pt x="18001" y="716"/>
                      <a:pt x="17822" y="485"/>
                      <a:pt x="17467" y="291"/>
                    </a:cubicBezTo>
                    <a:cubicBezTo>
                      <a:pt x="17111" y="97"/>
                      <a:pt x="16688" y="0"/>
                      <a:pt x="16201" y="0"/>
                    </a:cubicBezTo>
                    <a:lnTo>
                      <a:pt x="14401" y="0"/>
                    </a:lnTo>
                    <a:cubicBezTo>
                      <a:pt x="12450" y="0"/>
                      <a:pt x="10589" y="207"/>
                      <a:pt x="8818" y="622"/>
                    </a:cubicBezTo>
                    <a:cubicBezTo>
                      <a:pt x="7046" y="1035"/>
                      <a:pt x="5512" y="1595"/>
                      <a:pt x="4219" y="2301"/>
                    </a:cubicBezTo>
                    <a:cubicBezTo>
                      <a:pt x="2925" y="3007"/>
                      <a:pt x="1898" y="3843"/>
                      <a:pt x="1140" y="4810"/>
                    </a:cubicBezTo>
                    <a:cubicBezTo>
                      <a:pt x="379" y="5776"/>
                      <a:pt x="0" y="6791"/>
                      <a:pt x="0" y="7855"/>
                    </a:cubicBezTo>
                    <a:lnTo>
                      <a:pt x="0" y="18655"/>
                    </a:lnTo>
                    <a:cubicBezTo>
                      <a:pt x="0" y="19473"/>
                      <a:pt x="524" y="20168"/>
                      <a:pt x="1574" y="20741"/>
                    </a:cubicBezTo>
                    <a:cubicBezTo>
                      <a:pt x="2625" y="21314"/>
                      <a:pt x="3899" y="21600"/>
                      <a:pt x="5399" y="21600"/>
                    </a:cubicBezTo>
                    <a:lnTo>
                      <a:pt x="16199" y="21600"/>
                    </a:lnTo>
                    <a:cubicBezTo>
                      <a:pt x="17701" y="21600"/>
                      <a:pt x="18975" y="21314"/>
                      <a:pt x="20026" y="20741"/>
                    </a:cubicBezTo>
                    <a:cubicBezTo>
                      <a:pt x="21076" y="20168"/>
                      <a:pt x="21600" y="19473"/>
                      <a:pt x="21600" y="18655"/>
                    </a:cubicBezTo>
                    <a:lnTo>
                      <a:pt x="21600" y="12764"/>
                    </a:lnTo>
                    <a:cubicBezTo>
                      <a:pt x="21600" y="11946"/>
                      <a:pt x="21076" y="11250"/>
                      <a:pt x="20026" y="10677"/>
                    </a:cubicBezTo>
                    <a:cubicBezTo>
                      <a:pt x="20026" y="10677"/>
                      <a:pt x="20026" y="10677"/>
                      <a:pt x="20026" y="1067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grpSp>
        <p:nvGrpSpPr>
          <p:cNvPr id="19" name="Group 1133"/>
          <p:cNvGrpSpPr/>
          <p:nvPr userDrawn="1"/>
        </p:nvGrpSpPr>
        <p:grpSpPr>
          <a:xfrm rot="10800000">
            <a:off x="7932952" y="3962611"/>
            <a:ext cx="305379" cy="352622"/>
            <a:chOff x="43481" y="0"/>
            <a:chExt cx="562143" cy="649107"/>
          </a:xfrm>
        </p:grpSpPr>
        <p:sp>
          <p:nvSpPr>
            <p:cNvPr id="20" name="Shape 1129"/>
            <p:cNvSpPr/>
            <p:nvPr/>
          </p:nvSpPr>
          <p:spPr>
            <a:xfrm>
              <a:off x="43481" y="0"/>
              <a:ext cx="562145" cy="6491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1" name="Group 1132"/>
            <p:cNvGrpSpPr/>
            <p:nvPr/>
          </p:nvGrpSpPr>
          <p:grpSpPr>
            <a:xfrm>
              <a:off x="178233" y="200286"/>
              <a:ext cx="292641" cy="248536"/>
              <a:chOff x="0" y="0"/>
              <a:chExt cx="292639" cy="248535"/>
            </a:xfrm>
          </p:grpSpPr>
          <p:sp>
            <p:nvSpPr>
              <p:cNvPr id="22" name="Shape 1130"/>
              <p:cNvSpPr/>
              <p:nvPr/>
            </p:nvSpPr>
            <p:spPr>
              <a:xfrm>
                <a:off x="0" y="0"/>
                <a:ext cx="135572" cy="248536"/>
              </a:xfrm>
              <a:custGeom>
                <a:avLst/>
                <a:gdLst/>
                <a:ahLst/>
                <a:cxnLst>
                  <a:cxn ang="0">
                    <a:pos x="wd2" y="hd2"/>
                  </a:cxn>
                  <a:cxn ang="5400000">
                    <a:pos x="wd2" y="hd2"/>
                  </a:cxn>
                  <a:cxn ang="10800000">
                    <a:pos x="wd2" y="hd2"/>
                  </a:cxn>
                  <a:cxn ang="16200000">
                    <a:pos x="wd2" y="hd2"/>
                  </a:cxn>
                </a:cxnLst>
                <a:rect l="0" t="0" r="r" b="b"/>
                <a:pathLst>
                  <a:path w="21600" h="21600" extrusionOk="0">
                    <a:moveTo>
                      <a:pt x="16200" y="9819"/>
                    </a:moveTo>
                    <a:lnTo>
                      <a:pt x="9899" y="9819"/>
                    </a:lnTo>
                    <a:cubicBezTo>
                      <a:pt x="9149" y="9819"/>
                      <a:pt x="8512" y="9675"/>
                      <a:pt x="7986" y="9389"/>
                    </a:cubicBezTo>
                    <a:cubicBezTo>
                      <a:pt x="7462" y="9102"/>
                      <a:pt x="7199" y="8755"/>
                      <a:pt x="7199" y="8346"/>
                    </a:cubicBezTo>
                    <a:lnTo>
                      <a:pt x="7199" y="7855"/>
                    </a:lnTo>
                    <a:cubicBezTo>
                      <a:pt x="7199" y="6771"/>
                      <a:pt x="7902" y="5845"/>
                      <a:pt x="9309" y="5078"/>
                    </a:cubicBezTo>
                    <a:cubicBezTo>
                      <a:pt x="10715" y="4311"/>
                      <a:pt x="12412" y="3928"/>
                      <a:pt x="14399" y="3928"/>
                    </a:cubicBezTo>
                    <a:lnTo>
                      <a:pt x="16200" y="3928"/>
                    </a:lnTo>
                    <a:cubicBezTo>
                      <a:pt x="16687" y="3928"/>
                      <a:pt x="17108" y="3830"/>
                      <a:pt x="17465" y="3636"/>
                    </a:cubicBezTo>
                    <a:cubicBezTo>
                      <a:pt x="17821" y="3441"/>
                      <a:pt x="18000" y="3212"/>
                      <a:pt x="18000" y="2946"/>
                    </a:cubicBezTo>
                    <a:lnTo>
                      <a:pt x="18000" y="982"/>
                    </a:lnTo>
                    <a:cubicBezTo>
                      <a:pt x="18000" y="716"/>
                      <a:pt x="17821" y="485"/>
                      <a:pt x="17465" y="291"/>
                    </a:cubicBezTo>
                    <a:cubicBezTo>
                      <a:pt x="17108" y="97"/>
                      <a:pt x="16687" y="0"/>
                      <a:pt x="16200" y="0"/>
                    </a:cubicBezTo>
                    <a:lnTo>
                      <a:pt x="14399" y="0"/>
                    </a:lnTo>
                    <a:cubicBezTo>
                      <a:pt x="12449" y="0"/>
                      <a:pt x="10588" y="207"/>
                      <a:pt x="8817" y="622"/>
                    </a:cubicBezTo>
                    <a:cubicBezTo>
                      <a:pt x="7045" y="1035"/>
                      <a:pt x="5512" y="1595"/>
                      <a:pt x="4219" y="2301"/>
                    </a:cubicBezTo>
                    <a:cubicBezTo>
                      <a:pt x="2924" y="3007"/>
                      <a:pt x="1898" y="3843"/>
                      <a:pt x="1139" y="4810"/>
                    </a:cubicBezTo>
                    <a:cubicBezTo>
                      <a:pt x="379" y="5776"/>
                      <a:pt x="0" y="6791"/>
                      <a:pt x="0" y="7855"/>
                    </a:cubicBezTo>
                    <a:lnTo>
                      <a:pt x="0" y="18655"/>
                    </a:lnTo>
                    <a:cubicBezTo>
                      <a:pt x="0" y="19473"/>
                      <a:pt x="524" y="20168"/>
                      <a:pt x="1574" y="20741"/>
                    </a:cubicBezTo>
                    <a:cubicBezTo>
                      <a:pt x="2624" y="21314"/>
                      <a:pt x="3900" y="21600"/>
                      <a:pt x="5400" y="21600"/>
                    </a:cubicBezTo>
                    <a:lnTo>
                      <a:pt x="16200" y="21600"/>
                    </a:lnTo>
                    <a:cubicBezTo>
                      <a:pt x="17700" y="21600"/>
                      <a:pt x="18974" y="21314"/>
                      <a:pt x="20024" y="20741"/>
                    </a:cubicBezTo>
                    <a:cubicBezTo>
                      <a:pt x="21074" y="20168"/>
                      <a:pt x="21600" y="19473"/>
                      <a:pt x="21600" y="18655"/>
                    </a:cubicBezTo>
                    <a:lnTo>
                      <a:pt x="21600" y="12764"/>
                    </a:lnTo>
                    <a:cubicBezTo>
                      <a:pt x="21600" y="11946"/>
                      <a:pt x="21074" y="11250"/>
                      <a:pt x="20024" y="10677"/>
                    </a:cubicBezTo>
                    <a:cubicBezTo>
                      <a:pt x="18974" y="10104"/>
                      <a:pt x="17700" y="9819"/>
                      <a:pt x="16200" y="9819"/>
                    </a:cubicBezTo>
                    <a:cubicBezTo>
                      <a:pt x="16200" y="9819"/>
                      <a:pt x="16200" y="9819"/>
                      <a:pt x="16200" y="9819"/>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1131"/>
              <p:cNvSpPr/>
              <p:nvPr/>
            </p:nvSpPr>
            <p:spPr>
              <a:xfrm>
                <a:off x="157078" y="0"/>
                <a:ext cx="135562" cy="248536"/>
              </a:xfrm>
              <a:custGeom>
                <a:avLst/>
                <a:gdLst/>
                <a:ahLst/>
                <a:cxnLst>
                  <a:cxn ang="0">
                    <a:pos x="wd2" y="hd2"/>
                  </a:cxn>
                  <a:cxn ang="5400000">
                    <a:pos x="wd2" y="hd2"/>
                  </a:cxn>
                  <a:cxn ang="10800000">
                    <a:pos x="wd2" y="hd2"/>
                  </a:cxn>
                  <a:cxn ang="16200000">
                    <a:pos x="wd2" y="hd2"/>
                  </a:cxn>
                </a:cxnLst>
                <a:rect l="0" t="0" r="r" b="b"/>
                <a:pathLst>
                  <a:path w="21600" h="21600" extrusionOk="0">
                    <a:moveTo>
                      <a:pt x="20026" y="10677"/>
                    </a:moveTo>
                    <a:cubicBezTo>
                      <a:pt x="18975" y="10104"/>
                      <a:pt x="17701" y="9819"/>
                      <a:pt x="16201" y="9819"/>
                    </a:cubicBezTo>
                    <a:lnTo>
                      <a:pt x="9900" y="9819"/>
                    </a:lnTo>
                    <a:cubicBezTo>
                      <a:pt x="9150" y="9819"/>
                      <a:pt x="8513" y="9675"/>
                      <a:pt x="7988" y="9389"/>
                    </a:cubicBezTo>
                    <a:cubicBezTo>
                      <a:pt x="7462" y="9102"/>
                      <a:pt x="7201" y="8755"/>
                      <a:pt x="7201" y="8346"/>
                    </a:cubicBezTo>
                    <a:lnTo>
                      <a:pt x="7201" y="7855"/>
                    </a:lnTo>
                    <a:cubicBezTo>
                      <a:pt x="7201" y="6771"/>
                      <a:pt x="7904" y="5845"/>
                      <a:pt x="9310" y="5078"/>
                    </a:cubicBezTo>
                    <a:cubicBezTo>
                      <a:pt x="10716" y="4311"/>
                      <a:pt x="12413" y="3928"/>
                      <a:pt x="14401" y="3928"/>
                    </a:cubicBezTo>
                    <a:lnTo>
                      <a:pt x="16201" y="3928"/>
                    </a:lnTo>
                    <a:cubicBezTo>
                      <a:pt x="16688" y="3928"/>
                      <a:pt x="17111" y="3830"/>
                      <a:pt x="17467" y="3636"/>
                    </a:cubicBezTo>
                    <a:cubicBezTo>
                      <a:pt x="17822" y="3441"/>
                      <a:pt x="18001" y="3212"/>
                      <a:pt x="18001" y="2946"/>
                    </a:cubicBezTo>
                    <a:lnTo>
                      <a:pt x="18001" y="982"/>
                    </a:lnTo>
                    <a:cubicBezTo>
                      <a:pt x="18001" y="716"/>
                      <a:pt x="17822" y="485"/>
                      <a:pt x="17467" y="291"/>
                    </a:cubicBezTo>
                    <a:cubicBezTo>
                      <a:pt x="17111" y="97"/>
                      <a:pt x="16688" y="0"/>
                      <a:pt x="16201" y="0"/>
                    </a:cubicBezTo>
                    <a:lnTo>
                      <a:pt x="14401" y="0"/>
                    </a:lnTo>
                    <a:cubicBezTo>
                      <a:pt x="12450" y="0"/>
                      <a:pt x="10589" y="207"/>
                      <a:pt x="8818" y="622"/>
                    </a:cubicBezTo>
                    <a:cubicBezTo>
                      <a:pt x="7046" y="1035"/>
                      <a:pt x="5512" y="1595"/>
                      <a:pt x="4219" y="2301"/>
                    </a:cubicBezTo>
                    <a:cubicBezTo>
                      <a:pt x="2925" y="3007"/>
                      <a:pt x="1898" y="3843"/>
                      <a:pt x="1140" y="4810"/>
                    </a:cubicBezTo>
                    <a:cubicBezTo>
                      <a:pt x="379" y="5776"/>
                      <a:pt x="0" y="6791"/>
                      <a:pt x="0" y="7855"/>
                    </a:cubicBezTo>
                    <a:lnTo>
                      <a:pt x="0" y="18655"/>
                    </a:lnTo>
                    <a:cubicBezTo>
                      <a:pt x="0" y="19473"/>
                      <a:pt x="524" y="20168"/>
                      <a:pt x="1574" y="20741"/>
                    </a:cubicBezTo>
                    <a:cubicBezTo>
                      <a:pt x="2625" y="21314"/>
                      <a:pt x="3899" y="21600"/>
                      <a:pt x="5399" y="21600"/>
                    </a:cubicBezTo>
                    <a:lnTo>
                      <a:pt x="16199" y="21600"/>
                    </a:lnTo>
                    <a:cubicBezTo>
                      <a:pt x="17701" y="21600"/>
                      <a:pt x="18975" y="21314"/>
                      <a:pt x="20026" y="20741"/>
                    </a:cubicBezTo>
                    <a:cubicBezTo>
                      <a:pt x="21076" y="20168"/>
                      <a:pt x="21600" y="19473"/>
                      <a:pt x="21600" y="18655"/>
                    </a:cubicBezTo>
                    <a:lnTo>
                      <a:pt x="21600" y="12764"/>
                    </a:lnTo>
                    <a:cubicBezTo>
                      <a:pt x="21600" y="11946"/>
                      <a:pt x="21076" y="11250"/>
                      <a:pt x="20026" y="10677"/>
                    </a:cubicBezTo>
                    <a:cubicBezTo>
                      <a:pt x="20026" y="10677"/>
                      <a:pt x="20026" y="10677"/>
                      <a:pt x="20026" y="1067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sp>
        <p:nvSpPr>
          <p:cNvPr id="8" name="Picture Placeholder 7"/>
          <p:cNvSpPr>
            <a:spLocks noGrp="1"/>
          </p:cNvSpPr>
          <p:nvPr>
            <p:ph type="pic" sz="quarter" idx="14" hasCustomPrompt="1"/>
          </p:nvPr>
        </p:nvSpPr>
        <p:spPr>
          <a:xfrm>
            <a:off x="5791355" y="470796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24" name="Text Placeholder 5"/>
          <p:cNvSpPr>
            <a:spLocks noGrp="1"/>
          </p:cNvSpPr>
          <p:nvPr>
            <p:ph type="body" sz="quarter" idx="15" hasCustomPrompt="1"/>
          </p:nvPr>
        </p:nvSpPr>
        <p:spPr>
          <a:xfrm>
            <a:off x="6769993" y="4914234"/>
            <a:ext cx="2211614" cy="210215"/>
          </a:xfrm>
        </p:spPr>
        <p:txBody>
          <a:bodyPr lIns="0" tIns="0" rIns="0" bIns="0">
            <a:normAutofit/>
          </a:bodyPr>
          <a:lstStyle>
            <a:lvl1pPr marL="0" indent="0">
              <a:lnSpc>
                <a:spcPts val="1400"/>
              </a:lnSpc>
              <a:buNone/>
              <a:defRPr sz="1600">
                <a:solidFill>
                  <a:schemeClr val="bg1">
                    <a:lumMod val="50000"/>
                  </a:schemeClr>
                </a:solidFill>
              </a:defRPr>
            </a:lvl1pPr>
          </a:lstStyle>
          <a:p>
            <a:r>
              <a:rPr lang="en-GB" dirty="0" err="1" smtClean="0"/>
              <a:t>Mrs.</a:t>
            </a:r>
            <a:r>
              <a:rPr lang="en-GB" dirty="0" smtClean="0"/>
              <a:t> Derma</a:t>
            </a:r>
          </a:p>
        </p:txBody>
      </p:sp>
      <p:sp>
        <p:nvSpPr>
          <p:cNvPr id="25" name="Text Placeholder 5"/>
          <p:cNvSpPr>
            <a:spLocks noGrp="1"/>
          </p:cNvSpPr>
          <p:nvPr>
            <p:ph type="body" sz="quarter" idx="16" hasCustomPrompt="1"/>
          </p:nvPr>
        </p:nvSpPr>
        <p:spPr>
          <a:xfrm>
            <a:off x="6769993" y="5152269"/>
            <a:ext cx="2211614" cy="210215"/>
          </a:xfrm>
        </p:spPr>
        <p:txBody>
          <a:bodyPr lIns="0" tIns="0" rIns="0" bIns="0">
            <a:normAutofit/>
          </a:bodyPr>
          <a:lstStyle>
            <a:lvl1pPr marL="0" indent="0">
              <a:lnSpc>
                <a:spcPts val="1400"/>
              </a:lnSpc>
              <a:buNone/>
              <a:defRPr sz="1050">
                <a:solidFill>
                  <a:schemeClr val="bg1">
                    <a:lumMod val="50000"/>
                  </a:schemeClr>
                </a:solidFill>
              </a:defRPr>
            </a:lvl1pPr>
          </a:lstStyle>
          <a:p>
            <a:r>
              <a:rPr lang="en-GB" dirty="0" err="1" smtClean="0"/>
              <a:t>Jroh</a:t>
            </a:r>
            <a:r>
              <a:rPr lang="en-GB" dirty="0" smtClean="0"/>
              <a:t> Company</a:t>
            </a:r>
          </a:p>
        </p:txBody>
      </p:sp>
    </p:spTree>
    <p:extLst>
      <p:ext uri="{BB962C8B-B14F-4D97-AF65-F5344CB8AC3E}">
        <p14:creationId xmlns:p14="http://schemas.microsoft.com/office/powerpoint/2010/main" val="263397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par>
                          <p:cTn id="16" fill="hold">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strips(downRight)">
                                      <p:cBhvr>
                                        <p:cTn id="19" dur="500"/>
                                        <p:tgtEl>
                                          <p:spTgt spid="6">
                                            <p:txEl>
                                              <p:pRg st="0" end="0"/>
                                            </p:txEl>
                                          </p:spTgt>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strips(downRight)">
                                      <p:cBhvr>
                                        <p:cTn id="22" dur="500"/>
                                        <p:tgtEl>
                                          <p:spTgt spid="6">
                                            <p:txEl>
                                              <p:pRg st="1" end="1"/>
                                            </p:txEl>
                                          </p:spTgt>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strips(downRight)">
                                      <p:cBhvr>
                                        <p:cTn id="25" dur="500"/>
                                        <p:tgtEl>
                                          <p:spTgt spid="6">
                                            <p:txEl>
                                              <p:pRg st="2" end="2"/>
                                            </p:txEl>
                                          </p:spTgt>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dissolve">
                                      <p:cBhvr>
                                        <p:cTn id="29" dur="500"/>
                                        <p:tgtEl>
                                          <p:spTgt spid="19"/>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par>
                          <p:cTn id="36" fill="hold">
                            <p:stCondLst>
                              <p:cond delay="3000"/>
                            </p:stCondLst>
                            <p:childTnLst>
                              <p:par>
                                <p:cTn id="37" presetID="18" presetClass="entr" presetSubtype="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strips(downRight)">
                                      <p:cBhvr>
                                        <p:cTn id="39" dur="500"/>
                                        <p:tgtEl>
                                          <p:spTgt spid="12"/>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24">
                                            <p:txEl>
                                              <p:pRg st="0" end="0"/>
                                            </p:txEl>
                                          </p:spTgt>
                                        </p:tgtEl>
                                        <p:attrNameLst>
                                          <p:attrName>style.visibility</p:attrName>
                                        </p:attrNameLst>
                                      </p:cBhvr>
                                      <p:to>
                                        <p:strVal val="visible"/>
                                      </p:to>
                                    </p:set>
                                    <p:animEffect transition="in" filter="wipe(left)">
                                      <p:cBhvr>
                                        <p:cTn id="43" dur="500"/>
                                        <p:tgtEl>
                                          <p:spTgt spid="24">
                                            <p:txEl>
                                              <p:pRg st="0" end="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5">
                                            <p:txEl>
                                              <p:pRg st="0" end="0"/>
                                            </p:txEl>
                                          </p:spTgt>
                                        </p:tgtEl>
                                        <p:attrNameLst>
                                          <p:attrName>style.visibility</p:attrName>
                                        </p:attrNameLst>
                                      </p:cBhvr>
                                      <p:to>
                                        <p:strVal val="visible"/>
                                      </p:to>
                                    </p:set>
                                    <p:animEffect transition="in" filter="wipe(left)">
                                      <p:cBhvr>
                                        <p:cTn id="46"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uiExpand="1" build="p">
        <p:tmplLst>
          <p:tmpl lvl="1">
            <p:tnLst>
              <p:par>
                <p:cTn presetID="18" presetClass="entr" presetSubtype="6"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2" grpId="0" animBg="1"/>
      <p:bldP spid="8" grpId="0" animBg="1"/>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8_Title Slide">
    <p:spTree>
      <p:nvGrpSpPr>
        <p:cNvPr id="1" name=""/>
        <p:cNvGrpSpPr/>
        <p:nvPr/>
      </p:nvGrpSpPr>
      <p:grpSpPr>
        <a:xfrm>
          <a:off x="0" y="0"/>
          <a:ext cx="0" cy="0"/>
          <a:chOff x="0" y="0"/>
          <a:chExt cx="0" cy="0"/>
        </a:xfrm>
      </p:grpSpPr>
      <p:sp>
        <p:nvSpPr>
          <p:cNvPr id="33" name="Shape 1087"/>
          <p:cNvSpPr/>
          <p:nvPr userDrawn="1"/>
        </p:nvSpPr>
        <p:spPr>
          <a:xfrm>
            <a:off x="6369634" y="4133707"/>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4" name="Shape 1088"/>
          <p:cNvSpPr/>
          <p:nvPr userDrawn="1"/>
        </p:nvSpPr>
        <p:spPr>
          <a:xfrm>
            <a:off x="6367254" y="2218874"/>
            <a:ext cx="699336"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5" name="Shape 1089"/>
          <p:cNvSpPr/>
          <p:nvPr userDrawn="1"/>
        </p:nvSpPr>
        <p:spPr>
          <a:xfrm>
            <a:off x="1537060" y="4114657"/>
            <a:ext cx="696895"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6" name="Shape 1090"/>
          <p:cNvSpPr/>
          <p:nvPr userDrawn="1"/>
        </p:nvSpPr>
        <p:spPr>
          <a:xfrm>
            <a:off x="1521558" y="2218874"/>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2459445" y="2276419"/>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6" name="Text Placeholder 5"/>
          <p:cNvSpPr>
            <a:spLocks noGrp="1"/>
          </p:cNvSpPr>
          <p:nvPr>
            <p:ph type="body" sz="quarter" idx="11" hasCustomPrompt="1"/>
          </p:nvPr>
        </p:nvSpPr>
        <p:spPr>
          <a:xfrm>
            <a:off x="1521557" y="3057931"/>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40" name="Picture Placeholder 7"/>
          <p:cNvSpPr>
            <a:spLocks noGrp="1"/>
          </p:cNvSpPr>
          <p:nvPr>
            <p:ph type="pic" sz="quarter" idx="17" hasCustomPrompt="1"/>
          </p:nvPr>
        </p:nvSpPr>
        <p:spPr>
          <a:xfrm>
            <a:off x="1521557" y="210407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0" name="Picture Placeholder 7"/>
          <p:cNvSpPr>
            <a:spLocks noGrp="1"/>
          </p:cNvSpPr>
          <p:nvPr>
            <p:ph type="pic" sz="quarter" idx="19" hasCustomPrompt="1"/>
          </p:nvPr>
        </p:nvSpPr>
        <p:spPr>
          <a:xfrm>
            <a:off x="6367252" y="210407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1" name="Picture Placeholder 7"/>
          <p:cNvSpPr>
            <a:spLocks noGrp="1"/>
          </p:cNvSpPr>
          <p:nvPr>
            <p:ph type="pic" sz="quarter" idx="20" hasCustomPrompt="1"/>
          </p:nvPr>
        </p:nvSpPr>
        <p:spPr>
          <a:xfrm>
            <a:off x="1534617" y="400353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2" name="Picture Placeholder 7"/>
          <p:cNvSpPr>
            <a:spLocks noGrp="1"/>
          </p:cNvSpPr>
          <p:nvPr>
            <p:ph type="pic" sz="quarter" idx="21" hasCustomPrompt="1"/>
          </p:nvPr>
        </p:nvSpPr>
        <p:spPr>
          <a:xfrm>
            <a:off x="6367252" y="400353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3" name="Text Placeholder 5"/>
          <p:cNvSpPr>
            <a:spLocks noGrp="1"/>
          </p:cNvSpPr>
          <p:nvPr>
            <p:ph type="body" sz="quarter" idx="22" hasCustomPrompt="1"/>
          </p:nvPr>
        </p:nvSpPr>
        <p:spPr>
          <a:xfrm>
            <a:off x="2459444" y="2548025"/>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24" name="Text Placeholder 4"/>
          <p:cNvSpPr>
            <a:spLocks noGrp="1"/>
          </p:cNvSpPr>
          <p:nvPr>
            <p:ph type="body" sz="quarter" idx="23" hasCustomPrompt="1"/>
          </p:nvPr>
        </p:nvSpPr>
        <p:spPr>
          <a:xfrm>
            <a:off x="7305139" y="2276419"/>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25" name="Text Placeholder 5"/>
          <p:cNvSpPr>
            <a:spLocks noGrp="1"/>
          </p:cNvSpPr>
          <p:nvPr>
            <p:ph type="body" sz="quarter" idx="24" hasCustomPrompt="1"/>
          </p:nvPr>
        </p:nvSpPr>
        <p:spPr>
          <a:xfrm>
            <a:off x="6367251" y="3057931"/>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26" name="Text Placeholder 5"/>
          <p:cNvSpPr>
            <a:spLocks noGrp="1"/>
          </p:cNvSpPr>
          <p:nvPr>
            <p:ph type="body" sz="quarter" idx="25" hasCustomPrompt="1"/>
          </p:nvPr>
        </p:nvSpPr>
        <p:spPr>
          <a:xfrm>
            <a:off x="7305138" y="2548025"/>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27" name="Text Placeholder 4"/>
          <p:cNvSpPr>
            <a:spLocks noGrp="1"/>
          </p:cNvSpPr>
          <p:nvPr>
            <p:ph type="body" sz="quarter" idx="26" hasCustomPrompt="1"/>
          </p:nvPr>
        </p:nvSpPr>
        <p:spPr>
          <a:xfrm>
            <a:off x="2459445" y="4190430"/>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28" name="Text Placeholder 5"/>
          <p:cNvSpPr>
            <a:spLocks noGrp="1"/>
          </p:cNvSpPr>
          <p:nvPr>
            <p:ph type="body" sz="quarter" idx="27" hasCustomPrompt="1"/>
          </p:nvPr>
        </p:nvSpPr>
        <p:spPr>
          <a:xfrm>
            <a:off x="1521557" y="4971942"/>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29" name="Text Placeholder 5"/>
          <p:cNvSpPr>
            <a:spLocks noGrp="1"/>
          </p:cNvSpPr>
          <p:nvPr>
            <p:ph type="body" sz="quarter" idx="28" hasCustomPrompt="1"/>
          </p:nvPr>
        </p:nvSpPr>
        <p:spPr>
          <a:xfrm>
            <a:off x="2459444" y="4462036"/>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30" name="Text Placeholder 4"/>
          <p:cNvSpPr>
            <a:spLocks noGrp="1"/>
          </p:cNvSpPr>
          <p:nvPr>
            <p:ph type="body" sz="quarter" idx="29" hasCustomPrompt="1"/>
          </p:nvPr>
        </p:nvSpPr>
        <p:spPr>
          <a:xfrm>
            <a:off x="7305139" y="4190430"/>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31" name="Text Placeholder 5"/>
          <p:cNvSpPr>
            <a:spLocks noGrp="1"/>
          </p:cNvSpPr>
          <p:nvPr>
            <p:ph type="body" sz="quarter" idx="30" hasCustomPrompt="1"/>
          </p:nvPr>
        </p:nvSpPr>
        <p:spPr>
          <a:xfrm>
            <a:off x="6367251" y="4971942"/>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32" name="Text Placeholder 5"/>
          <p:cNvSpPr>
            <a:spLocks noGrp="1"/>
          </p:cNvSpPr>
          <p:nvPr>
            <p:ph type="body" sz="quarter" idx="31" hasCustomPrompt="1"/>
          </p:nvPr>
        </p:nvSpPr>
        <p:spPr>
          <a:xfrm>
            <a:off x="7305138" y="4462036"/>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Tree>
    <p:extLst>
      <p:ext uri="{BB962C8B-B14F-4D97-AF65-F5344CB8AC3E}">
        <p14:creationId xmlns:p14="http://schemas.microsoft.com/office/powerpoint/2010/main" val="313934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1500"/>
                            </p:stCondLst>
                            <p:childTnLst>
                              <p:par>
                                <p:cTn id="19" presetID="18" presetClass="entr" presetSubtype="6"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strips(downRight)">
                                      <p:cBhvr>
                                        <p:cTn id="21" dur="500"/>
                                        <p:tgtEl>
                                          <p:spTgt spid="36"/>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wipe(left)">
                                      <p:cBhvr>
                                        <p:cTn id="25" dur="500"/>
                                        <p:tgtEl>
                                          <p:spTgt spid="5">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3">
                                            <p:txEl>
                                              <p:pRg st="0" end="0"/>
                                            </p:txEl>
                                          </p:spTgt>
                                        </p:tgtEl>
                                        <p:attrNameLst>
                                          <p:attrName>style.visibility</p:attrName>
                                        </p:attrNameLst>
                                      </p:cBhvr>
                                      <p:to>
                                        <p:strVal val="visible"/>
                                      </p:to>
                                    </p:set>
                                    <p:animEffect transition="in" filter="wipe(left)">
                                      <p:cBhvr>
                                        <p:cTn id="28" dur="500"/>
                                        <p:tgtEl>
                                          <p:spTgt spid="23">
                                            <p:txEl>
                                              <p:pRg st="0" end="0"/>
                                            </p:txEl>
                                          </p:spTgt>
                                        </p:tgtEl>
                                      </p:cBhvr>
                                    </p:animEffect>
                                  </p:childTnLst>
                                </p:cTn>
                              </p:par>
                            </p:childTnLst>
                          </p:cTn>
                        </p:par>
                        <p:par>
                          <p:cTn id="29" fill="hold">
                            <p:stCondLst>
                              <p:cond delay="25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childTnLst>
                          </p:cTn>
                        </p:par>
                        <p:par>
                          <p:cTn id="39" fill="hold">
                            <p:stCondLst>
                              <p:cond delay="3500"/>
                            </p:stCondLst>
                            <p:childTnLst>
                              <p:par>
                                <p:cTn id="40" presetID="18" presetClass="entr" presetSubtype="6"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strips(downRight)">
                                      <p:cBhvr>
                                        <p:cTn id="42" dur="500"/>
                                        <p:tgtEl>
                                          <p:spTgt spid="35"/>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27">
                                            <p:txEl>
                                              <p:pRg st="0" end="0"/>
                                            </p:txEl>
                                          </p:spTgt>
                                        </p:tgtEl>
                                        <p:attrNameLst>
                                          <p:attrName>style.visibility</p:attrName>
                                        </p:attrNameLst>
                                      </p:cBhvr>
                                      <p:to>
                                        <p:strVal val="visible"/>
                                      </p:to>
                                    </p:set>
                                    <p:animEffect transition="in" filter="wipe(left)">
                                      <p:cBhvr>
                                        <p:cTn id="46" dur="500"/>
                                        <p:tgtEl>
                                          <p:spTgt spid="27">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9">
                                            <p:txEl>
                                              <p:pRg st="0" end="0"/>
                                            </p:txEl>
                                          </p:spTgt>
                                        </p:tgtEl>
                                        <p:attrNameLst>
                                          <p:attrName>style.visibility</p:attrName>
                                        </p:attrNameLst>
                                      </p:cBhvr>
                                      <p:to>
                                        <p:strVal val="visible"/>
                                      </p:to>
                                    </p:set>
                                    <p:animEffect transition="in" filter="wipe(left)">
                                      <p:cBhvr>
                                        <p:cTn id="49" dur="500"/>
                                        <p:tgtEl>
                                          <p:spTgt spid="29">
                                            <p:txEl>
                                              <p:pRg st="0" end="0"/>
                                            </p:txEl>
                                          </p:spTgt>
                                        </p:tgtEl>
                                      </p:cBhvr>
                                    </p:animEffect>
                                  </p:childTnLst>
                                </p:cTn>
                              </p:par>
                            </p:childTnLst>
                          </p:cTn>
                        </p:par>
                        <p:par>
                          <p:cTn id="50" fill="hold">
                            <p:stCondLst>
                              <p:cond delay="4500"/>
                            </p:stCondLst>
                            <p:childTnLst>
                              <p:par>
                                <p:cTn id="51" presetID="18" presetClass="entr" presetSubtype="6" fill="hold" grpId="0" nodeType="afterEffect">
                                  <p:stCondLst>
                                    <p:cond delay="0"/>
                                  </p:stCondLst>
                                  <p:childTnLst>
                                    <p:set>
                                      <p:cBhvr>
                                        <p:cTn id="52" dur="1" fill="hold">
                                          <p:stCondLst>
                                            <p:cond delay="0"/>
                                          </p:stCondLst>
                                        </p:cTn>
                                        <p:tgtEl>
                                          <p:spTgt spid="28">
                                            <p:txEl>
                                              <p:pRg st="0" end="0"/>
                                            </p:txEl>
                                          </p:spTgt>
                                        </p:tgtEl>
                                        <p:attrNameLst>
                                          <p:attrName>style.visibility</p:attrName>
                                        </p:attrNameLst>
                                      </p:cBhvr>
                                      <p:to>
                                        <p:strVal val="visible"/>
                                      </p:to>
                                    </p:set>
                                    <p:animEffect transition="in" filter="strips(downRight)">
                                      <p:cBhvr>
                                        <p:cTn id="53" dur="500"/>
                                        <p:tgtEl>
                                          <p:spTgt spid="28">
                                            <p:txEl>
                                              <p:pRg st="0" end="0"/>
                                            </p:txEl>
                                          </p:spTgt>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500" fill="hold"/>
                                        <p:tgtEl>
                                          <p:spTgt spid="20"/>
                                        </p:tgtEl>
                                        <p:attrNameLst>
                                          <p:attrName>ppt_w</p:attrName>
                                        </p:attrNameLst>
                                      </p:cBhvr>
                                      <p:tavLst>
                                        <p:tav tm="0">
                                          <p:val>
                                            <p:fltVal val="0"/>
                                          </p:val>
                                        </p:tav>
                                        <p:tav tm="100000">
                                          <p:val>
                                            <p:strVal val="#ppt_w"/>
                                          </p:val>
                                        </p:tav>
                                      </p:tavLst>
                                    </p:anim>
                                    <p:anim calcmode="lin" valueType="num">
                                      <p:cBhvr>
                                        <p:cTn id="58" dur="500" fill="hold"/>
                                        <p:tgtEl>
                                          <p:spTgt spid="20"/>
                                        </p:tgtEl>
                                        <p:attrNameLst>
                                          <p:attrName>ppt_h</p:attrName>
                                        </p:attrNameLst>
                                      </p:cBhvr>
                                      <p:tavLst>
                                        <p:tav tm="0">
                                          <p:val>
                                            <p:fltVal val="0"/>
                                          </p:val>
                                        </p:tav>
                                        <p:tav tm="100000">
                                          <p:val>
                                            <p:strVal val="#ppt_h"/>
                                          </p:val>
                                        </p:tav>
                                      </p:tavLst>
                                    </p:anim>
                                    <p:animEffect transition="in" filter="fade">
                                      <p:cBhvr>
                                        <p:cTn id="59" dur="500"/>
                                        <p:tgtEl>
                                          <p:spTgt spid="20"/>
                                        </p:tgtEl>
                                      </p:cBhvr>
                                    </p:animEffect>
                                  </p:childTnLst>
                                </p:cTn>
                              </p:par>
                            </p:childTnLst>
                          </p:cTn>
                        </p:par>
                        <p:par>
                          <p:cTn id="60" fill="hold">
                            <p:stCondLst>
                              <p:cond delay="5500"/>
                            </p:stCondLst>
                            <p:childTnLst>
                              <p:par>
                                <p:cTn id="61" presetID="18" presetClass="entr" presetSubtype="6" fill="hold" grpId="0"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strips(downRight)">
                                      <p:cBhvr>
                                        <p:cTn id="63" dur="500"/>
                                        <p:tgtEl>
                                          <p:spTgt spid="34"/>
                                        </p:tgtEl>
                                      </p:cBhvr>
                                    </p:animEffect>
                                  </p:childTnLst>
                                </p:cTn>
                              </p:par>
                            </p:childTnLst>
                          </p:cTn>
                        </p:par>
                        <p:par>
                          <p:cTn id="64" fill="hold">
                            <p:stCondLst>
                              <p:cond delay="6000"/>
                            </p:stCondLst>
                            <p:childTnLst>
                              <p:par>
                                <p:cTn id="65" presetID="22" presetClass="entr" presetSubtype="8" fill="hold" grpId="0" nodeType="afterEffect">
                                  <p:stCondLst>
                                    <p:cond delay="0"/>
                                  </p:stCondLst>
                                  <p:childTnLst>
                                    <p:set>
                                      <p:cBhvr>
                                        <p:cTn id="66" dur="1" fill="hold">
                                          <p:stCondLst>
                                            <p:cond delay="0"/>
                                          </p:stCondLst>
                                        </p:cTn>
                                        <p:tgtEl>
                                          <p:spTgt spid="24">
                                            <p:txEl>
                                              <p:pRg st="0" end="0"/>
                                            </p:txEl>
                                          </p:spTgt>
                                        </p:tgtEl>
                                        <p:attrNameLst>
                                          <p:attrName>style.visibility</p:attrName>
                                        </p:attrNameLst>
                                      </p:cBhvr>
                                      <p:to>
                                        <p:strVal val="visible"/>
                                      </p:to>
                                    </p:set>
                                    <p:animEffect transition="in" filter="wipe(left)">
                                      <p:cBhvr>
                                        <p:cTn id="67" dur="500"/>
                                        <p:tgtEl>
                                          <p:spTgt spid="24">
                                            <p:txEl>
                                              <p:pRg st="0" end="0"/>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6">
                                            <p:txEl>
                                              <p:pRg st="0" end="0"/>
                                            </p:txEl>
                                          </p:spTgt>
                                        </p:tgtEl>
                                        <p:attrNameLst>
                                          <p:attrName>style.visibility</p:attrName>
                                        </p:attrNameLst>
                                      </p:cBhvr>
                                      <p:to>
                                        <p:strVal val="visible"/>
                                      </p:to>
                                    </p:set>
                                    <p:animEffect transition="in" filter="wipe(left)">
                                      <p:cBhvr>
                                        <p:cTn id="70" dur="500"/>
                                        <p:tgtEl>
                                          <p:spTgt spid="26">
                                            <p:txEl>
                                              <p:pRg st="0" end="0"/>
                                            </p:txEl>
                                          </p:spTgt>
                                        </p:tgtEl>
                                      </p:cBhvr>
                                    </p:animEffect>
                                  </p:childTnLst>
                                </p:cTn>
                              </p:par>
                            </p:childTnLst>
                          </p:cTn>
                        </p:par>
                        <p:par>
                          <p:cTn id="71" fill="hold">
                            <p:stCondLst>
                              <p:cond delay="6500"/>
                            </p:stCondLst>
                            <p:childTnLst>
                              <p:par>
                                <p:cTn id="72" presetID="18" presetClass="entr" presetSubtype="6" fill="hold" grpId="0" nodeType="afterEffect">
                                  <p:stCondLst>
                                    <p:cond delay="0"/>
                                  </p:stCondLst>
                                  <p:childTnLst>
                                    <p:set>
                                      <p:cBhvr>
                                        <p:cTn id="73" dur="1" fill="hold">
                                          <p:stCondLst>
                                            <p:cond delay="0"/>
                                          </p:stCondLst>
                                        </p:cTn>
                                        <p:tgtEl>
                                          <p:spTgt spid="25">
                                            <p:txEl>
                                              <p:pRg st="0" end="0"/>
                                            </p:txEl>
                                          </p:spTgt>
                                        </p:tgtEl>
                                        <p:attrNameLst>
                                          <p:attrName>style.visibility</p:attrName>
                                        </p:attrNameLst>
                                      </p:cBhvr>
                                      <p:to>
                                        <p:strVal val="visible"/>
                                      </p:to>
                                    </p:set>
                                    <p:animEffect transition="in" filter="strips(downRight)">
                                      <p:cBhvr>
                                        <p:cTn id="74" dur="500"/>
                                        <p:tgtEl>
                                          <p:spTgt spid="25">
                                            <p:txEl>
                                              <p:pRg st="0" end="0"/>
                                            </p:txEl>
                                          </p:spTgt>
                                        </p:tgtEl>
                                      </p:cBhvr>
                                    </p:animEffect>
                                  </p:childTnLst>
                                </p:cTn>
                              </p:par>
                            </p:childTnLst>
                          </p:cTn>
                        </p:par>
                        <p:par>
                          <p:cTn id="75" fill="hold">
                            <p:stCondLst>
                              <p:cond delay="7000"/>
                            </p:stCondLst>
                            <p:childTnLst>
                              <p:par>
                                <p:cTn id="76" presetID="53" presetClass="entr" presetSubtype="16" fill="hold" grpId="0" nodeType="after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p:cTn id="78" dur="500" fill="hold"/>
                                        <p:tgtEl>
                                          <p:spTgt spid="22"/>
                                        </p:tgtEl>
                                        <p:attrNameLst>
                                          <p:attrName>ppt_w</p:attrName>
                                        </p:attrNameLst>
                                      </p:cBhvr>
                                      <p:tavLst>
                                        <p:tav tm="0">
                                          <p:val>
                                            <p:fltVal val="0"/>
                                          </p:val>
                                        </p:tav>
                                        <p:tav tm="100000">
                                          <p:val>
                                            <p:strVal val="#ppt_w"/>
                                          </p:val>
                                        </p:tav>
                                      </p:tavLst>
                                    </p:anim>
                                    <p:anim calcmode="lin" valueType="num">
                                      <p:cBhvr>
                                        <p:cTn id="79" dur="500" fill="hold"/>
                                        <p:tgtEl>
                                          <p:spTgt spid="22"/>
                                        </p:tgtEl>
                                        <p:attrNameLst>
                                          <p:attrName>ppt_h</p:attrName>
                                        </p:attrNameLst>
                                      </p:cBhvr>
                                      <p:tavLst>
                                        <p:tav tm="0">
                                          <p:val>
                                            <p:fltVal val="0"/>
                                          </p:val>
                                        </p:tav>
                                        <p:tav tm="100000">
                                          <p:val>
                                            <p:strVal val="#ppt_h"/>
                                          </p:val>
                                        </p:tav>
                                      </p:tavLst>
                                    </p:anim>
                                    <p:animEffect transition="in" filter="fade">
                                      <p:cBhvr>
                                        <p:cTn id="80" dur="500"/>
                                        <p:tgtEl>
                                          <p:spTgt spid="22"/>
                                        </p:tgtEl>
                                      </p:cBhvr>
                                    </p:animEffect>
                                  </p:childTnLst>
                                </p:cTn>
                              </p:par>
                            </p:childTnLst>
                          </p:cTn>
                        </p:par>
                        <p:par>
                          <p:cTn id="81" fill="hold">
                            <p:stCondLst>
                              <p:cond delay="7500"/>
                            </p:stCondLst>
                            <p:childTnLst>
                              <p:par>
                                <p:cTn id="82" presetID="18" presetClass="entr" presetSubtype="6"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strips(downRight)">
                                      <p:cBhvr>
                                        <p:cTn id="84" dur="500"/>
                                        <p:tgtEl>
                                          <p:spTgt spid="33"/>
                                        </p:tgtEl>
                                      </p:cBhvr>
                                    </p:animEffect>
                                  </p:childTnLst>
                                </p:cTn>
                              </p:par>
                            </p:childTnLst>
                          </p:cTn>
                        </p:par>
                        <p:par>
                          <p:cTn id="85" fill="hold">
                            <p:stCondLst>
                              <p:cond delay="8000"/>
                            </p:stCondLst>
                            <p:childTnLst>
                              <p:par>
                                <p:cTn id="86" presetID="22" presetClass="entr" presetSubtype="8" fill="hold" grpId="0" nodeType="afterEffect">
                                  <p:stCondLst>
                                    <p:cond delay="0"/>
                                  </p:stCondLst>
                                  <p:childTnLst>
                                    <p:set>
                                      <p:cBhvr>
                                        <p:cTn id="87" dur="1" fill="hold">
                                          <p:stCondLst>
                                            <p:cond delay="0"/>
                                          </p:stCondLst>
                                        </p:cTn>
                                        <p:tgtEl>
                                          <p:spTgt spid="30">
                                            <p:txEl>
                                              <p:pRg st="0" end="0"/>
                                            </p:txEl>
                                          </p:spTgt>
                                        </p:tgtEl>
                                        <p:attrNameLst>
                                          <p:attrName>style.visibility</p:attrName>
                                        </p:attrNameLst>
                                      </p:cBhvr>
                                      <p:to>
                                        <p:strVal val="visible"/>
                                      </p:to>
                                    </p:set>
                                    <p:animEffect transition="in" filter="wipe(left)">
                                      <p:cBhvr>
                                        <p:cTn id="88" dur="500"/>
                                        <p:tgtEl>
                                          <p:spTgt spid="30">
                                            <p:txEl>
                                              <p:pRg st="0" end="0"/>
                                            </p:txEl>
                                          </p:spTgt>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32">
                                            <p:txEl>
                                              <p:pRg st="0" end="0"/>
                                            </p:txEl>
                                          </p:spTgt>
                                        </p:tgtEl>
                                        <p:attrNameLst>
                                          <p:attrName>style.visibility</p:attrName>
                                        </p:attrNameLst>
                                      </p:cBhvr>
                                      <p:to>
                                        <p:strVal val="visible"/>
                                      </p:to>
                                    </p:set>
                                    <p:animEffect transition="in" filter="wipe(left)">
                                      <p:cBhvr>
                                        <p:cTn id="91" dur="500"/>
                                        <p:tgtEl>
                                          <p:spTgt spid="32">
                                            <p:txEl>
                                              <p:pRg st="0" end="0"/>
                                            </p:txEl>
                                          </p:spTgt>
                                        </p:tgtEl>
                                      </p:cBhvr>
                                    </p:animEffect>
                                  </p:childTnLst>
                                </p:cTn>
                              </p:par>
                            </p:childTnLst>
                          </p:cTn>
                        </p:par>
                        <p:par>
                          <p:cTn id="92" fill="hold">
                            <p:stCondLst>
                              <p:cond delay="8500"/>
                            </p:stCondLst>
                            <p:childTnLst>
                              <p:par>
                                <p:cTn id="93" presetID="18" presetClass="entr" presetSubtype="6" fill="hold" grpId="0" nodeType="afterEffect">
                                  <p:stCondLst>
                                    <p:cond delay="0"/>
                                  </p:stCondLst>
                                  <p:childTnLst>
                                    <p:set>
                                      <p:cBhvr>
                                        <p:cTn id="94" dur="1" fill="hold">
                                          <p:stCondLst>
                                            <p:cond delay="0"/>
                                          </p:stCondLst>
                                        </p:cTn>
                                        <p:tgtEl>
                                          <p:spTgt spid="31">
                                            <p:txEl>
                                              <p:pRg st="0" end="0"/>
                                            </p:txEl>
                                          </p:spTgt>
                                        </p:tgtEl>
                                        <p:attrNameLst>
                                          <p:attrName>style.visibility</p:attrName>
                                        </p:attrNameLst>
                                      </p:cBhvr>
                                      <p:to>
                                        <p:strVal val="visible"/>
                                      </p:to>
                                    </p:set>
                                    <p:animEffect transition="in" filter="strips(downRight)">
                                      <p:cBhvr>
                                        <p:cTn id="95"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40" grpId="0" animBg="1"/>
      <p:bldP spid="20" grpId="0" animBg="1"/>
      <p:bldP spid="21" grpId="0" animBg="1"/>
      <p:bldP spid="22" grpId="0" animBg="1"/>
      <p:bldP spid="23" grpId="0" build="p">
        <p:tmplLst>
          <p:tmpl lvl="1">
            <p:tnLst>
              <p:par>
                <p:cTn presetID="22" presetClass="entr" presetSubtype="8"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18" presetClass="entr" presetSubtype="6"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strips(downRight)">
                      <p:cBhvr>
                        <p:cTn dur="500"/>
                        <p:tgtEl>
                          <p:spTgt spid="25"/>
                        </p:tgtEl>
                      </p:cBhvr>
                    </p:animEffect>
                  </p:childTnLst>
                </p:cTn>
              </p:par>
            </p:tnLst>
          </p:tmpl>
        </p:tmplLst>
      </p:bldP>
      <p:bldP spid="26" grpId="0" build="p">
        <p:tmplLst>
          <p:tmpl lvl="1">
            <p:tnLst>
              <p:par>
                <p:cTn presetID="22" presetClass="entr" presetSubtype="8"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18" presetClass="entr" presetSubtype="6"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strips(downRight)">
                      <p:cBhvr>
                        <p:cTn dur="500"/>
                        <p:tgtEl>
                          <p:spTgt spid="28"/>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18" presetClass="entr" presetSubtype="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strips(downRight)">
                      <p:cBhvr>
                        <p:cTn dur="500"/>
                        <p:tgtEl>
                          <p:spTgt spid="31"/>
                        </p:tgtEl>
                      </p:cBhvr>
                    </p:animEffect>
                  </p:childTnLst>
                </p:cTn>
              </p:par>
            </p:tnLst>
          </p:tmpl>
        </p:tmplLst>
      </p:bldP>
      <p:bldP spid="32" grpId="0" build="p">
        <p:tmplLst>
          <p:tmpl lvl="1">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6" name="Text Placeholder 5"/>
          <p:cNvSpPr>
            <a:spLocks noGrp="1"/>
          </p:cNvSpPr>
          <p:nvPr>
            <p:ph type="body" sz="quarter" idx="11" hasCustomPrompt="1"/>
          </p:nvPr>
        </p:nvSpPr>
        <p:spPr>
          <a:xfrm>
            <a:off x="1450756" y="2248961"/>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8" name="Picture Placeholder 7"/>
          <p:cNvSpPr>
            <a:spLocks noGrp="1"/>
          </p:cNvSpPr>
          <p:nvPr>
            <p:ph type="pic" sz="quarter" idx="14"/>
          </p:nvPr>
        </p:nvSpPr>
        <p:spPr>
          <a:xfrm>
            <a:off x="1524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7"/>
          <p:cNvSpPr>
            <a:spLocks noGrp="1"/>
          </p:cNvSpPr>
          <p:nvPr>
            <p:ph type="pic" sz="quarter" idx="15"/>
          </p:nvPr>
        </p:nvSpPr>
        <p:spPr>
          <a:xfrm>
            <a:off x="2921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7"/>
          <p:cNvSpPr>
            <a:spLocks noGrp="1"/>
          </p:cNvSpPr>
          <p:nvPr>
            <p:ph type="pic" sz="quarter" idx="16"/>
          </p:nvPr>
        </p:nvSpPr>
        <p:spPr>
          <a:xfrm>
            <a:off x="4318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7"/>
          <p:cNvSpPr>
            <a:spLocks noGrp="1"/>
          </p:cNvSpPr>
          <p:nvPr>
            <p:ph type="pic" sz="quarter" idx="17"/>
          </p:nvPr>
        </p:nvSpPr>
        <p:spPr>
          <a:xfrm>
            <a:off x="5702104"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1" name="Picture Placeholder 7"/>
          <p:cNvSpPr>
            <a:spLocks noGrp="1"/>
          </p:cNvSpPr>
          <p:nvPr>
            <p:ph type="pic" sz="quarter" idx="18"/>
          </p:nvPr>
        </p:nvSpPr>
        <p:spPr>
          <a:xfrm>
            <a:off x="7086208"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2" name="Picture Placeholder 7"/>
          <p:cNvSpPr>
            <a:spLocks noGrp="1"/>
          </p:cNvSpPr>
          <p:nvPr>
            <p:ph type="pic" sz="quarter" idx="19"/>
          </p:nvPr>
        </p:nvSpPr>
        <p:spPr>
          <a:xfrm>
            <a:off x="8470312"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3" name="Picture Placeholder 7"/>
          <p:cNvSpPr>
            <a:spLocks noGrp="1"/>
          </p:cNvSpPr>
          <p:nvPr>
            <p:ph type="pic" sz="quarter" idx="20"/>
          </p:nvPr>
        </p:nvSpPr>
        <p:spPr>
          <a:xfrm>
            <a:off x="1524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4" name="Picture Placeholder 7"/>
          <p:cNvSpPr>
            <a:spLocks noGrp="1"/>
          </p:cNvSpPr>
          <p:nvPr>
            <p:ph type="pic" sz="quarter" idx="21"/>
          </p:nvPr>
        </p:nvSpPr>
        <p:spPr>
          <a:xfrm>
            <a:off x="2921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5" name="Picture Placeholder 7"/>
          <p:cNvSpPr>
            <a:spLocks noGrp="1"/>
          </p:cNvSpPr>
          <p:nvPr>
            <p:ph type="pic" sz="quarter" idx="22"/>
          </p:nvPr>
        </p:nvSpPr>
        <p:spPr>
          <a:xfrm>
            <a:off x="4318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6" name="Picture Placeholder 7"/>
          <p:cNvSpPr>
            <a:spLocks noGrp="1"/>
          </p:cNvSpPr>
          <p:nvPr>
            <p:ph type="pic" sz="quarter" idx="23"/>
          </p:nvPr>
        </p:nvSpPr>
        <p:spPr>
          <a:xfrm>
            <a:off x="5702104"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7" name="Picture Placeholder 7"/>
          <p:cNvSpPr>
            <a:spLocks noGrp="1"/>
          </p:cNvSpPr>
          <p:nvPr>
            <p:ph type="pic" sz="quarter" idx="24"/>
          </p:nvPr>
        </p:nvSpPr>
        <p:spPr>
          <a:xfrm>
            <a:off x="7086208"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8" name="Picture Placeholder 7"/>
          <p:cNvSpPr>
            <a:spLocks noGrp="1"/>
          </p:cNvSpPr>
          <p:nvPr>
            <p:ph type="pic" sz="quarter" idx="25"/>
          </p:nvPr>
        </p:nvSpPr>
        <p:spPr>
          <a:xfrm>
            <a:off x="8470312"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88297708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grpSp>
        <p:nvGrpSpPr>
          <p:cNvPr id="18" name="Group 17"/>
          <p:cNvGrpSpPr/>
          <p:nvPr userDrawn="1"/>
        </p:nvGrpSpPr>
        <p:grpSpPr>
          <a:xfrm>
            <a:off x="1524001" y="1641841"/>
            <a:ext cx="9083289" cy="1369736"/>
            <a:chOff x="1524001" y="1641841"/>
            <a:chExt cx="9083289" cy="1369736"/>
          </a:xfrm>
          <a:solidFill>
            <a:schemeClr val="accent1"/>
          </a:solidFill>
        </p:grpSpPr>
        <p:sp>
          <p:nvSpPr>
            <p:cNvPr id="19" name="Shape 376"/>
            <p:cNvSpPr/>
            <p:nvPr/>
          </p:nvSpPr>
          <p:spPr>
            <a:xfrm>
              <a:off x="1524001" y="1655869"/>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sz="2400"/>
            </a:p>
          </p:txBody>
        </p:sp>
        <p:sp>
          <p:nvSpPr>
            <p:cNvPr id="20" name="Shape 376"/>
            <p:cNvSpPr/>
            <p:nvPr/>
          </p:nvSpPr>
          <p:spPr>
            <a:xfrm>
              <a:off x="3077080" y="1647390"/>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376"/>
            <p:cNvSpPr/>
            <p:nvPr/>
          </p:nvSpPr>
          <p:spPr>
            <a:xfrm>
              <a:off x="4663688" y="165032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376"/>
            <p:cNvSpPr/>
            <p:nvPr/>
          </p:nvSpPr>
          <p:spPr>
            <a:xfrm>
              <a:off x="6216767" y="164184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376"/>
            <p:cNvSpPr/>
            <p:nvPr/>
          </p:nvSpPr>
          <p:spPr>
            <a:xfrm>
              <a:off x="7778734" y="1655580"/>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2" name="Shape 376"/>
            <p:cNvSpPr/>
            <p:nvPr/>
          </p:nvSpPr>
          <p:spPr>
            <a:xfrm>
              <a:off x="9331813" y="164710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3" name="Group 32"/>
          <p:cNvGrpSpPr/>
          <p:nvPr userDrawn="1"/>
        </p:nvGrpSpPr>
        <p:grpSpPr>
          <a:xfrm>
            <a:off x="1527561" y="3816726"/>
            <a:ext cx="9083289" cy="1372658"/>
            <a:chOff x="1527561" y="3816726"/>
            <a:chExt cx="9083289" cy="1372658"/>
          </a:xfrm>
          <a:solidFill>
            <a:schemeClr val="accent1"/>
          </a:solidFill>
        </p:grpSpPr>
        <p:sp>
          <p:nvSpPr>
            <p:cNvPr id="34" name="Shape 376"/>
            <p:cNvSpPr/>
            <p:nvPr/>
          </p:nvSpPr>
          <p:spPr>
            <a:xfrm>
              <a:off x="1527561" y="3830754"/>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5" name="Shape 376"/>
            <p:cNvSpPr/>
            <p:nvPr/>
          </p:nvSpPr>
          <p:spPr>
            <a:xfrm>
              <a:off x="3080640" y="3822275"/>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376"/>
            <p:cNvSpPr/>
            <p:nvPr/>
          </p:nvSpPr>
          <p:spPr>
            <a:xfrm>
              <a:off x="4667248" y="382520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376"/>
            <p:cNvSpPr/>
            <p:nvPr/>
          </p:nvSpPr>
          <p:spPr>
            <a:xfrm>
              <a:off x="6220327" y="381672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8" name="Shape 376"/>
            <p:cNvSpPr/>
            <p:nvPr/>
          </p:nvSpPr>
          <p:spPr>
            <a:xfrm>
              <a:off x="7782294" y="3830465"/>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9" name="Shape 376"/>
            <p:cNvSpPr/>
            <p:nvPr/>
          </p:nvSpPr>
          <p:spPr>
            <a:xfrm>
              <a:off x="9335373" y="383367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4" name="Text Placeholder 10"/>
          <p:cNvSpPr txBox="1">
            <a:spLocks/>
          </p:cNvSpPr>
          <p:nvPr userDrawn="1"/>
        </p:nvSpPr>
        <p:spPr>
          <a:xfrm>
            <a:off x="2233129" y="116700"/>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45" name="Text Placeholder 10"/>
          <p:cNvSpPr txBox="1">
            <a:spLocks/>
          </p:cNvSpPr>
          <p:nvPr userDrawn="1"/>
        </p:nvSpPr>
        <p:spPr>
          <a:xfrm>
            <a:off x="1524000"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6" name="Text Placeholder 5"/>
          <p:cNvSpPr>
            <a:spLocks noGrp="1"/>
          </p:cNvSpPr>
          <p:nvPr>
            <p:ph type="body" sz="quarter" idx="11" hasCustomPrompt="1"/>
          </p:nvPr>
        </p:nvSpPr>
        <p:spPr>
          <a:xfrm>
            <a:off x="1451721"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Banda</a:t>
            </a:r>
          </a:p>
          <a:p>
            <a:pPr lvl="0"/>
            <a:r>
              <a:rPr lang="en-US" dirty="0" smtClean="0"/>
              <a:t>Graphic Designer</a:t>
            </a:r>
          </a:p>
        </p:txBody>
      </p:sp>
      <p:sp>
        <p:nvSpPr>
          <p:cNvPr id="73" name="Text Placeholder 5"/>
          <p:cNvSpPr>
            <a:spLocks noGrp="1"/>
          </p:cNvSpPr>
          <p:nvPr>
            <p:ph type="body" sz="quarter" idx="26" hasCustomPrompt="1"/>
          </p:nvPr>
        </p:nvSpPr>
        <p:spPr>
          <a:xfrm>
            <a:off x="3004869"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Perlak</a:t>
            </a:r>
            <a:endParaRPr lang="en-US" dirty="0" smtClean="0"/>
          </a:p>
          <a:p>
            <a:pPr lvl="0"/>
            <a:r>
              <a:rPr lang="en-US" dirty="0" smtClean="0"/>
              <a:t>Web Designer</a:t>
            </a:r>
          </a:p>
        </p:txBody>
      </p:sp>
      <p:sp>
        <p:nvSpPr>
          <p:cNvPr id="74" name="Text Placeholder 5"/>
          <p:cNvSpPr>
            <a:spLocks noGrp="1"/>
          </p:cNvSpPr>
          <p:nvPr>
            <p:ph type="body" sz="quarter" idx="27" hasCustomPrompt="1"/>
          </p:nvPr>
        </p:nvSpPr>
        <p:spPr>
          <a:xfrm>
            <a:off x="4606265"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Langsa</a:t>
            </a:r>
            <a:endParaRPr lang="en-US" dirty="0" smtClean="0"/>
          </a:p>
          <a:p>
            <a:pPr lvl="0"/>
            <a:r>
              <a:rPr lang="en-US" dirty="0" smtClean="0"/>
              <a:t>Graphic Designer</a:t>
            </a:r>
          </a:p>
        </p:txBody>
      </p:sp>
      <p:sp>
        <p:nvSpPr>
          <p:cNvPr id="75" name="Text Placeholder 5"/>
          <p:cNvSpPr>
            <a:spLocks noGrp="1"/>
          </p:cNvSpPr>
          <p:nvPr>
            <p:ph type="body" sz="quarter" idx="28" hasCustomPrompt="1"/>
          </p:nvPr>
        </p:nvSpPr>
        <p:spPr>
          <a:xfrm>
            <a:off x="6162098"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Lhok</a:t>
            </a:r>
            <a:endParaRPr lang="en-US" dirty="0" smtClean="0"/>
          </a:p>
          <a:p>
            <a:pPr lvl="0"/>
            <a:r>
              <a:rPr lang="en-US" dirty="0" err="1" smtClean="0"/>
              <a:t>Manteinece</a:t>
            </a:r>
            <a:endParaRPr lang="en-US" dirty="0" smtClean="0"/>
          </a:p>
        </p:txBody>
      </p:sp>
      <p:sp>
        <p:nvSpPr>
          <p:cNvPr id="76" name="Text Placeholder 5"/>
          <p:cNvSpPr>
            <a:spLocks noGrp="1"/>
          </p:cNvSpPr>
          <p:nvPr>
            <p:ph type="body" sz="quarter" idx="29" hasCustomPrompt="1"/>
          </p:nvPr>
        </p:nvSpPr>
        <p:spPr>
          <a:xfrm>
            <a:off x="7706562"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Jamuan</a:t>
            </a:r>
            <a:endParaRPr lang="en-US" dirty="0" smtClean="0"/>
          </a:p>
          <a:p>
            <a:pPr lvl="0"/>
            <a:r>
              <a:rPr lang="en-US" dirty="0" smtClean="0"/>
              <a:t>Graphic Designer</a:t>
            </a:r>
          </a:p>
        </p:txBody>
      </p:sp>
      <p:sp>
        <p:nvSpPr>
          <p:cNvPr id="77" name="Text Placeholder 5"/>
          <p:cNvSpPr>
            <a:spLocks noGrp="1"/>
          </p:cNvSpPr>
          <p:nvPr>
            <p:ph type="body" sz="quarter" idx="30" hasCustomPrompt="1"/>
          </p:nvPr>
        </p:nvSpPr>
        <p:spPr>
          <a:xfrm>
            <a:off x="9251783"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Grugok</a:t>
            </a:r>
            <a:endParaRPr lang="en-US" dirty="0" smtClean="0"/>
          </a:p>
          <a:p>
            <a:pPr lvl="0"/>
            <a:r>
              <a:rPr lang="en-US" dirty="0" smtClean="0"/>
              <a:t>Graphic Designer</a:t>
            </a:r>
          </a:p>
        </p:txBody>
      </p:sp>
      <p:sp>
        <p:nvSpPr>
          <p:cNvPr id="78" name="Text Placeholder 5"/>
          <p:cNvSpPr>
            <a:spLocks noGrp="1"/>
          </p:cNvSpPr>
          <p:nvPr>
            <p:ph type="body" sz="quarter" idx="31" hasCustomPrompt="1"/>
          </p:nvPr>
        </p:nvSpPr>
        <p:spPr>
          <a:xfrm>
            <a:off x="1451721"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Nisam</a:t>
            </a:r>
            <a:r>
              <a:rPr lang="en-US" dirty="0" smtClean="0"/>
              <a:t> CT</a:t>
            </a:r>
          </a:p>
          <a:p>
            <a:pPr lvl="0"/>
            <a:r>
              <a:rPr lang="en-US" dirty="0" smtClean="0"/>
              <a:t>Photoshop</a:t>
            </a:r>
          </a:p>
        </p:txBody>
      </p:sp>
      <p:sp>
        <p:nvSpPr>
          <p:cNvPr id="79" name="Text Placeholder 5"/>
          <p:cNvSpPr>
            <a:spLocks noGrp="1"/>
          </p:cNvSpPr>
          <p:nvPr>
            <p:ph type="body" sz="quarter" idx="32" hasCustomPrompt="1"/>
          </p:nvPr>
        </p:nvSpPr>
        <p:spPr>
          <a:xfrm>
            <a:off x="3004869"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Aluepapeun</a:t>
            </a:r>
            <a:endParaRPr lang="en-US" dirty="0" smtClean="0"/>
          </a:p>
          <a:p>
            <a:pPr lvl="0"/>
            <a:r>
              <a:rPr lang="en-US" dirty="0" err="1" smtClean="0"/>
              <a:t>Powerpoint</a:t>
            </a:r>
            <a:endParaRPr lang="en-US" dirty="0" smtClean="0"/>
          </a:p>
        </p:txBody>
      </p:sp>
      <p:sp>
        <p:nvSpPr>
          <p:cNvPr id="80" name="Text Placeholder 5"/>
          <p:cNvSpPr>
            <a:spLocks noGrp="1"/>
          </p:cNvSpPr>
          <p:nvPr>
            <p:ph type="body" sz="quarter" idx="33" hasCustomPrompt="1"/>
          </p:nvPr>
        </p:nvSpPr>
        <p:spPr>
          <a:xfrm>
            <a:off x="4606265"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Lung </a:t>
            </a:r>
            <a:r>
              <a:rPr lang="en-US" dirty="0" err="1" smtClean="0"/>
              <a:t>Putu</a:t>
            </a:r>
            <a:endParaRPr lang="en-US" dirty="0" smtClean="0"/>
          </a:p>
          <a:p>
            <a:pPr lvl="0"/>
            <a:r>
              <a:rPr lang="en-US" dirty="0" err="1" smtClean="0"/>
              <a:t>Cervice</a:t>
            </a:r>
            <a:endParaRPr lang="en-US" dirty="0" smtClean="0"/>
          </a:p>
        </p:txBody>
      </p:sp>
      <p:sp>
        <p:nvSpPr>
          <p:cNvPr id="81" name="Text Placeholder 5"/>
          <p:cNvSpPr>
            <a:spLocks noGrp="1"/>
          </p:cNvSpPr>
          <p:nvPr>
            <p:ph type="body" sz="quarter" idx="34" hasCustomPrompt="1"/>
          </p:nvPr>
        </p:nvSpPr>
        <p:spPr>
          <a:xfrm>
            <a:off x="6162098"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Banda</a:t>
            </a:r>
          </a:p>
          <a:p>
            <a:pPr lvl="0"/>
            <a:r>
              <a:rPr lang="en-US" dirty="0" smtClean="0"/>
              <a:t>Graphic Designer</a:t>
            </a:r>
          </a:p>
        </p:txBody>
      </p:sp>
      <p:sp>
        <p:nvSpPr>
          <p:cNvPr id="82" name="Text Placeholder 5"/>
          <p:cNvSpPr>
            <a:spLocks noGrp="1"/>
          </p:cNvSpPr>
          <p:nvPr>
            <p:ph type="body" sz="quarter" idx="35" hasCustomPrompt="1"/>
          </p:nvPr>
        </p:nvSpPr>
        <p:spPr>
          <a:xfrm>
            <a:off x="7706562"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Bungkaih</a:t>
            </a:r>
            <a:endParaRPr lang="en-US" dirty="0" smtClean="0"/>
          </a:p>
          <a:p>
            <a:pPr lvl="0"/>
            <a:r>
              <a:rPr lang="en-US" dirty="0" err="1" smtClean="0"/>
              <a:t>Webc</a:t>
            </a:r>
            <a:r>
              <a:rPr lang="en-US" dirty="0" smtClean="0"/>
              <a:t> Designer</a:t>
            </a:r>
          </a:p>
        </p:txBody>
      </p:sp>
      <p:sp>
        <p:nvSpPr>
          <p:cNvPr id="83" name="Text Placeholder 5"/>
          <p:cNvSpPr>
            <a:spLocks noGrp="1"/>
          </p:cNvSpPr>
          <p:nvPr>
            <p:ph type="body" sz="quarter" idx="36" hasCustomPrompt="1"/>
          </p:nvPr>
        </p:nvSpPr>
        <p:spPr>
          <a:xfrm>
            <a:off x="9251783"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Perlak</a:t>
            </a:r>
            <a:endParaRPr lang="en-US" dirty="0" smtClean="0"/>
          </a:p>
          <a:p>
            <a:pPr lvl="0"/>
            <a:r>
              <a:rPr lang="en-US" dirty="0" smtClean="0"/>
              <a:t>Graphic Designer</a:t>
            </a:r>
          </a:p>
        </p:txBody>
      </p:sp>
      <p:sp>
        <p:nvSpPr>
          <p:cNvPr id="85" name="Text Placeholder 10"/>
          <p:cNvSpPr txBox="1">
            <a:spLocks/>
          </p:cNvSpPr>
          <p:nvPr userDrawn="1"/>
        </p:nvSpPr>
        <p:spPr>
          <a:xfrm>
            <a:off x="3077079"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5" name="Text Placeholder 10"/>
          <p:cNvSpPr txBox="1">
            <a:spLocks/>
          </p:cNvSpPr>
          <p:nvPr userDrawn="1"/>
        </p:nvSpPr>
        <p:spPr>
          <a:xfrm>
            <a:off x="4663687"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6" name="Text Placeholder 10"/>
          <p:cNvSpPr txBox="1">
            <a:spLocks/>
          </p:cNvSpPr>
          <p:nvPr userDrawn="1"/>
        </p:nvSpPr>
        <p:spPr>
          <a:xfrm>
            <a:off x="6216766"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7" name="Text Placeholder 10"/>
          <p:cNvSpPr txBox="1">
            <a:spLocks/>
          </p:cNvSpPr>
          <p:nvPr userDrawn="1"/>
        </p:nvSpPr>
        <p:spPr>
          <a:xfrm>
            <a:off x="7769846"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8" name="Text Placeholder 10"/>
          <p:cNvSpPr txBox="1">
            <a:spLocks/>
          </p:cNvSpPr>
          <p:nvPr userDrawn="1"/>
        </p:nvSpPr>
        <p:spPr>
          <a:xfrm>
            <a:off x="9322925"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5" name="Text Placeholder 10"/>
          <p:cNvSpPr txBox="1">
            <a:spLocks/>
          </p:cNvSpPr>
          <p:nvPr userDrawn="1"/>
        </p:nvSpPr>
        <p:spPr>
          <a:xfrm>
            <a:off x="1524000"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6" name="Text Placeholder 10"/>
          <p:cNvSpPr txBox="1">
            <a:spLocks/>
          </p:cNvSpPr>
          <p:nvPr userDrawn="1"/>
        </p:nvSpPr>
        <p:spPr>
          <a:xfrm>
            <a:off x="3077079"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7" name="Text Placeholder 10"/>
          <p:cNvSpPr txBox="1">
            <a:spLocks/>
          </p:cNvSpPr>
          <p:nvPr userDrawn="1"/>
        </p:nvSpPr>
        <p:spPr>
          <a:xfrm>
            <a:off x="4663687"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8" name="Text Placeholder 10"/>
          <p:cNvSpPr txBox="1">
            <a:spLocks/>
          </p:cNvSpPr>
          <p:nvPr userDrawn="1"/>
        </p:nvSpPr>
        <p:spPr>
          <a:xfrm>
            <a:off x="6216766"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9" name="Text Placeholder 10"/>
          <p:cNvSpPr txBox="1">
            <a:spLocks/>
          </p:cNvSpPr>
          <p:nvPr userDrawn="1"/>
        </p:nvSpPr>
        <p:spPr>
          <a:xfrm>
            <a:off x="7769846"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10" name="Text Placeholder 10"/>
          <p:cNvSpPr txBox="1">
            <a:spLocks/>
          </p:cNvSpPr>
          <p:nvPr userDrawn="1"/>
        </p:nvSpPr>
        <p:spPr>
          <a:xfrm>
            <a:off x="9322925"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8" name="Picture Placeholder 7"/>
          <p:cNvSpPr>
            <a:spLocks noGrp="1"/>
          </p:cNvSpPr>
          <p:nvPr>
            <p:ph type="pic" sz="quarter" idx="14"/>
          </p:nvPr>
        </p:nvSpPr>
        <p:spPr>
          <a:xfrm>
            <a:off x="1526790" y="1551852"/>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2" name="Picture Placeholder 7"/>
          <p:cNvSpPr>
            <a:spLocks noGrp="1"/>
          </p:cNvSpPr>
          <p:nvPr>
            <p:ph type="pic" sz="quarter" idx="15"/>
          </p:nvPr>
        </p:nvSpPr>
        <p:spPr>
          <a:xfrm>
            <a:off x="3077599" y="1542327"/>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3" name="Picture Placeholder 7"/>
          <p:cNvSpPr>
            <a:spLocks noGrp="1"/>
          </p:cNvSpPr>
          <p:nvPr>
            <p:ph type="pic" sz="quarter" idx="16"/>
          </p:nvPr>
        </p:nvSpPr>
        <p:spPr>
          <a:xfrm>
            <a:off x="4666192" y="1547089"/>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4" name="Picture Placeholder 7"/>
          <p:cNvSpPr>
            <a:spLocks noGrp="1"/>
          </p:cNvSpPr>
          <p:nvPr>
            <p:ph type="pic" sz="quarter" idx="17"/>
          </p:nvPr>
        </p:nvSpPr>
        <p:spPr>
          <a:xfrm>
            <a:off x="6213206" y="154232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5" name="Picture Placeholder 7"/>
          <p:cNvSpPr>
            <a:spLocks noGrp="1"/>
          </p:cNvSpPr>
          <p:nvPr>
            <p:ph type="pic" sz="quarter" idx="18"/>
          </p:nvPr>
        </p:nvSpPr>
        <p:spPr>
          <a:xfrm>
            <a:off x="7778733" y="154867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6" name="Picture Placeholder 7"/>
          <p:cNvSpPr>
            <a:spLocks noGrp="1"/>
          </p:cNvSpPr>
          <p:nvPr>
            <p:ph type="pic" sz="quarter" idx="19"/>
          </p:nvPr>
        </p:nvSpPr>
        <p:spPr>
          <a:xfrm>
            <a:off x="9324741" y="154867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7" name="Picture Placeholder 7"/>
          <p:cNvSpPr>
            <a:spLocks noGrp="1"/>
          </p:cNvSpPr>
          <p:nvPr>
            <p:ph type="pic" sz="quarter" idx="20"/>
          </p:nvPr>
        </p:nvSpPr>
        <p:spPr>
          <a:xfrm>
            <a:off x="1526790" y="3727197"/>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8" name="Picture Placeholder 7"/>
          <p:cNvSpPr>
            <a:spLocks noGrp="1"/>
          </p:cNvSpPr>
          <p:nvPr>
            <p:ph type="pic" sz="quarter" idx="21"/>
          </p:nvPr>
        </p:nvSpPr>
        <p:spPr>
          <a:xfrm>
            <a:off x="3077599" y="3717672"/>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9" name="Picture Placeholder 7"/>
          <p:cNvSpPr>
            <a:spLocks noGrp="1"/>
          </p:cNvSpPr>
          <p:nvPr>
            <p:ph type="pic" sz="quarter" idx="22"/>
          </p:nvPr>
        </p:nvSpPr>
        <p:spPr>
          <a:xfrm>
            <a:off x="4666192" y="3722434"/>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0" name="Picture Placeholder 7"/>
          <p:cNvSpPr>
            <a:spLocks noGrp="1"/>
          </p:cNvSpPr>
          <p:nvPr>
            <p:ph type="pic" sz="quarter" idx="23"/>
          </p:nvPr>
        </p:nvSpPr>
        <p:spPr>
          <a:xfrm>
            <a:off x="6213206" y="3717671"/>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1" name="Picture Placeholder 7"/>
          <p:cNvSpPr>
            <a:spLocks noGrp="1"/>
          </p:cNvSpPr>
          <p:nvPr>
            <p:ph type="pic" sz="quarter" idx="24"/>
          </p:nvPr>
        </p:nvSpPr>
        <p:spPr>
          <a:xfrm>
            <a:off x="7778733" y="3724021"/>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2" name="Picture Placeholder 7"/>
          <p:cNvSpPr>
            <a:spLocks noGrp="1"/>
          </p:cNvSpPr>
          <p:nvPr>
            <p:ph type="pic" sz="quarter" idx="25"/>
          </p:nvPr>
        </p:nvSpPr>
        <p:spPr>
          <a:xfrm>
            <a:off x="9324741" y="373354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391109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8"/>
                                        </p:tgtEl>
                                        <p:attrNameLst>
                                          <p:attrName>style.visibility</p:attrName>
                                        </p:attrNameLst>
                                      </p:cBhvr>
                                      <p:to>
                                        <p:strVal val="visible"/>
                                      </p:to>
                                    </p:se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500"/>
                                        <p:tgtEl>
                                          <p:spTgt spid="6">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fade">
                                      <p:cBhvr>
                                        <p:cTn id="34" dur="500"/>
                                        <p:tgtEl>
                                          <p:spTgt spid="6">
                                            <p:txEl>
                                              <p:pRg st="1" end="1"/>
                                            </p:txEl>
                                          </p:spTgt>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fade">
                                      <p:cBhvr>
                                        <p:cTn id="38" dur="500"/>
                                        <p:tgtEl>
                                          <p:spTgt spid="62"/>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73">
                                            <p:txEl>
                                              <p:pRg st="0" end="0"/>
                                            </p:txEl>
                                          </p:spTgt>
                                        </p:tgtEl>
                                        <p:attrNameLst>
                                          <p:attrName>style.visibility</p:attrName>
                                        </p:attrNameLst>
                                      </p:cBhvr>
                                      <p:to>
                                        <p:strVal val="visible"/>
                                      </p:to>
                                    </p:set>
                                    <p:animEffect transition="in" filter="fade">
                                      <p:cBhvr>
                                        <p:cTn id="42" dur="500"/>
                                        <p:tgtEl>
                                          <p:spTgt spid="73">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3">
                                            <p:txEl>
                                              <p:pRg st="1" end="1"/>
                                            </p:txEl>
                                          </p:spTgt>
                                        </p:tgtEl>
                                        <p:attrNameLst>
                                          <p:attrName>style.visibility</p:attrName>
                                        </p:attrNameLst>
                                      </p:cBhvr>
                                      <p:to>
                                        <p:strVal val="visible"/>
                                      </p:to>
                                    </p:set>
                                    <p:animEffect transition="in" filter="fade">
                                      <p:cBhvr>
                                        <p:cTn id="45" dur="500"/>
                                        <p:tgtEl>
                                          <p:spTgt spid="73">
                                            <p:txEl>
                                              <p:pRg st="1" end="1"/>
                                            </p:txEl>
                                          </p:spTgt>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74">
                                            <p:txEl>
                                              <p:pRg st="0" end="0"/>
                                            </p:txEl>
                                          </p:spTgt>
                                        </p:tgtEl>
                                        <p:attrNameLst>
                                          <p:attrName>style.visibility</p:attrName>
                                        </p:attrNameLst>
                                      </p:cBhvr>
                                      <p:to>
                                        <p:strVal val="visible"/>
                                      </p:to>
                                    </p:set>
                                    <p:animEffect transition="in" filter="fade">
                                      <p:cBhvr>
                                        <p:cTn id="53" dur="500"/>
                                        <p:tgtEl>
                                          <p:spTgt spid="74">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4">
                                            <p:txEl>
                                              <p:pRg st="1" end="1"/>
                                            </p:txEl>
                                          </p:spTgt>
                                        </p:tgtEl>
                                        <p:attrNameLst>
                                          <p:attrName>style.visibility</p:attrName>
                                        </p:attrNameLst>
                                      </p:cBhvr>
                                      <p:to>
                                        <p:strVal val="visible"/>
                                      </p:to>
                                    </p:set>
                                    <p:animEffect transition="in" filter="fade">
                                      <p:cBhvr>
                                        <p:cTn id="56" dur="500"/>
                                        <p:tgtEl>
                                          <p:spTgt spid="74">
                                            <p:txEl>
                                              <p:pRg st="1" end="1"/>
                                            </p:txEl>
                                          </p:spTgt>
                                        </p:tgtEl>
                                      </p:cBhvr>
                                    </p:animEffect>
                                  </p:childTnLst>
                                </p:cTn>
                              </p:par>
                            </p:childTnLst>
                          </p:cTn>
                        </p:par>
                        <p:par>
                          <p:cTn id="57" fill="hold">
                            <p:stCondLst>
                              <p:cond delay="4000"/>
                            </p:stCondLst>
                            <p:childTnLst>
                              <p:par>
                                <p:cTn id="58" presetID="10" presetClass="entr" presetSubtype="0" fill="hold" grpId="0" nodeType="after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fade">
                                      <p:cBhvr>
                                        <p:cTn id="60" dur="500"/>
                                        <p:tgtEl>
                                          <p:spTgt spid="64"/>
                                        </p:tgtEl>
                                      </p:cBhvr>
                                    </p:animEffect>
                                  </p:childTnLst>
                                </p:cTn>
                              </p:par>
                            </p:childTnLst>
                          </p:cTn>
                        </p:par>
                        <p:par>
                          <p:cTn id="61" fill="hold">
                            <p:stCondLst>
                              <p:cond delay="4500"/>
                            </p:stCondLst>
                            <p:childTnLst>
                              <p:par>
                                <p:cTn id="62" presetID="10" presetClass="entr" presetSubtype="0" fill="hold" grpId="0" nodeType="afterEffect">
                                  <p:stCondLst>
                                    <p:cond delay="0"/>
                                  </p:stCondLst>
                                  <p:childTnLst>
                                    <p:set>
                                      <p:cBhvr>
                                        <p:cTn id="63" dur="1" fill="hold">
                                          <p:stCondLst>
                                            <p:cond delay="0"/>
                                          </p:stCondLst>
                                        </p:cTn>
                                        <p:tgtEl>
                                          <p:spTgt spid="75">
                                            <p:txEl>
                                              <p:pRg st="0" end="0"/>
                                            </p:txEl>
                                          </p:spTgt>
                                        </p:tgtEl>
                                        <p:attrNameLst>
                                          <p:attrName>style.visibility</p:attrName>
                                        </p:attrNameLst>
                                      </p:cBhvr>
                                      <p:to>
                                        <p:strVal val="visible"/>
                                      </p:to>
                                    </p:set>
                                    <p:animEffect transition="in" filter="fade">
                                      <p:cBhvr>
                                        <p:cTn id="64" dur="500"/>
                                        <p:tgtEl>
                                          <p:spTgt spid="75">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5">
                                            <p:txEl>
                                              <p:pRg st="1" end="1"/>
                                            </p:txEl>
                                          </p:spTgt>
                                        </p:tgtEl>
                                        <p:attrNameLst>
                                          <p:attrName>style.visibility</p:attrName>
                                        </p:attrNameLst>
                                      </p:cBhvr>
                                      <p:to>
                                        <p:strVal val="visible"/>
                                      </p:to>
                                    </p:set>
                                    <p:animEffect transition="in" filter="fade">
                                      <p:cBhvr>
                                        <p:cTn id="67" dur="500"/>
                                        <p:tgtEl>
                                          <p:spTgt spid="75">
                                            <p:txEl>
                                              <p:pRg st="1" end="1"/>
                                            </p:txEl>
                                          </p:spTgt>
                                        </p:tgtEl>
                                      </p:cBhvr>
                                    </p:animEffect>
                                  </p:childTnLst>
                                </p:cTn>
                              </p:par>
                            </p:childTnLst>
                          </p:cTn>
                        </p:par>
                        <p:par>
                          <p:cTn id="68" fill="hold">
                            <p:stCondLst>
                              <p:cond delay="5000"/>
                            </p:stCondLst>
                            <p:childTnLst>
                              <p:par>
                                <p:cTn id="69" presetID="10" presetClass="entr" presetSubtype="0" fill="hold" grpId="0" nodeType="after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500"/>
                                        <p:tgtEl>
                                          <p:spTgt spid="65"/>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76">
                                            <p:txEl>
                                              <p:pRg st="0" end="0"/>
                                            </p:txEl>
                                          </p:spTgt>
                                        </p:tgtEl>
                                        <p:attrNameLst>
                                          <p:attrName>style.visibility</p:attrName>
                                        </p:attrNameLst>
                                      </p:cBhvr>
                                      <p:to>
                                        <p:strVal val="visible"/>
                                      </p:to>
                                    </p:set>
                                    <p:animEffect transition="in" filter="fade">
                                      <p:cBhvr>
                                        <p:cTn id="75" dur="500"/>
                                        <p:tgtEl>
                                          <p:spTgt spid="76">
                                            <p:txEl>
                                              <p:pRg st="0" end="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6">
                                            <p:txEl>
                                              <p:pRg st="1" end="1"/>
                                            </p:txEl>
                                          </p:spTgt>
                                        </p:tgtEl>
                                        <p:attrNameLst>
                                          <p:attrName>style.visibility</p:attrName>
                                        </p:attrNameLst>
                                      </p:cBhvr>
                                      <p:to>
                                        <p:strVal val="visible"/>
                                      </p:to>
                                    </p:set>
                                    <p:animEffect transition="in" filter="fade">
                                      <p:cBhvr>
                                        <p:cTn id="78" dur="500"/>
                                        <p:tgtEl>
                                          <p:spTgt spid="76">
                                            <p:txEl>
                                              <p:pRg st="1" end="1"/>
                                            </p:txEl>
                                          </p:spTgt>
                                        </p:tgtEl>
                                      </p:cBhvr>
                                    </p:animEffect>
                                  </p:childTnLst>
                                </p:cTn>
                              </p:par>
                            </p:childTnLst>
                          </p:cTn>
                        </p:par>
                        <p:par>
                          <p:cTn id="79" fill="hold">
                            <p:stCondLst>
                              <p:cond delay="6000"/>
                            </p:stCondLst>
                            <p:childTnLst>
                              <p:par>
                                <p:cTn id="80" presetID="10" presetClass="entr" presetSubtype="0" fill="hold" grpId="0" nodeType="after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500"/>
                                        <p:tgtEl>
                                          <p:spTgt spid="66"/>
                                        </p:tgtEl>
                                      </p:cBhvr>
                                    </p:animEffect>
                                  </p:childTnLst>
                                </p:cTn>
                              </p:par>
                            </p:childTnLst>
                          </p:cTn>
                        </p:par>
                        <p:par>
                          <p:cTn id="83" fill="hold">
                            <p:stCondLst>
                              <p:cond delay="6500"/>
                            </p:stCondLst>
                            <p:childTnLst>
                              <p:par>
                                <p:cTn id="84" presetID="10" presetClass="entr" presetSubtype="0" fill="hold" grpId="0" nodeType="afterEffect">
                                  <p:stCondLst>
                                    <p:cond delay="0"/>
                                  </p:stCondLst>
                                  <p:childTnLst>
                                    <p:set>
                                      <p:cBhvr>
                                        <p:cTn id="85" dur="1" fill="hold">
                                          <p:stCondLst>
                                            <p:cond delay="0"/>
                                          </p:stCondLst>
                                        </p:cTn>
                                        <p:tgtEl>
                                          <p:spTgt spid="77">
                                            <p:txEl>
                                              <p:pRg st="0" end="0"/>
                                            </p:txEl>
                                          </p:spTgt>
                                        </p:tgtEl>
                                        <p:attrNameLst>
                                          <p:attrName>style.visibility</p:attrName>
                                        </p:attrNameLst>
                                      </p:cBhvr>
                                      <p:to>
                                        <p:strVal val="visible"/>
                                      </p:to>
                                    </p:set>
                                    <p:animEffect transition="in" filter="fade">
                                      <p:cBhvr>
                                        <p:cTn id="86" dur="500"/>
                                        <p:tgtEl>
                                          <p:spTgt spid="77">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7">
                                            <p:txEl>
                                              <p:pRg st="1" end="1"/>
                                            </p:txEl>
                                          </p:spTgt>
                                        </p:tgtEl>
                                        <p:attrNameLst>
                                          <p:attrName>style.visibility</p:attrName>
                                        </p:attrNameLst>
                                      </p:cBhvr>
                                      <p:to>
                                        <p:strVal val="visible"/>
                                      </p:to>
                                    </p:set>
                                    <p:animEffect transition="in" filter="fade">
                                      <p:cBhvr>
                                        <p:cTn id="89" dur="500"/>
                                        <p:tgtEl>
                                          <p:spTgt spid="77">
                                            <p:txEl>
                                              <p:pRg st="1" end="1"/>
                                            </p:txEl>
                                          </p:spTgt>
                                        </p:tgtEl>
                                      </p:cBhvr>
                                    </p:animEffect>
                                  </p:childTnLst>
                                </p:cTn>
                              </p:par>
                            </p:childTnLst>
                          </p:cTn>
                        </p:par>
                        <p:par>
                          <p:cTn id="90" fill="hold">
                            <p:stCondLst>
                              <p:cond delay="7000"/>
                            </p:stCondLst>
                            <p:childTnLst>
                              <p:par>
                                <p:cTn id="91" presetID="22" presetClass="entr" presetSubtype="8" fill="hold" nodeType="after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wipe(left)">
                                      <p:cBhvr>
                                        <p:cTn id="93" dur="500"/>
                                        <p:tgtEl>
                                          <p:spTgt spid="33"/>
                                        </p:tgtEl>
                                      </p:cBhvr>
                                    </p:animEffect>
                                  </p:childTnLst>
                                </p:cTn>
                              </p:par>
                              <p:par>
                                <p:cTn id="94" presetID="1" presetClass="entr" presetSubtype="0" fill="hold" grpId="0" nodeType="withEffect">
                                  <p:stCondLst>
                                    <p:cond delay="0"/>
                                  </p:stCondLst>
                                  <p:childTnLst>
                                    <p:set>
                                      <p:cBhvr>
                                        <p:cTn id="95" dur="1" fill="hold">
                                          <p:stCondLst>
                                            <p:cond delay="0"/>
                                          </p:stCondLst>
                                        </p:cTn>
                                        <p:tgtEl>
                                          <p:spTgt spid="105"/>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0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07"/>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08"/>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09"/>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10"/>
                                        </p:tgtEl>
                                        <p:attrNameLst>
                                          <p:attrName>style.visibility</p:attrName>
                                        </p:attrNameLst>
                                      </p:cBhvr>
                                      <p:to>
                                        <p:strVal val="visible"/>
                                      </p:to>
                                    </p:set>
                                  </p:childTnLst>
                                </p:cTn>
                              </p:par>
                            </p:childTnLst>
                          </p:cTn>
                        </p:par>
                        <p:par>
                          <p:cTn id="106" fill="hold">
                            <p:stCondLst>
                              <p:cond delay="7500"/>
                            </p:stCondLst>
                            <p:childTnLst>
                              <p:par>
                                <p:cTn id="107" presetID="10" presetClass="entr" presetSubtype="0" fill="hold" grpId="0" nodeType="after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fade">
                                      <p:cBhvr>
                                        <p:cTn id="109" dur="500"/>
                                        <p:tgtEl>
                                          <p:spTgt spid="67"/>
                                        </p:tgtEl>
                                      </p:cBhvr>
                                    </p:animEffect>
                                  </p:childTnLst>
                                </p:cTn>
                              </p:par>
                            </p:childTnLst>
                          </p:cTn>
                        </p:par>
                        <p:par>
                          <p:cTn id="110" fill="hold">
                            <p:stCondLst>
                              <p:cond delay="8000"/>
                            </p:stCondLst>
                            <p:childTnLst>
                              <p:par>
                                <p:cTn id="111" presetID="10" presetClass="entr" presetSubtype="0" fill="hold" grpId="0" nodeType="afterEffect">
                                  <p:stCondLst>
                                    <p:cond delay="0"/>
                                  </p:stCondLst>
                                  <p:childTnLst>
                                    <p:set>
                                      <p:cBhvr>
                                        <p:cTn id="112" dur="1" fill="hold">
                                          <p:stCondLst>
                                            <p:cond delay="0"/>
                                          </p:stCondLst>
                                        </p:cTn>
                                        <p:tgtEl>
                                          <p:spTgt spid="78">
                                            <p:txEl>
                                              <p:pRg st="0" end="0"/>
                                            </p:txEl>
                                          </p:spTgt>
                                        </p:tgtEl>
                                        <p:attrNameLst>
                                          <p:attrName>style.visibility</p:attrName>
                                        </p:attrNameLst>
                                      </p:cBhvr>
                                      <p:to>
                                        <p:strVal val="visible"/>
                                      </p:to>
                                    </p:set>
                                    <p:animEffect transition="in" filter="fade">
                                      <p:cBhvr>
                                        <p:cTn id="113" dur="500"/>
                                        <p:tgtEl>
                                          <p:spTgt spid="78">
                                            <p:txEl>
                                              <p:pRg st="0" end="0"/>
                                            </p:txEl>
                                          </p:spTgt>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78">
                                            <p:txEl>
                                              <p:pRg st="1" end="1"/>
                                            </p:txEl>
                                          </p:spTgt>
                                        </p:tgtEl>
                                        <p:attrNameLst>
                                          <p:attrName>style.visibility</p:attrName>
                                        </p:attrNameLst>
                                      </p:cBhvr>
                                      <p:to>
                                        <p:strVal val="visible"/>
                                      </p:to>
                                    </p:set>
                                    <p:animEffect transition="in" filter="fade">
                                      <p:cBhvr>
                                        <p:cTn id="116" dur="500"/>
                                        <p:tgtEl>
                                          <p:spTgt spid="78">
                                            <p:txEl>
                                              <p:pRg st="1" end="1"/>
                                            </p:txEl>
                                          </p:spTgt>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68"/>
                                        </p:tgtEl>
                                        <p:attrNameLst>
                                          <p:attrName>style.visibility</p:attrName>
                                        </p:attrNameLst>
                                      </p:cBhvr>
                                      <p:to>
                                        <p:strVal val="visible"/>
                                      </p:to>
                                    </p:set>
                                    <p:animEffect transition="in" filter="fade">
                                      <p:cBhvr>
                                        <p:cTn id="120" dur="500"/>
                                        <p:tgtEl>
                                          <p:spTgt spid="68"/>
                                        </p:tgtEl>
                                      </p:cBhvr>
                                    </p:animEffect>
                                  </p:childTnLst>
                                </p:cTn>
                              </p:par>
                            </p:childTnLst>
                          </p:cTn>
                        </p:par>
                        <p:par>
                          <p:cTn id="121" fill="hold">
                            <p:stCondLst>
                              <p:cond delay="9000"/>
                            </p:stCondLst>
                            <p:childTnLst>
                              <p:par>
                                <p:cTn id="122" presetID="10" presetClass="entr" presetSubtype="0" fill="hold" grpId="0" nodeType="afterEffect">
                                  <p:stCondLst>
                                    <p:cond delay="0"/>
                                  </p:stCondLst>
                                  <p:childTnLst>
                                    <p:set>
                                      <p:cBhvr>
                                        <p:cTn id="123" dur="1" fill="hold">
                                          <p:stCondLst>
                                            <p:cond delay="0"/>
                                          </p:stCondLst>
                                        </p:cTn>
                                        <p:tgtEl>
                                          <p:spTgt spid="79">
                                            <p:txEl>
                                              <p:pRg st="0" end="0"/>
                                            </p:txEl>
                                          </p:spTgt>
                                        </p:tgtEl>
                                        <p:attrNameLst>
                                          <p:attrName>style.visibility</p:attrName>
                                        </p:attrNameLst>
                                      </p:cBhvr>
                                      <p:to>
                                        <p:strVal val="visible"/>
                                      </p:to>
                                    </p:set>
                                    <p:animEffect transition="in" filter="fade">
                                      <p:cBhvr>
                                        <p:cTn id="124" dur="500"/>
                                        <p:tgtEl>
                                          <p:spTgt spid="79">
                                            <p:txEl>
                                              <p:pRg st="0" end="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79">
                                            <p:txEl>
                                              <p:pRg st="1" end="1"/>
                                            </p:txEl>
                                          </p:spTgt>
                                        </p:tgtEl>
                                        <p:attrNameLst>
                                          <p:attrName>style.visibility</p:attrName>
                                        </p:attrNameLst>
                                      </p:cBhvr>
                                      <p:to>
                                        <p:strVal val="visible"/>
                                      </p:to>
                                    </p:set>
                                    <p:animEffect transition="in" filter="fade">
                                      <p:cBhvr>
                                        <p:cTn id="127" dur="500"/>
                                        <p:tgtEl>
                                          <p:spTgt spid="79">
                                            <p:txEl>
                                              <p:pRg st="1" end="1"/>
                                            </p:txEl>
                                          </p:spTgt>
                                        </p:tgtEl>
                                      </p:cBhvr>
                                    </p:animEffect>
                                  </p:childTnLst>
                                </p:cTn>
                              </p:par>
                            </p:childTnLst>
                          </p:cTn>
                        </p:par>
                        <p:par>
                          <p:cTn id="128" fill="hold">
                            <p:stCondLst>
                              <p:cond delay="9500"/>
                            </p:stCondLst>
                            <p:childTnLst>
                              <p:par>
                                <p:cTn id="129" presetID="10" presetClass="entr" presetSubtype="0" fill="hold" grpId="0" nodeType="afterEffect">
                                  <p:stCondLst>
                                    <p:cond delay="0"/>
                                  </p:stCondLst>
                                  <p:childTnLst>
                                    <p:set>
                                      <p:cBhvr>
                                        <p:cTn id="130" dur="1" fill="hold">
                                          <p:stCondLst>
                                            <p:cond delay="0"/>
                                          </p:stCondLst>
                                        </p:cTn>
                                        <p:tgtEl>
                                          <p:spTgt spid="69"/>
                                        </p:tgtEl>
                                        <p:attrNameLst>
                                          <p:attrName>style.visibility</p:attrName>
                                        </p:attrNameLst>
                                      </p:cBhvr>
                                      <p:to>
                                        <p:strVal val="visible"/>
                                      </p:to>
                                    </p:set>
                                    <p:animEffect transition="in" filter="fade">
                                      <p:cBhvr>
                                        <p:cTn id="131" dur="500"/>
                                        <p:tgtEl>
                                          <p:spTgt spid="69"/>
                                        </p:tgtEl>
                                      </p:cBhvr>
                                    </p:animEffect>
                                  </p:childTnLst>
                                </p:cTn>
                              </p:par>
                            </p:childTnLst>
                          </p:cTn>
                        </p:par>
                        <p:par>
                          <p:cTn id="132" fill="hold">
                            <p:stCondLst>
                              <p:cond delay="10000"/>
                            </p:stCondLst>
                            <p:childTnLst>
                              <p:par>
                                <p:cTn id="133" presetID="10" presetClass="entr" presetSubtype="0" fill="hold" grpId="0" nodeType="afterEffect">
                                  <p:stCondLst>
                                    <p:cond delay="0"/>
                                  </p:stCondLst>
                                  <p:childTnLst>
                                    <p:set>
                                      <p:cBhvr>
                                        <p:cTn id="134" dur="1" fill="hold">
                                          <p:stCondLst>
                                            <p:cond delay="0"/>
                                          </p:stCondLst>
                                        </p:cTn>
                                        <p:tgtEl>
                                          <p:spTgt spid="80">
                                            <p:txEl>
                                              <p:pRg st="0" end="0"/>
                                            </p:txEl>
                                          </p:spTgt>
                                        </p:tgtEl>
                                        <p:attrNameLst>
                                          <p:attrName>style.visibility</p:attrName>
                                        </p:attrNameLst>
                                      </p:cBhvr>
                                      <p:to>
                                        <p:strVal val="visible"/>
                                      </p:to>
                                    </p:set>
                                    <p:animEffect transition="in" filter="fade">
                                      <p:cBhvr>
                                        <p:cTn id="135" dur="500"/>
                                        <p:tgtEl>
                                          <p:spTgt spid="80">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80">
                                            <p:txEl>
                                              <p:pRg st="1" end="1"/>
                                            </p:txEl>
                                          </p:spTgt>
                                        </p:tgtEl>
                                        <p:attrNameLst>
                                          <p:attrName>style.visibility</p:attrName>
                                        </p:attrNameLst>
                                      </p:cBhvr>
                                      <p:to>
                                        <p:strVal val="visible"/>
                                      </p:to>
                                    </p:set>
                                    <p:animEffect transition="in" filter="fade">
                                      <p:cBhvr>
                                        <p:cTn id="138" dur="500"/>
                                        <p:tgtEl>
                                          <p:spTgt spid="80">
                                            <p:txEl>
                                              <p:pRg st="1" end="1"/>
                                            </p:txEl>
                                          </p:spTgt>
                                        </p:tgtEl>
                                      </p:cBhvr>
                                    </p:animEffect>
                                  </p:childTnLst>
                                </p:cTn>
                              </p:par>
                            </p:childTnLst>
                          </p:cTn>
                        </p:par>
                        <p:par>
                          <p:cTn id="139" fill="hold">
                            <p:stCondLst>
                              <p:cond delay="10500"/>
                            </p:stCondLst>
                            <p:childTnLst>
                              <p:par>
                                <p:cTn id="140" presetID="10" presetClass="entr" presetSubtype="0" fill="hold" grpId="0" nodeType="afterEffect">
                                  <p:stCondLst>
                                    <p:cond delay="0"/>
                                  </p:stCondLst>
                                  <p:childTnLst>
                                    <p:set>
                                      <p:cBhvr>
                                        <p:cTn id="141" dur="1" fill="hold">
                                          <p:stCondLst>
                                            <p:cond delay="0"/>
                                          </p:stCondLst>
                                        </p:cTn>
                                        <p:tgtEl>
                                          <p:spTgt spid="70"/>
                                        </p:tgtEl>
                                        <p:attrNameLst>
                                          <p:attrName>style.visibility</p:attrName>
                                        </p:attrNameLst>
                                      </p:cBhvr>
                                      <p:to>
                                        <p:strVal val="visible"/>
                                      </p:to>
                                    </p:set>
                                    <p:animEffect transition="in" filter="fade">
                                      <p:cBhvr>
                                        <p:cTn id="142" dur="500"/>
                                        <p:tgtEl>
                                          <p:spTgt spid="70"/>
                                        </p:tgtEl>
                                      </p:cBhvr>
                                    </p:animEffect>
                                  </p:childTnLst>
                                </p:cTn>
                              </p:par>
                            </p:childTnLst>
                          </p:cTn>
                        </p:par>
                        <p:par>
                          <p:cTn id="143" fill="hold">
                            <p:stCondLst>
                              <p:cond delay="11000"/>
                            </p:stCondLst>
                            <p:childTnLst>
                              <p:par>
                                <p:cTn id="144" presetID="10" presetClass="entr" presetSubtype="0" fill="hold" grpId="0" nodeType="afterEffect">
                                  <p:stCondLst>
                                    <p:cond delay="0"/>
                                  </p:stCondLst>
                                  <p:childTnLst>
                                    <p:set>
                                      <p:cBhvr>
                                        <p:cTn id="145" dur="1" fill="hold">
                                          <p:stCondLst>
                                            <p:cond delay="0"/>
                                          </p:stCondLst>
                                        </p:cTn>
                                        <p:tgtEl>
                                          <p:spTgt spid="81">
                                            <p:txEl>
                                              <p:pRg st="0" end="0"/>
                                            </p:txEl>
                                          </p:spTgt>
                                        </p:tgtEl>
                                        <p:attrNameLst>
                                          <p:attrName>style.visibility</p:attrName>
                                        </p:attrNameLst>
                                      </p:cBhvr>
                                      <p:to>
                                        <p:strVal val="visible"/>
                                      </p:to>
                                    </p:set>
                                    <p:animEffect transition="in" filter="fade">
                                      <p:cBhvr>
                                        <p:cTn id="146" dur="500"/>
                                        <p:tgtEl>
                                          <p:spTgt spid="8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1">
                                            <p:txEl>
                                              <p:pRg st="1" end="1"/>
                                            </p:txEl>
                                          </p:spTgt>
                                        </p:tgtEl>
                                        <p:attrNameLst>
                                          <p:attrName>style.visibility</p:attrName>
                                        </p:attrNameLst>
                                      </p:cBhvr>
                                      <p:to>
                                        <p:strVal val="visible"/>
                                      </p:to>
                                    </p:set>
                                    <p:animEffect transition="in" filter="fade">
                                      <p:cBhvr>
                                        <p:cTn id="149" dur="500"/>
                                        <p:tgtEl>
                                          <p:spTgt spid="81">
                                            <p:txEl>
                                              <p:pRg st="1" end="1"/>
                                            </p:txEl>
                                          </p:spTgt>
                                        </p:tgtEl>
                                      </p:cBhvr>
                                    </p:animEffect>
                                  </p:childTnLst>
                                </p:cTn>
                              </p:par>
                            </p:childTnLst>
                          </p:cTn>
                        </p:par>
                        <p:par>
                          <p:cTn id="150" fill="hold">
                            <p:stCondLst>
                              <p:cond delay="11500"/>
                            </p:stCondLst>
                            <p:childTnLst>
                              <p:par>
                                <p:cTn id="151" presetID="10" presetClass="entr" presetSubtype="0" fill="hold" grpId="0" nodeType="afterEffect">
                                  <p:stCondLst>
                                    <p:cond delay="0"/>
                                  </p:stCondLst>
                                  <p:childTnLst>
                                    <p:set>
                                      <p:cBhvr>
                                        <p:cTn id="152" dur="1" fill="hold">
                                          <p:stCondLst>
                                            <p:cond delay="0"/>
                                          </p:stCondLst>
                                        </p:cTn>
                                        <p:tgtEl>
                                          <p:spTgt spid="71"/>
                                        </p:tgtEl>
                                        <p:attrNameLst>
                                          <p:attrName>style.visibility</p:attrName>
                                        </p:attrNameLst>
                                      </p:cBhvr>
                                      <p:to>
                                        <p:strVal val="visible"/>
                                      </p:to>
                                    </p:set>
                                    <p:animEffect transition="in" filter="fade">
                                      <p:cBhvr>
                                        <p:cTn id="153" dur="500"/>
                                        <p:tgtEl>
                                          <p:spTgt spid="71"/>
                                        </p:tgtEl>
                                      </p:cBhvr>
                                    </p:animEffect>
                                  </p:childTnLst>
                                </p:cTn>
                              </p:par>
                            </p:childTnLst>
                          </p:cTn>
                        </p:par>
                        <p:par>
                          <p:cTn id="154" fill="hold">
                            <p:stCondLst>
                              <p:cond delay="12000"/>
                            </p:stCondLst>
                            <p:childTnLst>
                              <p:par>
                                <p:cTn id="155" presetID="10" presetClass="entr" presetSubtype="0" fill="hold" grpId="0" nodeType="afterEffect">
                                  <p:stCondLst>
                                    <p:cond delay="0"/>
                                  </p:stCondLst>
                                  <p:childTnLst>
                                    <p:set>
                                      <p:cBhvr>
                                        <p:cTn id="156" dur="1" fill="hold">
                                          <p:stCondLst>
                                            <p:cond delay="0"/>
                                          </p:stCondLst>
                                        </p:cTn>
                                        <p:tgtEl>
                                          <p:spTgt spid="82">
                                            <p:txEl>
                                              <p:pRg st="0" end="0"/>
                                            </p:txEl>
                                          </p:spTgt>
                                        </p:tgtEl>
                                        <p:attrNameLst>
                                          <p:attrName>style.visibility</p:attrName>
                                        </p:attrNameLst>
                                      </p:cBhvr>
                                      <p:to>
                                        <p:strVal val="visible"/>
                                      </p:to>
                                    </p:set>
                                    <p:animEffect transition="in" filter="fade">
                                      <p:cBhvr>
                                        <p:cTn id="157" dur="500"/>
                                        <p:tgtEl>
                                          <p:spTgt spid="82">
                                            <p:txEl>
                                              <p:pRg st="0" end="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82">
                                            <p:txEl>
                                              <p:pRg st="1" end="1"/>
                                            </p:txEl>
                                          </p:spTgt>
                                        </p:tgtEl>
                                        <p:attrNameLst>
                                          <p:attrName>style.visibility</p:attrName>
                                        </p:attrNameLst>
                                      </p:cBhvr>
                                      <p:to>
                                        <p:strVal val="visible"/>
                                      </p:to>
                                    </p:set>
                                    <p:animEffect transition="in" filter="fade">
                                      <p:cBhvr>
                                        <p:cTn id="160" dur="500"/>
                                        <p:tgtEl>
                                          <p:spTgt spid="82">
                                            <p:txEl>
                                              <p:pRg st="1" end="1"/>
                                            </p:txEl>
                                          </p:spTgt>
                                        </p:tgtEl>
                                      </p:cBhvr>
                                    </p:animEffect>
                                  </p:childTnLst>
                                </p:cTn>
                              </p:par>
                            </p:childTnLst>
                          </p:cTn>
                        </p:par>
                        <p:par>
                          <p:cTn id="161" fill="hold">
                            <p:stCondLst>
                              <p:cond delay="12500"/>
                            </p:stCondLst>
                            <p:childTnLst>
                              <p:par>
                                <p:cTn id="162" presetID="10" presetClass="entr" presetSubtype="0" fill="hold" grpId="0" nodeType="afterEffect">
                                  <p:stCondLst>
                                    <p:cond delay="0"/>
                                  </p:stCondLst>
                                  <p:childTnLst>
                                    <p:set>
                                      <p:cBhvr>
                                        <p:cTn id="163" dur="1" fill="hold">
                                          <p:stCondLst>
                                            <p:cond delay="0"/>
                                          </p:stCondLst>
                                        </p:cTn>
                                        <p:tgtEl>
                                          <p:spTgt spid="72"/>
                                        </p:tgtEl>
                                        <p:attrNameLst>
                                          <p:attrName>style.visibility</p:attrName>
                                        </p:attrNameLst>
                                      </p:cBhvr>
                                      <p:to>
                                        <p:strVal val="visible"/>
                                      </p:to>
                                    </p:set>
                                    <p:animEffect transition="in" filter="fade">
                                      <p:cBhvr>
                                        <p:cTn id="164" dur="500"/>
                                        <p:tgtEl>
                                          <p:spTgt spid="72"/>
                                        </p:tgtEl>
                                      </p:cBhvr>
                                    </p:animEffect>
                                  </p:childTnLst>
                                </p:cTn>
                              </p:par>
                            </p:childTnLst>
                          </p:cTn>
                        </p:par>
                        <p:par>
                          <p:cTn id="165" fill="hold">
                            <p:stCondLst>
                              <p:cond delay="13000"/>
                            </p:stCondLst>
                            <p:childTnLst>
                              <p:par>
                                <p:cTn id="166" presetID="10" presetClass="entr" presetSubtype="0" fill="hold" grpId="0" nodeType="afterEffect">
                                  <p:stCondLst>
                                    <p:cond delay="0"/>
                                  </p:stCondLst>
                                  <p:childTnLst>
                                    <p:set>
                                      <p:cBhvr>
                                        <p:cTn id="167" dur="1" fill="hold">
                                          <p:stCondLst>
                                            <p:cond delay="0"/>
                                          </p:stCondLst>
                                        </p:cTn>
                                        <p:tgtEl>
                                          <p:spTgt spid="83">
                                            <p:txEl>
                                              <p:pRg st="0" end="0"/>
                                            </p:txEl>
                                          </p:spTgt>
                                        </p:tgtEl>
                                        <p:attrNameLst>
                                          <p:attrName>style.visibility</p:attrName>
                                        </p:attrNameLst>
                                      </p:cBhvr>
                                      <p:to>
                                        <p:strVal val="visible"/>
                                      </p:to>
                                    </p:set>
                                    <p:animEffect transition="in" filter="fade">
                                      <p:cBhvr>
                                        <p:cTn id="168" dur="500"/>
                                        <p:tgtEl>
                                          <p:spTgt spid="83">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83">
                                            <p:txEl>
                                              <p:pRg st="1" end="1"/>
                                            </p:txEl>
                                          </p:spTgt>
                                        </p:tgtEl>
                                        <p:attrNameLst>
                                          <p:attrName>style.visibility</p:attrName>
                                        </p:attrNameLst>
                                      </p:cBhvr>
                                      <p:to>
                                        <p:strVal val="visible"/>
                                      </p:to>
                                    </p:set>
                                    <p:animEffect transition="in" filter="fade">
                                      <p:cBhvr>
                                        <p:cTn id="171" dur="500"/>
                                        <p:tgtEl>
                                          <p:spTgt spid="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2" grpId="0"/>
      <p:bldP spid="6" grpId="0" uiExpand="1"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3" grpId="0" uiExpand="1"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4" grpId="0" uiExpand="1" build="p">
        <p:tmplLst>
          <p:tmpl lvl="1">
            <p:tnLst>
              <p:par>
                <p:cTn presetID="10" presetClass="entr" presetSubtype="0" fill="hold" nodeType="withEffect">
                  <p:stCondLst>
                    <p:cond delay="0"/>
                  </p:stCondLst>
                  <p:childTnLst>
                    <p:set>
                      <p:cBhvr>
                        <p:cTn dur="1" fill="hold">
                          <p:stCondLst>
                            <p:cond delay="0"/>
                          </p:stCondLst>
                        </p:cTn>
                        <p:tgtEl>
                          <p:spTgt spid="74"/>
                        </p:tgtEl>
                        <p:attrNameLst>
                          <p:attrName>style.visibility</p:attrName>
                        </p:attrNameLst>
                      </p:cBhvr>
                      <p:to>
                        <p:strVal val="visible"/>
                      </p:to>
                    </p:set>
                    <p:animEffect transition="in" filter="fade">
                      <p:cBhvr>
                        <p:cTn dur="500"/>
                        <p:tgtEl>
                          <p:spTgt spid="74"/>
                        </p:tgtEl>
                      </p:cBhvr>
                    </p:animEffect>
                  </p:childTnLst>
                </p:cTn>
              </p:par>
            </p:tnLst>
          </p:tmpl>
        </p:tmplLst>
      </p:bldP>
      <p:bldP spid="75" grpId="0" uiExpand="1" build="p">
        <p:tmplLst>
          <p:tmpl lvl="1">
            <p:tnLst>
              <p:par>
                <p:cTn presetID="10" presetClass="entr" presetSubtype="0" fill="hold" nodeType="with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fade">
                      <p:cBhvr>
                        <p:cTn dur="500"/>
                        <p:tgtEl>
                          <p:spTgt spid="75"/>
                        </p:tgtEl>
                      </p:cBhvr>
                    </p:animEffect>
                  </p:childTnLst>
                </p:cTn>
              </p:par>
            </p:tnLst>
          </p:tmpl>
        </p:tmplLst>
      </p:bldP>
      <p:bldP spid="76" grpId="0" uiExpand="1" build="p">
        <p:tmplLst>
          <p:tmpl lvl="1">
            <p:tnLst>
              <p:par>
                <p:cTn presetID="10" presetClass="entr" presetSubtype="0" fill="hold" nodeType="with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uiExpand="1" build="p">
        <p:tmplLst>
          <p:tmpl lvl="1">
            <p:tnLst>
              <p:par>
                <p:cTn presetID="10" presetClass="entr" presetSubtype="0" fill="hold" nodeType="withEffect">
                  <p:stCondLst>
                    <p:cond delay="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uiExpand="1" build="p">
        <p:tmplLst>
          <p:tmpl lvl="1">
            <p:tnLst>
              <p:par>
                <p:cTn presetID="10" presetClass="entr" presetSubtype="0" fill="hold" nodeType="with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uiExpand="1" build="p">
        <p:tmplLst>
          <p:tmpl lvl="1">
            <p:tnLst>
              <p:par>
                <p:cTn presetID="10" presetClass="entr" presetSubtype="0" fill="hold" nodeType="withEffect">
                  <p:stCondLst>
                    <p:cond delay="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uiExpand="1" build="p">
        <p:tmplLst>
          <p:tmpl lvl="1">
            <p:tnLst>
              <p:par>
                <p:cTn presetID="10" presetClass="entr" presetSubtype="0" fill="hold" nodeType="with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uiExpand="1" build="p">
        <p:tmplLst>
          <p:tmpl lvl="1">
            <p:tnLst>
              <p:par>
                <p:cTn presetID="10" presetClass="entr" presetSubtype="0" fill="hold" nodeType="with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fade">
                      <p:cBhvr>
                        <p:cTn dur="500"/>
                        <p:tgtEl>
                          <p:spTgt spid="81"/>
                        </p:tgtEl>
                      </p:cBhvr>
                    </p:animEffect>
                  </p:childTnLst>
                </p:cTn>
              </p:par>
            </p:tnLst>
          </p:tmpl>
        </p:tmplLst>
      </p:bldP>
      <p:bldP spid="82" grpId="0" uiExpand="1" build="p">
        <p:tmplLst>
          <p:tmpl lvl="1">
            <p:tnLst>
              <p:par>
                <p:cTn presetID="10" presetClass="entr" presetSubtype="0"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uiExpand="1"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5" grpId="0"/>
      <p:bldP spid="95" grpId="0"/>
      <p:bldP spid="96" grpId="0"/>
      <p:bldP spid="97" grpId="0"/>
      <p:bldP spid="98" grpId="0"/>
      <p:bldP spid="105" grpId="0"/>
      <p:bldP spid="106" grpId="0"/>
      <p:bldP spid="107" grpId="0"/>
      <p:bldP spid="108" grpId="0"/>
      <p:bldP spid="109" grpId="0"/>
      <p:bldP spid="110" grpId="0"/>
      <p:bldP spid="8"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7" name="Picture Placeholder 6"/>
          <p:cNvSpPr>
            <a:spLocks noGrp="1"/>
          </p:cNvSpPr>
          <p:nvPr>
            <p:ph type="pic" sz="quarter" idx="14" hasCustomPrompt="1"/>
          </p:nvPr>
        </p:nvSpPr>
        <p:spPr>
          <a:xfrm>
            <a:off x="0" y="0"/>
            <a:ext cx="12192000" cy="6858000"/>
          </a:xfrm>
          <a:solidFill>
            <a:schemeClr val="bg1">
              <a:lumMod val="65000"/>
            </a:schemeClr>
          </a:solidFill>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Click insert + pictures</a:t>
            </a:r>
            <a:endParaRPr lang="en-GB" dirty="0" smtClean="0"/>
          </a:p>
        </p:txBody>
      </p:sp>
      <p:sp>
        <p:nvSpPr>
          <p:cNvPr id="5" name="Text Placeholder 4"/>
          <p:cNvSpPr>
            <a:spLocks noGrp="1"/>
          </p:cNvSpPr>
          <p:nvPr>
            <p:ph type="body" sz="quarter" idx="10" hasCustomPrompt="1"/>
          </p:nvPr>
        </p:nvSpPr>
        <p:spPr>
          <a:xfrm>
            <a:off x="3815389" y="2197769"/>
            <a:ext cx="4567238" cy="408745"/>
          </a:xfrm>
        </p:spPr>
        <p:txBody>
          <a:bodyPr lIns="0" tIns="0" rIns="0" bIns="0">
            <a:noAutofit/>
          </a:bodyPr>
          <a:lstStyle>
            <a:lvl1pPr marL="0" indent="0" algn="ctr">
              <a:buNone/>
              <a:defRPr sz="3600" b="0">
                <a:solidFill>
                  <a:schemeClr val="accent1"/>
                </a:solidFill>
              </a:defRPr>
            </a:lvl1pPr>
          </a:lstStyle>
          <a:p>
            <a:pPr lvl="0"/>
            <a:r>
              <a:rPr lang="en-GB" dirty="0" smtClean="0"/>
              <a:t>Click to edit Master title style</a:t>
            </a:r>
            <a:endParaRPr lang="en-GB" dirty="0"/>
          </a:p>
        </p:txBody>
      </p:sp>
      <p:sp>
        <p:nvSpPr>
          <p:cNvPr id="6" name="Text Placeholder 5"/>
          <p:cNvSpPr>
            <a:spLocks noGrp="1"/>
          </p:cNvSpPr>
          <p:nvPr>
            <p:ph type="body" sz="quarter" idx="11" hasCustomPrompt="1"/>
          </p:nvPr>
        </p:nvSpPr>
        <p:spPr>
          <a:xfrm>
            <a:off x="4618997" y="3523416"/>
            <a:ext cx="2947989" cy="1609725"/>
          </a:xfrm>
        </p:spPr>
        <p:txBody>
          <a:bodyPr lIns="0" tIns="0" rIns="0" bIns="0">
            <a:normAutofit/>
          </a:bodyPr>
          <a:lstStyle>
            <a:lvl1pPr marL="0" indent="0" algn="ctr">
              <a:lnSpc>
                <a:spcPts val="2100"/>
              </a:lnSpc>
              <a:buNone/>
              <a:defRPr sz="1100">
                <a:solidFill>
                  <a:schemeClr val="bg1">
                    <a:lumMod val="50000"/>
                  </a:schemeClr>
                </a:solidFill>
              </a:defRPr>
            </a:lvl1pPr>
          </a:lstStyle>
          <a:p>
            <a:pPr lvl="0"/>
            <a:r>
              <a:rPr lang="en-US" dirty="0" err="1" smtClean="0"/>
              <a:t>consecttctturka</a:t>
            </a:r>
            <a:r>
              <a:rPr lang="en-US" dirty="0" smtClean="0"/>
              <a:t> </a:t>
            </a:r>
            <a:r>
              <a:rPr lang="en-US" dirty="0" err="1" smtClean="0"/>
              <a:t>simanuk</a:t>
            </a:r>
            <a:r>
              <a:rPr lang="en-US" dirty="0" smtClean="0"/>
              <a:t> hem </a:t>
            </a:r>
            <a:r>
              <a:rPr lang="en-US" dirty="0" err="1" smtClean="0"/>
              <a:t>barakaectturraka</a:t>
            </a:r>
            <a:r>
              <a:rPr lang="en-US" dirty="0" smtClean="0"/>
              <a:t> </a:t>
            </a:r>
            <a:r>
              <a:rPr lang="en-US" dirty="0" err="1" smtClean="0"/>
              <a:t>simanukrakachem</a:t>
            </a:r>
            <a:r>
              <a:rPr lang="en-US" dirty="0" smtClean="0"/>
              <a:t> tom </a:t>
            </a:r>
            <a:r>
              <a:rPr lang="en-US" dirty="0" err="1" smtClean="0"/>
              <a:t>exercitationem</a:t>
            </a:r>
            <a:r>
              <a:rPr lang="en-US" dirty="0" smtClean="0"/>
              <a:t> </a:t>
            </a:r>
            <a:r>
              <a:rPr lang="en-US" dirty="0" err="1" smtClean="0"/>
              <a:t>ullam</a:t>
            </a:r>
            <a:r>
              <a:rPr lang="en-US" dirty="0" smtClean="0"/>
              <a:t> </a:t>
            </a:r>
            <a:r>
              <a:rPr lang="en-US" dirty="0" err="1" smtClean="0"/>
              <a:t>corporis</a:t>
            </a:r>
            <a:r>
              <a:rPr lang="en-US" dirty="0" smtClean="0"/>
              <a:t> </a:t>
            </a:r>
            <a:r>
              <a:rPr lang="en-US" dirty="0" err="1" smtClean="0"/>
              <a:t>suscipit</a:t>
            </a:r>
            <a:r>
              <a:rPr lang="en-US" dirty="0" smtClean="0"/>
              <a:t> </a:t>
            </a:r>
            <a:r>
              <a:rPr lang="en-US" dirty="0" err="1" smtClean="0"/>
              <a:t>laboriosam</a:t>
            </a:r>
            <a:r>
              <a:rPr lang="en-US" dirty="0" smtClean="0"/>
              <a:t>, nisi </a:t>
            </a:r>
            <a:r>
              <a:rPr lang="en-US" dirty="0" err="1" smtClean="0"/>
              <a:t>ut</a:t>
            </a:r>
            <a:r>
              <a:rPr lang="en-US" dirty="0" smtClean="0"/>
              <a:t> </a:t>
            </a:r>
            <a:r>
              <a:rPr lang="en-US" dirty="0" err="1" smtClean="0"/>
              <a:t>aliquid</a:t>
            </a:r>
            <a:r>
              <a:rPr lang="en-US" dirty="0" smtClean="0"/>
              <a:t> ex </a:t>
            </a:r>
            <a:r>
              <a:rPr lang="en-US" dirty="0" err="1" smtClean="0"/>
              <a:t>ea</a:t>
            </a:r>
            <a:r>
              <a:rPr lang="en-US" dirty="0" smtClean="0"/>
              <a:t> </a:t>
            </a:r>
            <a:r>
              <a:rPr lang="en-US" dirty="0" err="1" smtClean="0"/>
              <a:t>commodi</a:t>
            </a:r>
            <a:r>
              <a:rPr lang="en-US" dirty="0" smtClean="0"/>
              <a:t> </a:t>
            </a:r>
            <a:r>
              <a:rPr lang="en-US" dirty="0" err="1" smtClean="0"/>
              <a:t>consequatur</a:t>
            </a:r>
            <a:r>
              <a:rPr lang="en-US" dirty="0" smtClean="0"/>
              <a:t> </a:t>
            </a:r>
            <a:r>
              <a:rPr lang="en-US" dirty="0" err="1" smtClean="0"/>
              <a:t>Quis</a:t>
            </a:r>
            <a:r>
              <a:rPr lang="en-US" dirty="0" smtClean="0"/>
              <a:t> au vela </a:t>
            </a:r>
            <a:r>
              <a:rPr lang="en-US" dirty="0" err="1" smtClean="0"/>
              <a:t>voluptate</a:t>
            </a:r>
            <a:r>
              <a:rPr lang="en-US" dirty="0" smtClean="0"/>
              <a:t> </a:t>
            </a:r>
            <a:r>
              <a:rPr lang="en-US" dirty="0" err="1" smtClean="0"/>
              <a:t>akutidak</a:t>
            </a:r>
            <a:r>
              <a:rPr lang="en-US" dirty="0" smtClean="0"/>
              <a:t> </a:t>
            </a:r>
          </a:p>
        </p:txBody>
      </p:sp>
    </p:spTree>
    <p:extLst>
      <p:ext uri="{BB962C8B-B14F-4D97-AF65-F5344CB8AC3E}">
        <p14:creationId xmlns:p14="http://schemas.microsoft.com/office/powerpoint/2010/main" val="96002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14" name="Picture Placeholder 9"/>
          <p:cNvSpPr>
            <a:spLocks noGrp="1"/>
          </p:cNvSpPr>
          <p:nvPr>
            <p:ph type="pic" sz="quarter" idx="14"/>
          </p:nvPr>
        </p:nvSpPr>
        <p:spPr>
          <a:xfrm>
            <a:off x="1518465" y="4197330"/>
            <a:ext cx="1737877" cy="2000270"/>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324227854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grpSp>
        <p:nvGrpSpPr>
          <p:cNvPr id="10" name="Group 9"/>
          <p:cNvGrpSpPr/>
          <p:nvPr userDrawn="1"/>
        </p:nvGrpSpPr>
        <p:grpSpPr>
          <a:xfrm>
            <a:off x="1523999" y="2068227"/>
            <a:ext cx="4050792" cy="1280240"/>
            <a:chOff x="1523999" y="2184340"/>
            <a:chExt cx="4050792" cy="1280240"/>
          </a:xfrm>
        </p:grpSpPr>
        <p:grpSp>
          <p:nvGrpSpPr>
            <p:cNvPr id="12" name="Group 11"/>
            <p:cNvGrpSpPr/>
            <p:nvPr/>
          </p:nvGrpSpPr>
          <p:grpSpPr>
            <a:xfrm>
              <a:off x="1523999" y="2184340"/>
              <a:ext cx="4050792" cy="1280240"/>
              <a:chOff x="1523999" y="2184340"/>
              <a:chExt cx="4050792" cy="1280240"/>
            </a:xfrm>
          </p:grpSpPr>
          <p:sp>
            <p:nvSpPr>
              <p:cNvPr id="15" name="Shape 1181"/>
              <p:cNvSpPr/>
              <p:nvPr/>
            </p:nvSpPr>
            <p:spPr>
              <a:xfrm rot="18900000">
                <a:off x="5077967" y="2545102"/>
                <a:ext cx="496824" cy="919478"/>
              </a:xfrm>
              <a:custGeom>
                <a:avLst/>
                <a:gdLst/>
                <a:ahLst/>
                <a:cxnLst>
                  <a:cxn ang="0">
                    <a:pos x="wd2" y="hd2"/>
                  </a:cxn>
                  <a:cxn ang="5400000">
                    <a:pos x="wd2" y="hd2"/>
                  </a:cxn>
                  <a:cxn ang="10800000">
                    <a:pos x="wd2" y="hd2"/>
                  </a:cxn>
                  <a:cxn ang="16200000">
                    <a:pos x="wd2" y="hd2"/>
                  </a:cxn>
                </a:cxnLst>
                <a:rect l="0" t="0" r="r" b="b"/>
                <a:pathLst>
                  <a:path w="20748" h="21445" extrusionOk="0">
                    <a:moveTo>
                      <a:pt x="286" y="13308"/>
                    </a:moveTo>
                    <a:lnTo>
                      <a:pt x="9079" y="20978"/>
                    </a:lnTo>
                    <a:cubicBezTo>
                      <a:pt x="9792" y="21600"/>
                      <a:pt x="10957" y="21600"/>
                      <a:pt x="11669" y="20978"/>
                    </a:cubicBezTo>
                    <a:lnTo>
                      <a:pt x="20463" y="13308"/>
                    </a:lnTo>
                    <a:cubicBezTo>
                      <a:pt x="21174" y="12687"/>
                      <a:pt x="20510" y="12178"/>
                      <a:pt x="18985" y="12178"/>
                    </a:cubicBezTo>
                    <a:lnTo>
                      <a:pt x="18136" y="12178"/>
                    </a:lnTo>
                    <a:lnTo>
                      <a:pt x="18136" y="0"/>
                    </a:lnTo>
                    <a:lnTo>
                      <a:pt x="2612" y="0"/>
                    </a:lnTo>
                    <a:lnTo>
                      <a:pt x="2612" y="12178"/>
                    </a:lnTo>
                    <a:lnTo>
                      <a:pt x="1763" y="12178"/>
                    </a:lnTo>
                    <a:cubicBezTo>
                      <a:pt x="238" y="12178"/>
                      <a:pt x="-426" y="12687"/>
                      <a:pt x="286" y="13308"/>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1182"/>
              <p:cNvSpPr/>
              <p:nvPr/>
            </p:nvSpPr>
            <p:spPr>
              <a:xfrm rot="18900000">
                <a:off x="4432665" y="2507741"/>
                <a:ext cx="1002500" cy="207476"/>
              </a:xfrm>
              <a:custGeom>
                <a:avLst/>
                <a:gdLst/>
                <a:ahLst/>
                <a:cxnLst>
                  <a:cxn ang="0">
                    <a:pos x="wd2" y="hd2"/>
                  </a:cxn>
                  <a:cxn ang="5400000">
                    <a:pos x="wd2" y="hd2"/>
                  </a:cxn>
                  <a:cxn ang="10800000">
                    <a:pos x="wd2" y="hd2"/>
                  </a:cxn>
                  <a:cxn ang="16200000">
                    <a:pos x="wd2" y="hd2"/>
                  </a:cxn>
                </a:cxnLst>
                <a:rect l="0" t="0" r="r" b="b"/>
                <a:pathLst>
                  <a:path w="21600" h="21600" extrusionOk="0">
                    <a:moveTo>
                      <a:pt x="14760" y="21600"/>
                    </a:moveTo>
                    <a:lnTo>
                      <a:pt x="21600" y="0"/>
                    </a:lnTo>
                    <a:lnTo>
                      <a:pt x="0" y="0"/>
                    </a:lnTo>
                    <a:lnTo>
                      <a:pt x="6764" y="21600"/>
                    </a:lnTo>
                    <a:cubicBezTo>
                      <a:pt x="6764" y="21600"/>
                      <a:pt x="14760" y="21600"/>
                      <a:pt x="1476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1183"/>
              <p:cNvSpPr/>
              <p:nvPr/>
            </p:nvSpPr>
            <p:spPr>
              <a:xfrm>
                <a:off x="1523999" y="218434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13" name="Shape 1186"/>
            <p:cNvSpPr/>
            <p:nvPr/>
          </p:nvSpPr>
          <p:spPr>
            <a:xfrm>
              <a:off x="1943215" y="2420408"/>
              <a:ext cx="209911" cy="184722"/>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18" name="Group 17"/>
          <p:cNvGrpSpPr/>
          <p:nvPr userDrawn="1"/>
        </p:nvGrpSpPr>
        <p:grpSpPr>
          <a:xfrm>
            <a:off x="1523999" y="4178551"/>
            <a:ext cx="4265835" cy="1139318"/>
            <a:chOff x="1523999" y="4294664"/>
            <a:chExt cx="4265835" cy="1139318"/>
          </a:xfrm>
        </p:grpSpPr>
        <p:sp>
          <p:nvSpPr>
            <p:cNvPr id="19" name="Shape 1188"/>
            <p:cNvSpPr/>
            <p:nvPr/>
          </p:nvSpPr>
          <p:spPr>
            <a:xfrm rot="18900000">
              <a:off x="4870357" y="4294664"/>
              <a:ext cx="919477" cy="496827"/>
            </a:xfrm>
            <a:custGeom>
              <a:avLst/>
              <a:gdLst/>
              <a:ahLst/>
              <a:cxnLst>
                <a:cxn ang="0">
                  <a:pos x="wd2" y="hd2"/>
                </a:cxn>
                <a:cxn ang="5400000">
                  <a:pos x="wd2" y="hd2"/>
                </a:cxn>
                <a:cxn ang="10800000">
                  <a:pos x="wd2" y="hd2"/>
                </a:cxn>
                <a:cxn ang="16200000">
                  <a:pos x="wd2" y="hd2"/>
                </a:cxn>
              </a:cxnLst>
              <a:rect l="0" t="0" r="r" b="b"/>
              <a:pathLst>
                <a:path w="21445" h="20748" extrusionOk="0">
                  <a:moveTo>
                    <a:pt x="13308" y="20462"/>
                  </a:moveTo>
                  <a:lnTo>
                    <a:pt x="20979" y="11669"/>
                  </a:lnTo>
                  <a:cubicBezTo>
                    <a:pt x="21600" y="10957"/>
                    <a:pt x="21600" y="9791"/>
                    <a:pt x="20979" y="9079"/>
                  </a:cubicBezTo>
                  <a:lnTo>
                    <a:pt x="13308" y="286"/>
                  </a:lnTo>
                  <a:cubicBezTo>
                    <a:pt x="12687" y="-426"/>
                    <a:pt x="12178" y="239"/>
                    <a:pt x="12178" y="1763"/>
                  </a:cubicBezTo>
                  <a:lnTo>
                    <a:pt x="12178" y="2612"/>
                  </a:lnTo>
                  <a:lnTo>
                    <a:pt x="0" y="2612"/>
                  </a:lnTo>
                  <a:lnTo>
                    <a:pt x="0" y="18136"/>
                  </a:lnTo>
                  <a:lnTo>
                    <a:pt x="12178" y="18136"/>
                  </a:lnTo>
                  <a:lnTo>
                    <a:pt x="12178" y="18985"/>
                  </a:lnTo>
                  <a:cubicBezTo>
                    <a:pt x="12178" y="20510"/>
                    <a:pt x="12687" y="21174"/>
                    <a:pt x="13308" y="20462"/>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1189"/>
            <p:cNvSpPr/>
            <p:nvPr/>
          </p:nvSpPr>
          <p:spPr>
            <a:xfrm rot="18900000">
              <a:off x="4830182" y="4431471"/>
              <a:ext cx="207476" cy="1002511"/>
            </a:xfrm>
            <a:custGeom>
              <a:avLst/>
              <a:gdLst/>
              <a:ahLst/>
              <a:cxnLst>
                <a:cxn ang="0">
                  <a:pos x="wd2" y="hd2"/>
                </a:cxn>
                <a:cxn ang="5400000">
                  <a:pos x="wd2" y="hd2"/>
                </a:cxn>
                <a:cxn ang="10800000">
                  <a:pos x="wd2" y="hd2"/>
                </a:cxn>
                <a:cxn ang="16200000">
                  <a:pos x="wd2" y="hd2"/>
                </a:cxn>
              </a:cxnLst>
              <a:rect l="0" t="0" r="r" b="b"/>
              <a:pathLst>
                <a:path w="21600" h="21600" extrusionOk="0">
                  <a:moveTo>
                    <a:pt x="21600" y="6840"/>
                  </a:moveTo>
                  <a:lnTo>
                    <a:pt x="0" y="0"/>
                  </a:lnTo>
                  <a:lnTo>
                    <a:pt x="0" y="21600"/>
                  </a:lnTo>
                  <a:lnTo>
                    <a:pt x="21600" y="14836"/>
                  </a:lnTo>
                  <a:cubicBezTo>
                    <a:pt x="21600" y="14836"/>
                    <a:pt x="21600" y="6840"/>
                    <a:pt x="21600" y="684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1190"/>
            <p:cNvSpPr/>
            <p:nvPr/>
          </p:nvSpPr>
          <p:spPr>
            <a:xfrm rot="10800000" flipH="1">
              <a:off x="1523999" y="4651379"/>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1193"/>
            <p:cNvSpPr/>
            <p:nvPr/>
          </p:nvSpPr>
          <p:spPr>
            <a:xfrm>
              <a:off x="1969322" y="4880665"/>
              <a:ext cx="157697" cy="217913"/>
            </a:xfrm>
            <a:custGeom>
              <a:avLst/>
              <a:gdLst/>
              <a:ahLst/>
              <a:cxnLst>
                <a:cxn ang="0">
                  <a:pos x="wd2" y="hd2"/>
                </a:cxn>
                <a:cxn ang="5400000">
                  <a:pos x="wd2" y="hd2"/>
                </a:cxn>
                <a:cxn ang="10800000">
                  <a:pos x="wd2" y="hd2"/>
                </a:cxn>
                <a:cxn ang="16200000">
                  <a:pos x="wd2" y="hd2"/>
                </a:cxn>
              </a:cxnLst>
              <a:rect l="0" t="0" r="r" b="b"/>
              <a:pathLst>
                <a:path w="21565" h="21086" extrusionOk="0">
                  <a:moveTo>
                    <a:pt x="21023" y="5250"/>
                  </a:moveTo>
                  <a:lnTo>
                    <a:pt x="7163" y="195"/>
                  </a:lnTo>
                  <a:cubicBezTo>
                    <a:pt x="5264" y="-514"/>
                    <a:pt x="1521" y="853"/>
                    <a:pt x="445" y="2057"/>
                  </a:cubicBezTo>
                  <a:cubicBezTo>
                    <a:pt x="-35" y="2595"/>
                    <a:pt x="0" y="2983"/>
                    <a:pt x="0" y="3203"/>
                  </a:cubicBezTo>
                  <a:lnTo>
                    <a:pt x="173" y="14619"/>
                  </a:lnTo>
                  <a:cubicBezTo>
                    <a:pt x="184" y="14862"/>
                    <a:pt x="614" y="15188"/>
                    <a:pt x="983" y="15348"/>
                  </a:cubicBezTo>
                  <a:cubicBezTo>
                    <a:pt x="1753" y="15682"/>
                    <a:pt x="13399" y="20826"/>
                    <a:pt x="13729" y="20972"/>
                  </a:cubicBezTo>
                  <a:cubicBezTo>
                    <a:pt x="13905" y="21051"/>
                    <a:pt x="14115" y="21086"/>
                    <a:pt x="14322" y="21086"/>
                  </a:cubicBezTo>
                  <a:cubicBezTo>
                    <a:pt x="14499" y="21086"/>
                    <a:pt x="14675" y="21058"/>
                    <a:pt x="14834" y="21002"/>
                  </a:cubicBezTo>
                  <a:cubicBezTo>
                    <a:pt x="15185" y="20881"/>
                    <a:pt x="15404" y="20645"/>
                    <a:pt x="15404" y="20388"/>
                  </a:cubicBezTo>
                  <a:lnTo>
                    <a:pt x="15404" y="8397"/>
                  </a:lnTo>
                  <a:cubicBezTo>
                    <a:pt x="15404" y="8148"/>
                    <a:pt x="15198" y="7917"/>
                    <a:pt x="14862" y="7792"/>
                  </a:cubicBezTo>
                  <a:lnTo>
                    <a:pt x="2263" y="2817"/>
                  </a:lnTo>
                  <a:cubicBezTo>
                    <a:pt x="2408" y="2620"/>
                    <a:pt x="2968" y="2205"/>
                    <a:pt x="3997" y="1825"/>
                  </a:cubicBezTo>
                  <a:cubicBezTo>
                    <a:pt x="5082" y="1422"/>
                    <a:pt x="5896" y="1574"/>
                    <a:pt x="6082" y="1625"/>
                  </a:cubicBezTo>
                  <a:cubicBezTo>
                    <a:pt x="6082" y="1625"/>
                    <a:pt x="18173" y="6203"/>
                    <a:pt x="18544" y="6339"/>
                  </a:cubicBezTo>
                  <a:cubicBezTo>
                    <a:pt x="18911" y="6476"/>
                    <a:pt x="18918" y="6495"/>
                    <a:pt x="18918" y="6729"/>
                  </a:cubicBezTo>
                  <a:cubicBezTo>
                    <a:pt x="18918" y="6961"/>
                    <a:pt x="18918" y="18107"/>
                    <a:pt x="18918" y="18107"/>
                  </a:cubicBezTo>
                  <a:cubicBezTo>
                    <a:pt x="18918" y="18674"/>
                    <a:pt x="19733" y="18906"/>
                    <a:pt x="20330" y="18906"/>
                  </a:cubicBezTo>
                  <a:cubicBezTo>
                    <a:pt x="20927" y="18906"/>
                    <a:pt x="21565" y="18493"/>
                    <a:pt x="21565" y="18107"/>
                  </a:cubicBezTo>
                  <a:lnTo>
                    <a:pt x="21565" y="5855"/>
                  </a:lnTo>
                  <a:cubicBezTo>
                    <a:pt x="21565" y="5605"/>
                    <a:pt x="21357" y="5375"/>
                    <a:pt x="21023" y="525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23" name="Group 22"/>
          <p:cNvGrpSpPr/>
          <p:nvPr userDrawn="1"/>
        </p:nvGrpSpPr>
        <p:grpSpPr>
          <a:xfrm>
            <a:off x="6406515" y="1991554"/>
            <a:ext cx="4261485" cy="1140242"/>
            <a:chOff x="6406515" y="2107667"/>
            <a:chExt cx="4261485" cy="1140242"/>
          </a:xfrm>
        </p:grpSpPr>
        <p:grpSp>
          <p:nvGrpSpPr>
            <p:cNvPr id="24" name="Group 23"/>
            <p:cNvGrpSpPr/>
            <p:nvPr/>
          </p:nvGrpSpPr>
          <p:grpSpPr>
            <a:xfrm>
              <a:off x="6406515" y="2107667"/>
              <a:ext cx="4261485" cy="1140242"/>
              <a:chOff x="6406515" y="2107667"/>
              <a:chExt cx="4261485" cy="1140242"/>
            </a:xfrm>
          </p:grpSpPr>
          <p:sp>
            <p:nvSpPr>
              <p:cNvPr id="26" name="Shape 1197"/>
              <p:cNvSpPr/>
              <p:nvPr/>
            </p:nvSpPr>
            <p:spPr>
              <a:xfrm rot="18900000">
                <a:off x="6406515" y="2751079"/>
                <a:ext cx="919470" cy="496830"/>
              </a:xfrm>
              <a:custGeom>
                <a:avLst/>
                <a:gdLst/>
                <a:ahLst/>
                <a:cxnLst>
                  <a:cxn ang="0">
                    <a:pos x="wd2" y="hd2"/>
                  </a:cxn>
                  <a:cxn ang="5400000">
                    <a:pos x="wd2" y="hd2"/>
                  </a:cxn>
                  <a:cxn ang="10800000">
                    <a:pos x="wd2" y="hd2"/>
                  </a:cxn>
                  <a:cxn ang="16200000">
                    <a:pos x="wd2" y="hd2"/>
                  </a:cxn>
                </a:cxnLst>
                <a:rect l="0" t="0" r="r" b="b"/>
                <a:pathLst>
                  <a:path w="21445" h="20747" extrusionOk="0">
                    <a:moveTo>
                      <a:pt x="8137" y="286"/>
                    </a:moveTo>
                    <a:lnTo>
                      <a:pt x="466" y="9079"/>
                    </a:lnTo>
                    <a:cubicBezTo>
                      <a:pt x="-155" y="9791"/>
                      <a:pt x="-155" y="10957"/>
                      <a:pt x="466" y="11669"/>
                    </a:cubicBezTo>
                    <a:lnTo>
                      <a:pt x="8137" y="20461"/>
                    </a:lnTo>
                    <a:cubicBezTo>
                      <a:pt x="8758" y="21174"/>
                      <a:pt x="9267" y="20509"/>
                      <a:pt x="9267" y="18985"/>
                    </a:cubicBezTo>
                    <a:lnTo>
                      <a:pt x="9267" y="18136"/>
                    </a:lnTo>
                    <a:lnTo>
                      <a:pt x="21445" y="18136"/>
                    </a:lnTo>
                    <a:lnTo>
                      <a:pt x="21445" y="2612"/>
                    </a:lnTo>
                    <a:lnTo>
                      <a:pt x="9267" y="2612"/>
                    </a:lnTo>
                    <a:lnTo>
                      <a:pt x="9267" y="1763"/>
                    </a:lnTo>
                    <a:cubicBezTo>
                      <a:pt x="9267" y="239"/>
                      <a:pt x="8758" y="-426"/>
                      <a:pt x="8137" y="286"/>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7" name="Shape 1198"/>
              <p:cNvSpPr/>
              <p:nvPr/>
            </p:nvSpPr>
            <p:spPr>
              <a:xfrm rot="18900000">
                <a:off x="7153981" y="2107667"/>
                <a:ext cx="207482" cy="1002510"/>
              </a:xfrm>
              <a:custGeom>
                <a:avLst/>
                <a:gdLst/>
                <a:ahLst/>
                <a:cxnLst>
                  <a:cxn ang="0">
                    <a:pos x="wd2" y="hd2"/>
                  </a:cxn>
                  <a:cxn ang="5400000">
                    <a:pos x="wd2" y="hd2"/>
                  </a:cxn>
                  <a:cxn ang="10800000">
                    <a:pos x="wd2" y="hd2"/>
                  </a:cxn>
                  <a:cxn ang="16200000">
                    <a:pos x="wd2" y="hd2"/>
                  </a:cxn>
                </a:cxnLst>
                <a:rect l="0" t="0" r="r" b="b"/>
                <a:pathLst>
                  <a:path w="21600" h="21600" extrusionOk="0">
                    <a:moveTo>
                      <a:pt x="0" y="14760"/>
                    </a:moveTo>
                    <a:lnTo>
                      <a:pt x="21600" y="21600"/>
                    </a:lnTo>
                    <a:lnTo>
                      <a:pt x="21600" y="0"/>
                    </a:lnTo>
                    <a:lnTo>
                      <a:pt x="0" y="6764"/>
                    </a:lnTo>
                    <a:cubicBezTo>
                      <a:pt x="0" y="6764"/>
                      <a:pt x="0" y="14760"/>
                      <a:pt x="0" y="1476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1199"/>
              <p:cNvSpPr/>
              <p:nvPr/>
            </p:nvSpPr>
            <p:spPr>
              <a:xfrm flipH="1">
                <a:off x="6980442" y="218434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1201"/>
            <p:cNvSpPr/>
            <p:nvPr/>
          </p:nvSpPr>
          <p:spPr>
            <a:xfrm>
              <a:off x="10074402" y="2436336"/>
              <a:ext cx="241433" cy="160426"/>
            </a:xfrm>
            <a:custGeom>
              <a:avLst/>
              <a:gdLst/>
              <a:ahLst/>
              <a:cxnLst>
                <a:cxn ang="0">
                  <a:pos x="wd2" y="hd2"/>
                </a:cxn>
                <a:cxn ang="5400000">
                  <a:pos x="wd2" y="hd2"/>
                </a:cxn>
                <a:cxn ang="10800000">
                  <a:pos x="wd2" y="hd2"/>
                </a:cxn>
                <a:cxn ang="16200000">
                  <a:pos x="wd2" y="hd2"/>
                </a:cxn>
              </a:cxnLst>
              <a:rect l="0" t="0" r="r" b="b"/>
              <a:pathLst>
                <a:path w="21600" h="21124" extrusionOk="0">
                  <a:moveTo>
                    <a:pt x="18596" y="5942"/>
                  </a:moveTo>
                  <a:cubicBezTo>
                    <a:pt x="18295" y="7132"/>
                    <a:pt x="17976" y="8348"/>
                    <a:pt x="17696" y="9399"/>
                  </a:cubicBezTo>
                  <a:cubicBezTo>
                    <a:pt x="18794" y="11734"/>
                    <a:pt x="19440" y="14666"/>
                    <a:pt x="19440" y="17887"/>
                  </a:cubicBezTo>
                  <a:cubicBezTo>
                    <a:pt x="19440" y="18391"/>
                    <a:pt x="19426" y="18896"/>
                    <a:pt x="19394" y="19390"/>
                  </a:cubicBezTo>
                  <a:cubicBezTo>
                    <a:pt x="19341" y="20265"/>
                    <a:pt x="19778" y="21038"/>
                    <a:pt x="20372" y="21116"/>
                  </a:cubicBezTo>
                  <a:cubicBezTo>
                    <a:pt x="20405" y="21122"/>
                    <a:pt x="20439" y="21124"/>
                    <a:pt x="20471" y="21124"/>
                  </a:cubicBezTo>
                  <a:cubicBezTo>
                    <a:pt x="21024" y="21124"/>
                    <a:pt x="21495" y="20502"/>
                    <a:pt x="21545" y="19677"/>
                  </a:cubicBezTo>
                  <a:cubicBezTo>
                    <a:pt x="21582" y="19089"/>
                    <a:pt x="21600" y="18486"/>
                    <a:pt x="21600" y="17887"/>
                  </a:cubicBezTo>
                  <a:cubicBezTo>
                    <a:pt x="21600" y="13196"/>
                    <a:pt x="20463" y="9004"/>
                    <a:pt x="18596" y="5942"/>
                  </a:cubicBezTo>
                  <a:close/>
                  <a:moveTo>
                    <a:pt x="10801" y="3957"/>
                  </a:moveTo>
                  <a:cubicBezTo>
                    <a:pt x="11273" y="3957"/>
                    <a:pt x="11734" y="4016"/>
                    <a:pt x="12183" y="4127"/>
                  </a:cubicBezTo>
                  <a:cubicBezTo>
                    <a:pt x="12656" y="3256"/>
                    <a:pt x="13186" y="2296"/>
                    <a:pt x="13702" y="1383"/>
                  </a:cubicBezTo>
                  <a:cubicBezTo>
                    <a:pt x="12781" y="990"/>
                    <a:pt x="11810" y="778"/>
                    <a:pt x="10801" y="778"/>
                  </a:cubicBezTo>
                  <a:cubicBezTo>
                    <a:pt x="4744" y="778"/>
                    <a:pt x="0" y="8292"/>
                    <a:pt x="0" y="17887"/>
                  </a:cubicBezTo>
                  <a:cubicBezTo>
                    <a:pt x="0" y="18477"/>
                    <a:pt x="18" y="19068"/>
                    <a:pt x="53" y="19643"/>
                  </a:cubicBezTo>
                  <a:cubicBezTo>
                    <a:pt x="105" y="20519"/>
                    <a:pt x="636" y="21162"/>
                    <a:pt x="1225" y="21086"/>
                  </a:cubicBezTo>
                  <a:cubicBezTo>
                    <a:pt x="1818" y="21007"/>
                    <a:pt x="2258" y="20236"/>
                    <a:pt x="2204" y="19361"/>
                  </a:cubicBezTo>
                  <a:cubicBezTo>
                    <a:pt x="2174" y="18879"/>
                    <a:pt x="2160" y="18383"/>
                    <a:pt x="2160" y="17887"/>
                  </a:cubicBezTo>
                  <a:cubicBezTo>
                    <a:pt x="2160" y="10076"/>
                    <a:pt x="5955" y="3957"/>
                    <a:pt x="10801" y="3957"/>
                  </a:cubicBezTo>
                  <a:close/>
                  <a:moveTo>
                    <a:pt x="8778" y="16036"/>
                  </a:moveTo>
                  <a:cubicBezTo>
                    <a:pt x="8032" y="17937"/>
                    <a:pt x="8535" y="19501"/>
                    <a:pt x="9569" y="20379"/>
                  </a:cubicBezTo>
                  <a:cubicBezTo>
                    <a:pt x="10602" y="21258"/>
                    <a:pt x="11773" y="21116"/>
                    <a:pt x="12519" y="19216"/>
                  </a:cubicBezTo>
                  <a:cubicBezTo>
                    <a:pt x="13265" y="17315"/>
                    <a:pt x="17970" y="355"/>
                    <a:pt x="17561" y="6"/>
                  </a:cubicBezTo>
                  <a:cubicBezTo>
                    <a:pt x="17151" y="-342"/>
                    <a:pt x="9524" y="14136"/>
                    <a:pt x="8778" y="16036"/>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29" name="Group 28"/>
          <p:cNvGrpSpPr/>
          <p:nvPr userDrawn="1"/>
        </p:nvGrpSpPr>
        <p:grpSpPr>
          <a:xfrm>
            <a:off x="6621555" y="3965146"/>
            <a:ext cx="4046445" cy="1277694"/>
            <a:chOff x="6621555" y="4081259"/>
            <a:chExt cx="4046445" cy="1277694"/>
          </a:xfrm>
        </p:grpSpPr>
        <p:grpSp>
          <p:nvGrpSpPr>
            <p:cNvPr id="30" name="Group 29"/>
            <p:cNvGrpSpPr/>
            <p:nvPr/>
          </p:nvGrpSpPr>
          <p:grpSpPr>
            <a:xfrm>
              <a:off x="6621555" y="4081259"/>
              <a:ext cx="4046445" cy="1277694"/>
              <a:chOff x="6621555" y="4081259"/>
              <a:chExt cx="4046445" cy="1277694"/>
            </a:xfrm>
          </p:grpSpPr>
          <p:sp>
            <p:nvSpPr>
              <p:cNvPr id="35" name="Shape 1205"/>
              <p:cNvSpPr/>
              <p:nvPr/>
            </p:nvSpPr>
            <p:spPr>
              <a:xfrm rot="18900000">
                <a:off x="6621555" y="4081259"/>
                <a:ext cx="496823" cy="919482"/>
              </a:xfrm>
              <a:custGeom>
                <a:avLst/>
                <a:gdLst/>
                <a:ahLst/>
                <a:cxnLst>
                  <a:cxn ang="0">
                    <a:pos x="wd2" y="hd2"/>
                  </a:cxn>
                  <a:cxn ang="5400000">
                    <a:pos x="wd2" y="hd2"/>
                  </a:cxn>
                  <a:cxn ang="10800000">
                    <a:pos x="wd2" y="hd2"/>
                  </a:cxn>
                  <a:cxn ang="16200000">
                    <a:pos x="wd2" y="hd2"/>
                  </a:cxn>
                </a:cxnLst>
                <a:rect l="0" t="0" r="r" b="b"/>
                <a:pathLst>
                  <a:path w="20747" h="21445" extrusionOk="0">
                    <a:moveTo>
                      <a:pt x="20462" y="8137"/>
                    </a:moveTo>
                    <a:lnTo>
                      <a:pt x="11670" y="466"/>
                    </a:lnTo>
                    <a:cubicBezTo>
                      <a:pt x="10957" y="-155"/>
                      <a:pt x="9791" y="-155"/>
                      <a:pt x="9079" y="466"/>
                    </a:cubicBezTo>
                    <a:lnTo>
                      <a:pt x="286" y="8137"/>
                    </a:lnTo>
                    <a:cubicBezTo>
                      <a:pt x="-426" y="8759"/>
                      <a:pt x="239" y="9267"/>
                      <a:pt x="1763" y="9267"/>
                    </a:cubicBezTo>
                    <a:lnTo>
                      <a:pt x="2612" y="9267"/>
                    </a:lnTo>
                    <a:lnTo>
                      <a:pt x="2612" y="21445"/>
                    </a:lnTo>
                    <a:lnTo>
                      <a:pt x="18136" y="21445"/>
                    </a:lnTo>
                    <a:lnTo>
                      <a:pt x="18136" y="9267"/>
                    </a:lnTo>
                    <a:lnTo>
                      <a:pt x="18985" y="9267"/>
                    </a:lnTo>
                    <a:cubicBezTo>
                      <a:pt x="20510" y="9267"/>
                      <a:pt x="21174" y="8759"/>
                      <a:pt x="20462" y="8137"/>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1206"/>
              <p:cNvSpPr/>
              <p:nvPr/>
            </p:nvSpPr>
            <p:spPr>
              <a:xfrm rot="18900000">
                <a:off x="6756468" y="4831544"/>
                <a:ext cx="1002499" cy="207481"/>
              </a:xfrm>
              <a:custGeom>
                <a:avLst/>
                <a:gdLst/>
                <a:ahLst/>
                <a:cxnLst>
                  <a:cxn ang="0">
                    <a:pos x="wd2" y="hd2"/>
                  </a:cxn>
                  <a:cxn ang="5400000">
                    <a:pos x="wd2" y="hd2"/>
                  </a:cxn>
                  <a:cxn ang="10800000">
                    <a:pos x="wd2" y="hd2"/>
                  </a:cxn>
                  <a:cxn ang="16200000">
                    <a:pos x="wd2" y="hd2"/>
                  </a:cxn>
                </a:cxnLst>
                <a:rect l="0" t="0" r="r" b="b"/>
                <a:pathLst>
                  <a:path w="21600" h="21600" extrusionOk="0">
                    <a:moveTo>
                      <a:pt x="6841" y="0"/>
                    </a:moveTo>
                    <a:lnTo>
                      <a:pt x="0" y="21600"/>
                    </a:lnTo>
                    <a:lnTo>
                      <a:pt x="21600" y="21600"/>
                    </a:lnTo>
                    <a:lnTo>
                      <a:pt x="14837" y="0"/>
                    </a:lnTo>
                    <a:cubicBezTo>
                      <a:pt x="14837" y="0"/>
                      <a:pt x="6841" y="0"/>
                      <a:pt x="6841"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1207"/>
              <p:cNvSpPr/>
              <p:nvPr/>
            </p:nvSpPr>
            <p:spPr>
              <a:xfrm rot="10800000">
                <a:off x="6980442" y="465138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1" name="Group 1213"/>
            <p:cNvGrpSpPr/>
            <p:nvPr/>
          </p:nvGrpSpPr>
          <p:grpSpPr>
            <a:xfrm>
              <a:off x="10064819" y="4863231"/>
              <a:ext cx="260600" cy="252782"/>
              <a:chOff x="0" y="0"/>
              <a:chExt cx="522094" cy="506430"/>
            </a:xfrm>
            <a:solidFill>
              <a:schemeClr val="accent1"/>
            </a:solidFill>
          </p:grpSpPr>
          <p:sp>
            <p:nvSpPr>
              <p:cNvPr id="32" name="Shape 1210"/>
              <p:cNvSpPr/>
              <p:nvPr/>
            </p:nvSpPr>
            <p:spPr>
              <a:xfrm>
                <a:off x="120341" y="240683"/>
                <a:ext cx="160638" cy="265748"/>
              </a:xfrm>
              <a:custGeom>
                <a:avLst/>
                <a:gdLst/>
                <a:ahLst/>
                <a:cxnLst>
                  <a:cxn ang="0">
                    <a:pos x="wd2" y="hd2"/>
                  </a:cxn>
                  <a:cxn ang="5400000">
                    <a:pos x="wd2" y="hd2"/>
                  </a:cxn>
                  <a:cxn ang="10800000">
                    <a:pos x="wd2" y="hd2"/>
                  </a:cxn>
                  <a:cxn ang="16200000">
                    <a:pos x="wd2" y="hd2"/>
                  </a:cxn>
                </a:cxnLst>
                <a:rect l="0" t="0" r="r" b="b"/>
                <a:pathLst>
                  <a:path w="21600" h="21600" extrusionOk="0">
                    <a:moveTo>
                      <a:pt x="16199" y="281"/>
                    </a:moveTo>
                    <a:lnTo>
                      <a:pt x="16199" y="15073"/>
                    </a:lnTo>
                    <a:cubicBezTo>
                      <a:pt x="16199" y="15923"/>
                      <a:pt x="15651" y="16679"/>
                      <a:pt x="14556" y="17342"/>
                    </a:cubicBezTo>
                    <a:cubicBezTo>
                      <a:pt x="13459" y="18005"/>
                      <a:pt x="12207" y="18336"/>
                      <a:pt x="10801" y="18336"/>
                    </a:cubicBezTo>
                    <a:cubicBezTo>
                      <a:pt x="9395" y="18336"/>
                      <a:pt x="8144" y="18005"/>
                      <a:pt x="7047" y="17342"/>
                    </a:cubicBezTo>
                    <a:cubicBezTo>
                      <a:pt x="5949" y="16679"/>
                      <a:pt x="5401" y="15923"/>
                      <a:pt x="5401" y="15073"/>
                    </a:cubicBezTo>
                    <a:cubicBezTo>
                      <a:pt x="5401" y="14629"/>
                      <a:pt x="5133" y="14247"/>
                      <a:pt x="4599" y="13925"/>
                    </a:cubicBezTo>
                    <a:cubicBezTo>
                      <a:pt x="4063" y="13601"/>
                      <a:pt x="3431" y="13440"/>
                      <a:pt x="2700" y="13440"/>
                    </a:cubicBezTo>
                    <a:cubicBezTo>
                      <a:pt x="1970" y="13440"/>
                      <a:pt x="1335" y="13601"/>
                      <a:pt x="801" y="13925"/>
                    </a:cubicBezTo>
                    <a:cubicBezTo>
                      <a:pt x="268" y="14247"/>
                      <a:pt x="0" y="14629"/>
                      <a:pt x="0" y="15073"/>
                    </a:cubicBezTo>
                    <a:cubicBezTo>
                      <a:pt x="0" y="16841"/>
                      <a:pt x="1070" y="18369"/>
                      <a:pt x="3206" y="19662"/>
                    </a:cubicBezTo>
                    <a:cubicBezTo>
                      <a:pt x="5345" y="20955"/>
                      <a:pt x="7876" y="21600"/>
                      <a:pt x="10801" y="21600"/>
                    </a:cubicBezTo>
                    <a:cubicBezTo>
                      <a:pt x="13724" y="21600"/>
                      <a:pt x="16258" y="20955"/>
                      <a:pt x="18394" y="19662"/>
                    </a:cubicBezTo>
                    <a:cubicBezTo>
                      <a:pt x="20530" y="18369"/>
                      <a:pt x="21600" y="16841"/>
                      <a:pt x="21600" y="15073"/>
                    </a:cubicBezTo>
                    <a:lnTo>
                      <a:pt x="21600" y="281"/>
                    </a:lnTo>
                    <a:cubicBezTo>
                      <a:pt x="20672" y="95"/>
                      <a:pt x="19772" y="0"/>
                      <a:pt x="18900" y="0"/>
                    </a:cubicBezTo>
                    <a:cubicBezTo>
                      <a:pt x="18030" y="0"/>
                      <a:pt x="17127" y="95"/>
                      <a:pt x="16199" y="281"/>
                    </a:cubicBezTo>
                    <a:cubicBezTo>
                      <a:pt x="16199" y="281"/>
                      <a:pt x="16199" y="281"/>
                      <a:pt x="16199" y="281"/>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sp>
            <p:nvSpPr>
              <p:cNvPr id="33" name="Shape 1211"/>
              <p:cNvSpPr/>
              <p:nvPr/>
            </p:nvSpPr>
            <p:spPr>
              <a:xfrm>
                <a:off x="240683" y="0"/>
                <a:ext cx="40165" cy="508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8535"/>
                    </a:lnTo>
                    <a:cubicBezTo>
                      <a:pt x="21600" y="6225"/>
                      <a:pt x="20528" y="4219"/>
                      <a:pt x="18394" y="2533"/>
                    </a:cubicBezTo>
                    <a:cubicBezTo>
                      <a:pt x="16261" y="847"/>
                      <a:pt x="13722" y="0"/>
                      <a:pt x="10800" y="0"/>
                    </a:cubicBezTo>
                    <a:cubicBezTo>
                      <a:pt x="7878" y="0"/>
                      <a:pt x="5349" y="847"/>
                      <a:pt x="3206" y="2533"/>
                    </a:cubicBezTo>
                    <a:cubicBezTo>
                      <a:pt x="1072" y="4229"/>
                      <a:pt x="0" y="6225"/>
                      <a:pt x="0" y="8535"/>
                    </a:cubicBezTo>
                    <a:lnTo>
                      <a:pt x="0" y="21600"/>
                    </a:lnTo>
                    <a:cubicBezTo>
                      <a:pt x="4733" y="21424"/>
                      <a:pt x="8322" y="21336"/>
                      <a:pt x="10800" y="21336"/>
                    </a:cubicBezTo>
                    <a:cubicBezTo>
                      <a:pt x="13278" y="21336"/>
                      <a:pt x="16878" y="21424"/>
                      <a:pt x="21600" y="21600"/>
                    </a:cubicBezTo>
                    <a:cubicBezTo>
                      <a:pt x="21600"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sp>
            <p:nvSpPr>
              <p:cNvPr id="34" name="Shape 1212"/>
              <p:cNvSpPr/>
              <p:nvPr/>
            </p:nvSpPr>
            <p:spPr>
              <a:xfrm>
                <a:off x="0" y="62577"/>
                <a:ext cx="522095" cy="229670"/>
              </a:xfrm>
              <a:custGeom>
                <a:avLst/>
                <a:gdLst/>
                <a:ahLst/>
                <a:cxnLst>
                  <a:cxn ang="0">
                    <a:pos x="wd2" y="hd2"/>
                  </a:cxn>
                  <a:cxn ang="5400000">
                    <a:pos x="wd2" y="hd2"/>
                  </a:cxn>
                  <a:cxn ang="10800000">
                    <a:pos x="wd2" y="hd2"/>
                  </a:cxn>
                  <a:cxn ang="16200000">
                    <a:pos x="wd2" y="hd2"/>
                  </a:cxn>
                </a:cxnLst>
                <a:rect l="0" t="0" r="r" b="b"/>
                <a:pathLst>
                  <a:path w="21600" h="21600" extrusionOk="0">
                    <a:moveTo>
                      <a:pt x="21587" y="17469"/>
                    </a:moveTo>
                    <a:cubicBezTo>
                      <a:pt x="21300" y="14754"/>
                      <a:pt x="20801" y="12280"/>
                      <a:pt x="20087" y="10046"/>
                    </a:cubicBezTo>
                    <a:cubicBezTo>
                      <a:pt x="19373" y="7815"/>
                      <a:pt x="18532" y="5976"/>
                      <a:pt x="17563" y="4529"/>
                    </a:cubicBezTo>
                    <a:cubicBezTo>
                      <a:pt x="16593" y="3084"/>
                      <a:pt x="15527" y="1967"/>
                      <a:pt x="14363" y="1180"/>
                    </a:cubicBezTo>
                    <a:cubicBezTo>
                      <a:pt x="13199" y="393"/>
                      <a:pt x="12011" y="0"/>
                      <a:pt x="10800" y="0"/>
                    </a:cubicBezTo>
                    <a:cubicBezTo>
                      <a:pt x="9155" y="0"/>
                      <a:pt x="7596" y="668"/>
                      <a:pt x="6120" y="2006"/>
                    </a:cubicBezTo>
                    <a:cubicBezTo>
                      <a:pt x="4645" y="3345"/>
                      <a:pt x="3355" y="5355"/>
                      <a:pt x="2252" y="8041"/>
                    </a:cubicBezTo>
                    <a:cubicBezTo>
                      <a:pt x="1149" y="10726"/>
                      <a:pt x="402" y="13868"/>
                      <a:pt x="13" y="17469"/>
                    </a:cubicBezTo>
                    <a:cubicBezTo>
                      <a:pt x="5" y="17507"/>
                      <a:pt x="0" y="17576"/>
                      <a:pt x="0" y="17675"/>
                    </a:cubicBezTo>
                    <a:cubicBezTo>
                      <a:pt x="0" y="17930"/>
                      <a:pt x="41" y="18152"/>
                      <a:pt x="124" y="18339"/>
                    </a:cubicBezTo>
                    <a:cubicBezTo>
                      <a:pt x="205" y="18526"/>
                      <a:pt x="303" y="18618"/>
                      <a:pt x="415" y="18618"/>
                    </a:cubicBezTo>
                    <a:cubicBezTo>
                      <a:pt x="510" y="18618"/>
                      <a:pt x="610" y="18521"/>
                      <a:pt x="714" y="18324"/>
                    </a:cubicBezTo>
                    <a:cubicBezTo>
                      <a:pt x="1138" y="17419"/>
                      <a:pt x="1540" y="16740"/>
                      <a:pt x="1921" y="16287"/>
                    </a:cubicBezTo>
                    <a:cubicBezTo>
                      <a:pt x="2302" y="15836"/>
                      <a:pt x="2743" y="15610"/>
                      <a:pt x="3245" y="15610"/>
                    </a:cubicBezTo>
                    <a:cubicBezTo>
                      <a:pt x="3834" y="15610"/>
                      <a:pt x="4388" y="15974"/>
                      <a:pt x="4906" y="16701"/>
                    </a:cubicBezTo>
                    <a:cubicBezTo>
                      <a:pt x="5426" y="17428"/>
                      <a:pt x="5872" y="18383"/>
                      <a:pt x="6244" y="19563"/>
                    </a:cubicBezTo>
                    <a:cubicBezTo>
                      <a:pt x="6304" y="19760"/>
                      <a:pt x="6380" y="20035"/>
                      <a:pt x="6471" y="20388"/>
                    </a:cubicBezTo>
                    <a:cubicBezTo>
                      <a:pt x="6562" y="20744"/>
                      <a:pt x="6625" y="20979"/>
                      <a:pt x="6659" y="21097"/>
                    </a:cubicBezTo>
                    <a:cubicBezTo>
                      <a:pt x="6754" y="21432"/>
                      <a:pt x="6875" y="21600"/>
                      <a:pt x="7022" y="21600"/>
                    </a:cubicBezTo>
                    <a:cubicBezTo>
                      <a:pt x="7178" y="21600"/>
                      <a:pt x="7304" y="21432"/>
                      <a:pt x="7399" y="21097"/>
                    </a:cubicBezTo>
                    <a:cubicBezTo>
                      <a:pt x="7434" y="20979"/>
                      <a:pt x="7496" y="20744"/>
                      <a:pt x="7587" y="20388"/>
                    </a:cubicBezTo>
                    <a:cubicBezTo>
                      <a:pt x="7678" y="20035"/>
                      <a:pt x="7754" y="19760"/>
                      <a:pt x="7814" y="19563"/>
                    </a:cubicBezTo>
                    <a:cubicBezTo>
                      <a:pt x="8186" y="18383"/>
                      <a:pt x="8630" y="17428"/>
                      <a:pt x="9145" y="16701"/>
                    </a:cubicBezTo>
                    <a:cubicBezTo>
                      <a:pt x="9660" y="15974"/>
                      <a:pt x="10211" y="15610"/>
                      <a:pt x="10800" y="15610"/>
                    </a:cubicBezTo>
                    <a:cubicBezTo>
                      <a:pt x="11388" y="15610"/>
                      <a:pt x="11940" y="15972"/>
                      <a:pt x="12455" y="16701"/>
                    </a:cubicBezTo>
                    <a:cubicBezTo>
                      <a:pt x="12970" y="17428"/>
                      <a:pt x="13414" y="18383"/>
                      <a:pt x="13786" y="19563"/>
                    </a:cubicBezTo>
                    <a:cubicBezTo>
                      <a:pt x="13846" y="19760"/>
                      <a:pt x="13922" y="20035"/>
                      <a:pt x="14013" y="20388"/>
                    </a:cubicBezTo>
                    <a:cubicBezTo>
                      <a:pt x="14104" y="20744"/>
                      <a:pt x="14166" y="20979"/>
                      <a:pt x="14201" y="21097"/>
                    </a:cubicBezTo>
                    <a:cubicBezTo>
                      <a:pt x="14296" y="21432"/>
                      <a:pt x="14421" y="21600"/>
                      <a:pt x="14578" y="21600"/>
                    </a:cubicBezTo>
                    <a:cubicBezTo>
                      <a:pt x="14725" y="21600"/>
                      <a:pt x="14845" y="21432"/>
                      <a:pt x="14941" y="21097"/>
                    </a:cubicBezTo>
                    <a:cubicBezTo>
                      <a:pt x="14975" y="20979"/>
                      <a:pt x="15038" y="20744"/>
                      <a:pt x="15129" y="20388"/>
                    </a:cubicBezTo>
                    <a:cubicBezTo>
                      <a:pt x="15220" y="20035"/>
                      <a:pt x="15296" y="19760"/>
                      <a:pt x="15356" y="19563"/>
                    </a:cubicBezTo>
                    <a:cubicBezTo>
                      <a:pt x="15729" y="18383"/>
                      <a:pt x="16175" y="17428"/>
                      <a:pt x="16694" y="16701"/>
                    </a:cubicBezTo>
                    <a:cubicBezTo>
                      <a:pt x="17212" y="15972"/>
                      <a:pt x="17766" y="15610"/>
                      <a:pt x="18355" y="15610"/>
                    </a:cubicBezTo>
                    <a:cubicBezTo>
                      <a:pt x="18857" y="15610"/>
                      <a:pt x="19298" y="15836"/>
                      <a:pt x="19679" y="16287"/>
                    </a:cubicBezTo>
                    <a:cubicBezTo>
                      <a:pt x="20060" y="16740"/>
                      <a:pt x="20462" y="17419"/>
                      <a:pt x="20886" y="18324"/>
                    </a:cubicBezTo>
                    <a:cubicBezTo>
                      <a:pt x="20990" y="18521"/>
                      <a:pt x="21090" y="18618"/>
                      <a:pt x="21185" y="18618"/>
                    </a:cubicBezTo>
                    <a:cubicBezTo>
                      <a:pt x="21297" y="18618"/>
                      <a:pt x="21395" y="18526"/>
                      <a:pt x="21477" y="18339"/>
                    </a:cubicBezTo>
                    <a:cubicBezTo>
                      <a:pt x="21559" y="18152"/>
                      <a:pt x="21600" y="17930"/>
                      <a:pt x="21600" y="17675"/>
                    </a:cubicBezTo>
                    <a:cubicBezTo>
                      <a:pt x="21600" y="17576"/>
                      <a:pt x="21595" y="17507"/>
                      <a:pt x="21587" y="17469"/>
                    </a:cubicBezTo>
                    <a:cubicBezTo>
                      <a:pt x="21587" y="17469"/>
                      <a:pt x="21587" y="17469"/>
                      <a:pt x="21587" y="17469"/>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sp>
        <p:nvSpPr>
          <p:cNvPr id="14" name="Picture Placeholder 9"/>
          <p:cNvSpPr>
            <a:spLocks noGrp="1"/>
          </p:cNvSpPr>
          <p:nvPr>
            <p:ph type="pic" sz="quarter" idx="14"/>
          </p:nvPr>
        </p:nvSpPr>
        <p:spPr>
          <a:xfrm>
            <a:off x="5013688" y="2447326"/>
            <a:ext cx="2170652" cy="2488446"/>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5" name="Text Placeholder 4"/>
          <p:cNvSpPr>
            <a:spLocks noGrp="1"/>
          </p:cNvSpPr>
          <p:nvPr>
            <p:ph type="body" sz="quarter" idx="10" hasCustomPrompt="1"/>
          </p:nvPr>
        </p:nvSpPr>
        <p:spPr>
          <a:xfrm>
            <a:off x="2463746" y="2213502"/>
            <a:ext cx="1700986" cy="408745"/>
          </a:xfrm>
        </p:spPr>
        <p:txBody>
          <a:bodyPr lIns="0" tIns="0" rIns="0" bIns="0" anchor="ctr">
            <a:normAutofit/>
          </a:bodyPr>
          <a:lstStyle>
            <a:lvl1pPr marL="0" indent="0">
              <a:buNone/>
              <a:defRPr sz="1600">
                <a:solidFill>
                  <a:schemeClr val="accent1"/>
                </a:solidFill>
              </a:defRPr>
            </a:lvl1pPr>
          </a:lstStyle>
          <a:p>
            <a:r>
              <a:rPr lang="en-GB" b="1" dirty="0" smtClean="0"/>
              <a:t>Friendly</a:t>
            </a:r>
            <a:endParaRPr lang="en-GB" b="1" dirty="0"/>
          </a:p>
        </p:txBody>
      </p:sp>
      <p:sp>
        <p:nvSpPr>
          <p:cNvPr id="6" name="Text Placeholder 5"/>
          <p:cNvSpPr>
            <a:spLocks noGrp="1"/>
          </p:cNvSpPr>
          <p:nvPr>
            <p:ph type="body" sz="quarter" idx="11" hasCustomPrompt="1"/>
          </p:nvPr>
        </p:nvSpPr>
        <p:spPr>
          <a:xfrm>
            <a:off x="2457861" y="2953009"/>
            <a:ext cx="2113997" cy="43358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39" name="Text Placeholder 4"/>
          <p:cNvSpPr>
            <a:spLocks noGrp="1"/>
          </p:cNvSpPr>
          <p:nvPr>
            <p:ph type="body" sz="quarter" idx="15" hasCustomPrompt="1"/>
          </p:nvPr>
        </p:nvSpPr>
        <p:spPr>
          <a:xfrm>
            <a:off x="2463746" y="4675534"/>
            <a:ext cx="1700986" cy="408745"/>
          </a:xfrm>
        </p:spPr>
        <p:txBody>
          <a:bodyPr lIns="0" tIns="0" rIns="0" bIns="0" anchor="ctr">
            <a:normAutofit/>
          </a:bodyPr>
          <a:lstStyle>
            <a:lvl1pPr marL="0" indent="0">
              <a:buNone/>
              <a:defRPr sz="1600">
                <a:solidFill>
                  <a:schemeClr val="accent1"/>
                </a:solidFill>
              </a:defRPr>
            </a:lvl1pPr>
          </a:lstStyle>
          <a:p>
            <a:r>
              <a:rPr lang="en-GB" b="1" dirty="0" smtClean="0"/>
              <a:t>Honest</a:t>
            </a:r>
          </a:p>
        </p:txBody>
      </p:sp>
      <p:sp>
        <p:nvSpPr>
          <p:cNvPr id="40" name="Text Placeholder 4"/>
          <p:cNvSpPr>
            <a:spLocks noGrp="1"/>
          </p:cNvSpPr>
          <p:nvPr>
            <p:ph type="body" sz="quarter" idx="16" hasCustomPrompt="1"/>
          </p:nvPr>
        </p:nvSpPr>
        <p:spPr>
          <a:xfrm>
            <a:off x="8053981" y="2213502"/>
            <a:ext cx="1700986" cy="408745"/>
          </a:xfrm>
        </p:spPr>
        <p:txBody>
          <a:bodyPr lIns="0" tIns="0" rIns="0" bIns="0" anchor="ctr">
            <a:normAutofit/>
          </a:bodyPr>
          <a:lstStyle>
            <a:lvl1pPr marL="0" indent="0" algn="r">
              <a:buNone/>
              <a:defRPr sz="1600">
                <a:solidFill>
                  <a:schemeClr val="accent1"/>
                </a:solidFill>
              </a:defRPr>
            </a:lvl1pPr>
          </a:lstStyle>
          <a:p>
            <a:r>
              <a:rPr lang="en-GB" b="1" dirty="0" smtClean="0"/>
              <a:t>Speed</a:t>
            </a:r>
          </a:p>
        </p:txBody>
      </p:sp>
      <p:sp>
        <p:nvSpPr>
          <p:cNvPr id="41" name="Text Placeholder 4"/>
          <p:cNvSpPr>
            <a:spLocks noGrp="1"/>
          </p:cNvSpPr>
          <p:nvPr>
            <p:ph type="body" sz="quarter" idx="17" hasCustomPrompt="1"/>
          </p:nvPr>
        </p:nvSpPr>
        <p:spPr>
          <a:xfrm>
            <a:off x="8053981" y="4675534"/>
            <a:ext cx="1700986" cy="408745"/>
          </a:xfrm>
        </p:spPr>
        <p:txBody>
          <a:bodyPr lIns="0" tIns="0" rIns="0" bIns="0" anchor="ctr">
            <a:normAutofit/>
          </a:bodyPr>
          <a:lstStyle>
            <a:lvl1pPr marL="0" indent="0" algn="r">
              <a:buNone/>
              <a:defRPr sz="1600">
                <a:solidFill>
                  <a:schemeClr val="accent1"/>
                </a:solidFill>
              </a:defRPr>
            </a:lvl1pPr>
          </a:lstStyle>
          <a:p>
            <a:r>
              <a:rPr lang="en-GB" b="1" dirty="0" smtClean="0"/>
              <a:t>Guarantee</a:t>
            </a:r>
          </a:p>
        </p:txBody>
      </p:sp>
      <p:sp>
        <p:nvSpPr>
          <p:cNvPr id="42" name="Text Placeholder 5"/>
          <p:cNvSpPr>
            <a:spLocks noGrp="1"/>
          </p:cNvSpPr>
          <p:nvPr>
            <p:ph type="body" sz="quarter" idx="18" hasCustomPrompt="1"/>
          </p:nvPr>
        </p:nvSpPr>
        <p:spPr>
          <a:xfrm>
            <a:off x="2457861" y="5418022"/>
            <a:ext cx="2113997" cy="43358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43" name="Text Placeholder 5"/>
          <p:cNvSpPr>
            <a:spLocks noGrp="1"/>
          </p:cNvSpPr>
          <p:nvPr>
            <p:ph type="body" sz="quarter" idx="19" hasCustomPrompt="1"/>
          </p:nvPr>
        </p:nvSpPr>
        <p:spPr>
          <a:xfrm>
            <a:off x="7633579" y="2953009"/>
            <a:ext cx="2113997" cy="433582"/>
          </a:xfrm>
        </p:spPr>
        <p:txBody>
          <a:bodyPr lIns="0" tIns="0" rIns="0" bIns="0">
            <a:normAutofit/>
          </a:bodyPr>
          <a:lstStyle>
            <a:lvl1pPr marL="0" indent="0" algn="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44" name="Text Placeholder 5"/>
          <p:cNvSpPr>
            <a:spLocks noGrp="1"/>
          </p:cNvSpPr>
          <p:nvPr>
            <p:ph type="body" sz="quarter" idx="20" hasCustomPrompt="1"/>
          </p:nvPr>
        </p:nvSpPr>
        <p:spPr>
          <a:xfrm>
            <a:off x="7633579" y="5418022"/>
            <a:ext cx="2113997" cy="433582"/>
          </a:xfrm>
        </p:spPr>
        <p:txBody>
          <a:bodyPr lIns="0" tIns="0" rIns="0" bIns="0">
            <a:normAutofit/>
          </a:bodyPr>
          <a:lstStyle>
            <a:lvl1pPr marL="0" indent="0" algn="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Tree>
    <p:extLst>
      <p:ext uri="{BB962C8B-B14F-4D97-AF65-F5344CB8AC3E}">
        <p14:creationId xmlns:p14="http://schemas.microsoft.com/office/powerpoint/2010/main" val="34772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par>
                          <p:cTn id="18" fill="hold">
                            <p:stCondLst>
                              <p:cond delay="1500"/>
                            </p:stCondLst>
                            <p:childTnLst>
                              <p:par>
                                <p:cTn id="19" presetID="18" presetClass="entr" presetSubtype="9"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strips(upLeft)">
                                      <p:cBhvr>
                                        <p:cTn id="21" dur="500"/>
                                        <p:tgtEl>
                                          <p:spTgt spid="10"/>
                                        </p:tgtEl>
                                      </p:cBhvr>
                                    </p:animEffec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par>
                          <p:cTn id="29" fill="hold">
                            <p:stCondLst>
                              <p:cond delay="2500"/>
                            </p:stCondLst>
                            <p:childTnLst>
                              <p:par>
                                <p:cTn id="30" presetID="18" presetClass="entr" presetSubtype="3"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strips(upRight)">
                                      <p:cBhvr>
                                        <p:cTn id="32" dur="500"/>
                                        <p:tgtEl>
                                          <p:spTgt spid="23"/>
                                        </p:tgtEl>
                                      </p:cBhvr>
                                    </p:animEffect>
                                  </p:childTnLst>
                                </p:cTn>
                              </p:par>
                            </p:childTnLst>
                          </p:cTn>
                        </p:par>
                        <p:par>
                          <p:cTn id="33" fill="hold">
                            <p:stCondLst>
                              <p:cond delay="3000"/>
                            </p:stCondLst>
                            <p:childTnLst>
                              <p:par>
                                <p:cTn id="34" presetID="1" presetClass="entr" presetSubtype="0" fill="hold" grpId="0" nodeType="afterEffect">
                                  <p:stCondLst>
                                    <p:cond delay="0"/>
                                  </p:stCondLst>
                                  <p:childTnLst>
                                    <p:set>
                                      <p:cBhvr>
                                        <p:cTn id="35" dur="1" fill="hold">
                                          <p:stCondLst>
                                            <p:cond delay="0"/>
                                          </p:stCondLst>
                                        </p:cTn>
                                        <p:tgtEl>
                                          <p:spTgt spid="40">
                                            <p:txEl>
                                              <p:pRg st="0" end="0"/>
                                            </p:txEl>
                                          </p:spTgt>
                                        </p:tgtEl>
                                        <p:attrNameLst>
                                          <p:attrName>style.visibility</p:attrName>
                                        </p:attrNameLst>
                                      </p:cBhvr>
                                      <p:to>
                                        <p:strVal val="visible"/>
                                      </p:to>
                                    </p:se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43">
                                            <p:txEl>
                                              <p:pRg st="0" end="0"/>
                                            </p:txEl>
                                          </p:spTgt>
                                        </p:tgtEl>
                                        <p:attrNameLst>
                                          <p:attrName>style.visibility</p:attrName>
                                        </p:attrNameLst>
                                      </p:cBhvr>
                                      <p:to>
                                        <p:strVal val="visible"/>
                                      </p:to>
                                    </p:set>
                                    <p:animEffect transition="in" filter="wipe(right)">
                                      <p:cBhvr>
                                        <p:cTn id="39" dur="500"/>
                                        <p:tgtEl>
                                          <p:spTgt spid="43">
                                            <p:txEl>
                                              <p:pRg st="0" end="0"/>
                                            </p:txEl>
                                          </p:spTgt>
                                        </p:tgtEl>
                                      </p:cBhvr>
                                    </p:animEffect>
                                  </p:childTnLst>
                                </p:cTn>
                              </p:par>
                            </p:childTnLst>
                          </p:cTn>
                        </p:par>
                        <p:par>
                          <p:cTn id="40" fill="hold">
                            <p:stCondLst>
                              <p:cond delay="3500"/>
                            </p:stCondLst>
                            <p:childTnLst>
                              <p:par>
                                <p:cTn id="41" presetID="18" presetClass="entr" presetSubtype="12"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strips(downLeft)">
                                      <p:cBhvr>
                                        <p:cTn id="43" dur="500"/>
                                        <p:tgtEl>
                                          <p:spTgt spid="18"/>
                                        </p:tgtEl>
                                      </p:cBhvr>
                                    </p:animEffect>
                                  </p:childTnLst>
                                </p:cTn>
                              </p:par>
                            </p:childTnLst>
                          </p:cTn>
                        </p:par>
                        <p:par>
                          <p:cTn id="44" fill="hold">
                            <p:stCondLst>
                              <p:cond delay="4000"/>
                            </p:stCondLst>
                            <p:childTnLst>
                              <p:par>
                                <p:cTn id="45" presetID="1" presetClass="entr" presetSubtype="0" fill="hold" grpId="0" nodeType="afterEffect">
                                  <p:stCondLst>
                                    <p:cond delay="0"/>
                                  </p:stCondLst>
                                  <p:childTnLst>
                                    <p:set>
                                      <p:cBhvr>
                                        <p:cTn id="46" dur="1" fill="hold">
                                          <p:stCondLst>
                                            <p:cond delay="0"/>
                                          </p:stCondLst>
                                        </p:cTn>
                                        <p:tgtEl>
                                          <p:spTgt spid="39">
                                            <p:txEl>
                                              <p:pRg st="0" end="0"/>
                                            </p:txEl>
                                          </p:spTgt>
                                        </p:tgtEl>
                                        <p:attrNameLst>
                                          <p:attrName>style.visibility</p:attrName>
                                        </p:attrNameLst>
                                      </p:cBhvr>
                                      <p:to>
                                        <p:strVal val="visible"/>
                                      </p:to>
                                    </p:se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42">
                                            <p:txEl>
                                              <p:pRg st="0" end="0"/>
                                            </p:txEl>
                                          </p:spTgt>
                                        </p:tgtEl>
                                        <p:attrNameLst>
                                          <p:attrName>style.visibility</p:attrName>
                                        </p:attrNameLst>
                                      </p:cBhvr>
                                      <p:to>
                                        <p:strVal val="visible"/>
                                      </p:to>
                                    </p:set>
                                    <p:animEffect transition="in" filter="wipe(left)">
                                      <p:cBhvr>
                                        <p:cTn id="50" dur="500"/>
                                        <p:tgtEl>
                                          <p:spTgt spid="42">
                                            <p:txEl>
                                              <p:pRg st="0" end="0"/>
                                            </p:txEl>
                                          </p:spTgt>
                                        </p:tgtEl>
                                      </p:cBhvr>
                                    </p:animEffect>
                                  </p:childTnLst>
                                </p:cTn>
                              </p:par>
                            </p:childTnLst>
                          </p:cTn>
                        </p:par>
                        <p:par>
                          <p:cTn id="51" fill="hold">
                            <p:stCondLst>
                              <p:cond delay="4500"/>
                            </p:stCondLst>
                            <p:childTnLst>
                              <p:par>
                                <p:cTn id="52" presetID="18" presetClass="entr" presetSubtype="6"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strips(downRight)">
                                      <p:cBhvr>
                                        <p:cTn id="54" dur="500"/>
                                        <p:tgtEl>
                                          <p:spTgt spid="29"/>
                                        </p:tgtEl>
                                      </p:cBhvr>
                                    </p:animEffect>
                                  </p:childTnLst>
                                </p:cTn>
                              </p:par>
                            </p:childTnLst>
                          </p:cTn>
                        </p:par>
                        <p:par>
                          <p:cTn id="55" fill="hold">
                            <p:stCondLst>
                              <p:cond delay="5000"/>
                            </p:stCondLst>
                            <p:childTnLst>
                              <p:par>
                                <p:cTn id="56" presetID="1" presetClass="entr" presetSubtype="0" fill="hold" grpId="0" nodeType="after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childTnLst>
                                </p:cTn>
                              </p:par>
                            </p:childTnLst>
                          </p:cTn>
                        </p:par>
                        <p:par>
                          <p:cTn id="58" fill="hold">
                            <p:stCondLst>
                              <p:cond delay="5000"/>
                            </p:stCondLst>
                            <p:childTnLst>
                              <p:par>
                                <p:cTn id="59" presetID="22" presetClass="entr" presetSubtype="2" fill="hold" grpId="0" nodeType="afterEffect">
                                  <p:stCondLst>
                                    <p:cond delay="0"/>
                                  </p:stCondLst>
                                  <p:childTnLst>
                                    <p:set>
                                      <p:cBhvr>
                                        <p:cTn id="60" dur="1" fill="hold">
                                          <p:stCondLst>
                                            <p:cond delay="0"/>
                                          </p:stCondLst>
                                        </p:cTn>
                                        <p:tgtEl>
                                          <p:spTgt spid="44">
                                            <p:txEl>
                                              <p:pRg st="0" end="0"/>
                                            </p:txEl>
                                          </p:spTgt>
                                        </p:tgtEl>
                                        <p:attrNameLst>
                                          <p:attrName>style.visibility</p:attrName>
                                        </p:attrNameLst>
                                      </p:cBhvr>
                                      <p:to>
                                        <p:strVal val="visible"/>
                                      </p:to>
                                    </p:set>
                                    <p:animEffect transition="in" filter="wipe(right)">
                                      <p:cBhvr>
                                        <p:cTn id="61"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14" grpId="0" animBg="1"/>
      <p:bldP spid="5" grpId="0" build="p">
        <p:tmplLst>
          <p:tmpl lvl="1">
            <p:tnLst>
              <p:par>
                <p:cTn presetID="1"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39" grpId="0" build="p">
        <p:tmplLst>
          <p:tmpl lvl="1">
            <p:tnLst>
              <p:par>
                <p:cTn presetID="1"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childTnLst>
                </p:cTn>
              </p:par>
            </p:tnLst>
          </p:tmpl>
        </p:tmplLst>
      </p:bldP>
      <p:bldP spid="40" grpId="0" build="p">
        <p:tmplLst>
          <p:tmpl lvl="1">
            <p:tnLst>
              <p:par>
                <p:cTn presetID="1"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childTnLst>
                </p:cTn>
              </p:par>
            </p:tnLst>
          </p:tmpl>
        </p:tmplLst>
      </p:bldP>
      <p:bldP spid="41" grpId="0" build="p">
        <p:tmplLst>
          <p:tmpl lvl="1">
            <p:tnLst>
              <p:par>
                <p:cTn presetID="1"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childTnLst>
                </p:cTn>
              </p:par>
            </p:tnLst>
          </p:tmpl>
        </p:tmplLst>
      </p:bldP>
      <p:bldP spid="42" grpId="0" build="p">
        <p:tmplLst>
          <p:tmpl lvl="1">
            <p:tnLst>
              <p:par>
                <p:cTn presetID="22" presetClass="entr" presetSubtype="8"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2" presetClass="entr" presetSubtype="2"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right)">
                      <p:cBhvr>
                        <p:cTn dur="500"/>
                        <p:tgtEl>
                          <p:spTgt spid="44"/>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10" name="Shape 99"/>
          <p:cNvSpPr/>
          <p:nvPr userDrawn="1"/>
        </p:nvSpPr>
        <p:spPr>
          <a:xfrm>
            <a:off x="8028915" y="2269398"/>
            <a:ext cx="1861164" cy="21490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2" name="Group 11"/>
          <p:cNvGrpSpPr/>
          <p:nvPr userDrawn="1"/>
        </p:nvGrpSpPr>
        <p:grpSpPr>
          <a:xfrm>
            <a:off x="8731034" y="3890478"/>
            <a:ext cx="456926" cy="527613"/>
            <a:chOff x="17919278" y="6927914"/>
            <a:chExt cx="997257" cy="1151532"/>
          </a:xfrm>
        </p:grpSpPr>
        <p:sp>
          <p:nvSpPr>
            <p:cNvPr id="13" name="Shape 110"/>
            <p:cNvSpPr/>
            <p:nvPr/>
          </p:nvSpPr>
          <p:spPr>
            <a:xfrm>
              <a:off x="17919278" y="6927914"/>
              <a:ext cx="997257" cy="11515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111"/>
            <p:cNvSpPr/>
            <p:nvPr/>
          </p:nvSpPr>
          <p:spPr>
            <a:xfrm>
              <a:off x="18125458" y="7272599"/>
              <a:ext cx="584897" cy="411361"/>
            </a:xfrm>
            <a:custGeom>
              <a:avLst/>
              <a:gdLst/>
              <a:ahLst/>
              <a:cxnLst>
                <a:cxn ang="0">
                  <a:pos x="wd2" y="hd2"/>
                </a:cxn>
                <a:cxn ang="5400000">
                  <a:pos x="wd2" y="hd2"/>
                </a:cxn>
                <a:cxn ang="10800000">
                  <a:pos x="wd2" y="hd2"/>
                </a:cxn>
                <a:cxn ang="16200000">
                  <a:pos x="wd2" y="hd2"/>
                </a:cxn>
              </a:cxnLst>
              <a:rect l="0" t="0" r="r" b="b"/>
              <a:pathLst>
                <a:path w="21600" h="21600" extrusionOk="0">
                  <a:moveTo>
                    <a:pt x="12592" y="12487"/>
                  </a:moveTo>
                  <a:cubicBezTo>
                    <a:pt x="12600" y="12622"/>
                    <a:pt x="12568" y="12735"/>
                    <a:pt x="12497" y="12825"/>
                  </a:cubicBezTo>
                  <a:cubicBezTo>
                    <a:pt x="12426" y="12915"/>
                    <a:pt x="12343" y="12959"/>
                    <a:pt x="12248" y="12959"/>
                  </a:cubicBezTo>
                  <a:lnTo>
                    <a:pt x="9352" y="12959"/>
                  </a:lnTo>
                  <a:cubicBezTo>
                    <a:pt x="9257" y="12959"/>
                    <a:pt x="9174" y="12915"/>
                    <a:pt x="9103" y="12825"/>
                  </a:cubicBezTo>
                  <a:cubicBezTo>
                    <a:pt x="9032" y="12735"/>
                    <a:pt x="9000" y="12622"/>
                    <a:pt x="9008" y="12487"/>
                  </a:cubicBezTo>
                  <a:lnTo>
                    <a:pt x="9008" y="12419"/>
                  </a:lnTo>
                  <a:lnTo>
                    <a:pt x="9293" y="7020"/>
                  </a:lnTo>
                  <a:cubicBezTo>
                    <a:pt x="9301" y="6874"/>
                    <a:pt x="9344" y="6748"/>
                    <a:pt x="9424" y="6640"/>
                  </a:cubicBezTo>
                  <a:cubicBezTo>
                    <a:pt x="9503" y="6533"/>
                    <a:pt x="9594" y="6480"/>
                    <a:pt x="9696" y="6480"/>
                  </a:cubicBezTo>
                  <a:lnTo>
                    <a:pt x="11904" y="6480"/>
                  </a:lnTo>
                  <a:cubicBezTo>
                    <a:pt x="12006" y="6480"/>
                    <a:pt x="12097" y="6533"/>
                    <a:pt x="12177" y="6640"/>
                  </a:cubicBezTo>
                  <a:cubicBezTo>
                    <a:pt x="12256" y="6748"/>
                    <a:pt x="12299" y="6874"/>
                    <a:pt x="12307" y="7020"/>
                  </a:cubicBezTo>
                  <a:lnTo>
                    <a:pt x="12592" y="12419"/>
                  </a:lnTo>
                  <a:cubicBezTo>
                    <a:pt x="12592" y="12419"/>
                    <a:pt x="12592" y="12487"/>
                    <a:pt x="12592" y="12487"/>
                  </a:cubicBezTo>
                  <a:close/>
                  <a:moveTo>
                    <a:pt x="21291" y="18410"/>
                  </a:moveTo>
                  <a:lnTo>
                    <a:pt x="16342" y="793"/>
                  </a:lnTo>
                  <a:cubicBezTo>
                    <a:pt x="16279" y="579"/>
                    <a:pt x="16176" y="393"/>
                    <a:pt x="16034" y="237"/>
                  </a:cubicBezTo>
                  <a:cubicBezTo>
                    <a:pt x="15891" y="79"/>
                    <a:pt x="15741" y="0"/>
                    <a:pt x="15583" y="0"/>
                  </a:cubicBezTo>
                  <a:lnTo>
                    <a:pt x="11559" y="0"/>
                  </a:lnTo>
                  <a:cubicBezTo>
                    <a:pt x="11662" y="0"/>
                    <a:pt x="11753" y="54"/>
                    <a:pt x="11832" y="160"/>
                  </a:cubicBezTo>
                  <a:cubicBezTo>
                    <a:pt x="11911" y="267"/>
                    <a:pt x="11955" y="393"/>
                    <a:pt x="11963" y="540"/>
                  </a:cubicBezTo>
                  <a:lnTo>
                    <a:pt x="12141" y="3780"/>
                  </a:lnTo>
                  <a:cubicBezTo>
                    <a:pt x="12149" y="3937"/>
                    <a:pt x="12117" y="4067"/>
                    <a:pt x="12046" y="4168"/>
                  </a:cubicBezTo>
                  <a:cubicBezTo>
                    <a:pt x="11975" y="4269"/>
                    <a:pt x="11888" y="4319"/>
                    <a:pt x="11785" y="4319"/>
                  </a:cubicBezTo>
                  <a:lnTo>
                    <a:pt x="9815" y="4319"/>
                  </a:lnTo>
                  <a:cubicBezTo>
                    <a:pt x="9712" y="4319"/>
                    <a:pt x="9625" y="4269"/>
                    <a:pt x="9554" y="4168"/>
                  </a:cubicBezTo>
                  <a:cubicBezTo>
                    <a:pt x="9483" y="4067"/>
                    <a:pt x="9451" y="3937"/>
                    <a:pt x="9459" y="3780"/>
                  </a:cubicBezTo>
                  <a:lnTo>
                    <a:pt x="9637" y="540"/>
                  </a:lnTo>
                  <a:cubicBezTo>
                    <a:pt x="9645" y="393"/>
                    <a:pt x="9688" y="267"/>
                    <a:pt x="9767" y="160"/>
                  </a:cubicBezTo>
                  <a:cubicBezTo>
                    <a:pt x="9847" y="54"/>
                    <a:pt x="9937" y="0"/>
                    <a:pt x="10040" y="0"/>
                  </a:cubicBezTo>
                  <a:lnTo>
                    <a:pt x="6017" y="0"/>
                  </a:lnTo>
                  <a:cubicBezTo>
                    <a:pt x="5859" y="0"/>
                    <a:pt x="5709" y="79"/>
                    <a:pt x="5566" y="237"/>
                  </a:cubicBezTo>
                  <a:cubicBezTo>
                    <a:pt x="5424" y="393"/>
                    <a:pt x="5321" y="579"/>
                    <a:pt x="5258" y="793"/>
                  </a:cubicBezTo>
                  <a:lnTo>
                    <a:pt x="309" y="18410"/>
                  </a:lnTo>
                  <a:cubicBezTo>
                    <a:pt x="103" y="19108"/>
                    <a:pt x="0" y="19760"/>
                    <a:pt x="0" y="20368"/>
                  </a:cubicBezTo>
                  <a:cubicBezTo>
                    <a:pt x="0" y="21189"/>
                    <a:pt x="182" y="21600"/>
                    <a:pt x="546" y="21600"/>
                  </a:cubicBezTo>
                  <a:lnTo>
                    <a:pt x="8901" y="21600"/>
                  </a:lnTo>
                  <a:cubicBezTo>
                    <a:pt x="8798" y="21600"/>
                    <a:pt x="8711" y="21546"/>
                    <a:pt x="8640" y="21439"/>
                  </a:cubicBezTo>
                  <a:cubicBezTo>
                    <a:pt x="8569" y="21332"/>
                    <a:pt x="8537" y="21206"/>
                    <a:pt x="8545" y="21060"/>
                  </a:cubicBezTo>
                  <a:lnTo>
                    <a:pt x="8783" y="16741"/>
                  </a:lnTo>
                  <a:cubicBezTo>
                    <a:pt x="8791" y="16594"/>
                    <a:pt x="8834" y="16467"/>
                    <a:pt x="8913" y="16360"/>
                  </a:cubicBezTo>
                  <a:cubicBezTo>
                    <a:pt x="8992" y="16253"/>
                    <a:pt x="9083" y="16201"/>
                    <a:pt x="9186" y="16201"/>
                  </a:cubicBezTo>
                  <a:lnTo>
                    <a:pt x="12414" y="16201"/>
                  </a:lnTo>
                  <a:cubicBezTo>
                    <a:pt x="12517" y="16201"/>
                    <a:pt x="12608" y="16253"/>
                    <a:pt x="12687" y="16360"/>
                  </a:cubicBezTo>
                  <a:cubicBezTo>
                    <a:pt x="12766" y="16467"/>
                    <a:pt x="12809" y="16594"/>
                    <a:pt x="12818" y="16741"/>
                  </a:cubicBezTo>
                  <a:lnTo>
                    <a:pt x="13055" y="21060"/>
                  </a:lnTo>
                  <a:cubicBezTo>
                    <a:pt x="13063" y="21206"/>
                    <a:pt x="13031" y="21332"/>
                    <a:pt x="12960" y="21439"/>
                  </a:cubicBezTo>
                  <a:cubicBezTo>
                    <a:pt x="12889" y="21546"/>
                    <a:pt x="12802" y="21600"/>
                    <a:pt x="12699" y="21600"/>
                  </a:cubicBezTo>
                  <a:lnTo>
                    <a:pt x="21054" y="21600"/>
                  </a:lnTo>
                  <a:cubicBezTo>
                    <a:pt x="21418" y="21600"/>
                    <a:pt x="21600" y="21189"/>
                    <a:pt x="21600" y="20368"/>
                  </a:cubicBezTo>
                  <a:cubicBezTo>
                    <a:pt x="21600" y="19760"/>
                    <a:pt x="21497" y="19108"/>
                    <a:pt x="21291" y="18410"/>
                  </a:cubicBezTo>
                  <a:cubicBezTo>
                    <a:pt x="21291" y="18410"/>
                    <a:pt x="21291" y="18410"/>
                    <a:pt x="21291" y="1841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16" name="Shape 105"/>
          <p:cNvSpPr/>
          <p:nvPr userDrawn="1"/>
        </p:nvSpPr>
        <p:spPr>
          <a:xfrm>
            <a:off x="2303842" y="2269398"/>
            <a:ext cx="1861165" cy="21490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7" name="Group 16"/>
          <p:cNvGrpSpPr/>
          <p:nvPr userDrawn="1"/>
        </p:nvGrpSpPr>
        <p:grpSpPr>
          <a:xfrm>
            <a:off x="3005962" y="3890478"/>
            <a:ext cx="456926" cy="527613"/>
            <a:chOff x="5424113" y="6927914"/>
            <a:chExt cx="997257" cy="1151532"/>
          </a:xfrm>
        </p:grpSpPr>
        <p:sp>
          <p:nvSpPr>
            <p:cNvPr id="18" name="Shape 113"/>
            <p:cNvSpPr/>
            <p:nvPr/>
          </p:nvSpPr>
          <p:spPr>
            <a:xfrm>
              <a:off x="5424113" y="6927914"/>
              <a:ext cx="997257" cy="11515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9" name="Shape 114"/>
            <p:cNvSpPr/>
            <p:nvPr/>
          </p:nvSpPr>
          <p:spPr>
            <a:xfrm>
              <a:off x="5747454" y="7250488"/>
              <a:ext cx="350574" cy="506383"/>
            </a:xfrm>
            <a:custGeom>
              <a:avLst/>
              <a:gdLst/>
              <a:ahLst/>
              <a:cxnLst>
                <a:cxn ang="0">
                  <a:pos x="wd2" y="hd2"/>
                </a:cxn>
                <a:cxn ang="5400000">
                  <a:pos x="wd2" y="hd2"/>
                </a:cxn>
                <a:cxn ang="10800000">
                  <a:pos x="wd2" y="hd2"/>
                </a:cxn>
                <a:cxn ang="16200000">
                  <a:pos x="wd2" y="hd2"/>
                </a:cxn>
              </a:cxnLst>
              <a:rect l="0" t="0" r="r" b="b"/>
              <a:pathLst>
                <a:path w="21600" h="21600" extrusionOk="0">
                  <a:moveTo>
                    <a:pt x="9000" y="9554"/>
                  </a:moveTo>
                  <a:cubicBezTo>
                    <a:pt x="9000" y="9675"/>
                    <a:pt x="8944" y="9774"/>
                    <a:pt x="8831" y="9853"/>
                  </a:cubicBezTo>
                  <a:cubicBezTo>
                    <a:pt x="8719" y="9931"/>
                    <a:pt x="8575" y="9970"/>
                    <a:pt x="8400" y="9970"/>
                  </a:cubicBezTo>
                  <a:cubicBezTo>
                    <a:pt x="8226" y="9970"/>
                    <a:pt x="8082" y="9931"/>
                    <a:pt x="7968" y="9853"/>
                  </a:cubicBezTo>
                  <a:cubicBezTo>
                    <a:pt x="7856" y="9775"/>
                    <a:pt x="7800" y="9675"/>
                    <a:pt x="7800" y="9554"/>
                  </a:cubicBezTo>
                  <a:lnTo>
                    <a:pt x="7800" y="3739"/>
                  </a:lnTo>
                  <a:cubicBezTo>
                    <a:pt x="7800" y="3618"/>
                    <a:pt x="7856" y="3518"/>
                    <a:pt x="7968" y="3440"/>
                  </a:cubicBezTo>
                  <a:cubicBezTo>
                    <a:pt x="8082" y="3362"/>
                    <a:pt x="8226" y="3323"/>
                    <a:pt x="8400" y="3323"/>
                  </a:cubicBezTo>
                  <a:cubicBezTo>
                    <a:pt x="8575" y="3323"/>
                    <a:pt x="8719" y="3362"/>
                    <a:pt x="8831" y="3440"/>
                  </a:cubicBezTo>
                  <a:cubicBezTo>
                    <a:pt x="8944" y="3518"/>
                    <a:pt x="9000" y="3618"/>
                    <a:pt x="9000" y="3739"/>
                  </a:cubicBezTo>
                  <a:cubicBezTo>
                    <a:pt x="9000" y="3739"/>
                    <a:pt x="9000" y="9554"/>
                    <a:pt x="9000" y="9554"/>
                  </a:cubicBezTo>
                  <a:close/>
                  <a:moveTo>
                    <a:pt x="20128" y="11248"/>
                  </a:moveTo>
                  <a:cubicBezTo>
                    <a:pt x="19147" y="10396"/>
                    <a:pt x="18038" y="9970"/>
                    <a:pt x="16800" y="9970"/>
                  </a:cubicBezTo>
                  <a:lnTo>
                    <a:pt x="16800" y="3323"/>
                  </a:lnTo>
                  <a:cubicBezTo>
                    <a:pt x="17450" y="3323"/>
                    <a:pt x="18012" y="3159"/>
                    <a:pt x="18487" y="2830"/>
                  </a:cubicBezTo>
                  <a:cubicBezTo>
                    <a:pt x="18963" y="2501"/>
                    <a:pt x="19200" y="2111"/>
                    <a:pt x="19200" y="1662"/>
                  </a:cubicBezTo>
                  <a:cubicBezTo>
                    <a:pt x="19200" y="1211"/>
                    <a:pt x="18963" y="822"/>
                    <a:pt x="18487" y="493"/>
                  </a:cubicBezTo>
                  <a:cubicBezTo>
                    <a:pt x="18012" y="164"/>
                    <a:pt x="17450" y="0"/>
                    <a:pt x="16800" y="0"/>
                  </a:cubicBezTo>
                  <a:lnTo>
                    <a:pt x="4800" y="0"/>
                  </a:lnTo>
                  <a:cubicBezTo>
                    <a:pt x="4150" y="0"/>
                    <a:pt x="3587" y="164"/>
                    <a:pt x="3113" y="493"/>
                  </a:cubicBezTo>
                  <a:cubicBezTo>
                    <a:pt x="2637" y="822"/>
                    <a:pt x="2400" y="1211"/>
                    <a:pt x="2400" y="1662"/>
                  </a:cubicBezTo>
                  <a:cubicBezTo>
                    <a:pt x="2400" y="2111"/>
                    <a:pt x="2637" y="2501"/>
                    <a:pt x="3113" y="2830"/>
                  </a:cubicBezTo>
                  <a:cubicBezTo>
                    <a:pt x="3587" y="3159"/>
                    <a:pt x="4150" y="3323"/>
                    <a:pt x="4800" y="3323"/>
                  </a:cubicBezTo>
                  <a:lnTo>
                    <a:pt x="4800" y="9970"/>
                  </a:lnTo>
                  <a:cubicBezTo>
                    <a:pt x="3562" y="9970"/>
                    <a:pt x="2453" y="10396"/>
                    <a:pt x="1472" y="11248"/>
                  </a:cubicBezTo>
                  <a:cubicBezTo>
                    <a:pt x="491" y="12100"/>
                    <a:pt x="0" y="13059"/>
                    <a:pt x="0" y="14123"/>
                  </a:cubicBezTo>
                  <a:cubicBezTo>
                    <a:pt x="0" y="14348"/>
                    <a:pt x="119" y="14543"/>
                    <a:pt x="356" y="14707"/>
                  </a:cubicBezTo>
                  <a:cubicBezTo>
                    <a:pt x="594" y="14871"/>
                    <a:pt x="875" y="14954"/>
                    <a:pt x="1200" y="14954"/>
                  </a:cubicBezTo>
                  <a:lnTo>
                    <a:pt x="8775" y="14954"/>
                  </a:lnTo>
                  <a:lnTo>
                    <a:pt x="10200" y="21250"/>
                  </a:lnTo>
                  <a:cubicBezTo>
                    <a:pt x="10263" y="21483"/>
                    <a:pt x="10463" y="21600"/>
                    <a:pt x="10800" y="21600"/>
                  </a:cubicBezTo>
                  <a:lnTo>
                    <a:pt x="10819" y="21600"/>
                  </a:lnTo>
                  <a:cubicBezTo>
                    <a:pt x="10969" y="21600"/>
                    <a:pt x="11097" y="21564"/>
                    <a:pt x="11203" y="21491"/>
                  </a:cubicBezTo>
                  <a:cubicBezTo>
                    <a:pt x="11309" y="21417"/>
                    <a:pt x="11375" y="21328"/>
                    <a:pt x="11400" y="21224"/>
                  </a:cubicBezTo>
                  <a:lnTo>
                    <a:pt x="12356" y="14954"/>
                  </a:lnTo>
                  <a:lnTo>
                    <a:pt x="20400" y="14954"/>
                  </a:lnTo>
                  <a:cubicBezTo>
                    <a:pt x="20725" y="14954"/>
                    <a:pt x="21007" y="14871"/>
                    <a:pt x="21244" y="14707"/>
                  </a:cubicBezTo>
                  <a:cubicBezTo>
                    <a:pt x="21481" y="14543"/>
                    <a:pt x="21600" y="14348"/>
                    <a:pt x="21600" y="14123"/>
                  </a:cubicBezTo>
                  <a:cubicBezTo>
                    <a:pt x="21600" y="13059"/>
                    <a:pt x="21109" y="12100"/>
                    <a:pt x="20128" y="11248"/>
                  </a:cubicBezTo>
                  <a:cubicBezTo>
                    <a:pt x="20128" y="11248"/>
                    <a:pt x="20128" y="11248"/>
                    <a:pt x="20128" y="11248"/>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303842" y="3201243"/>
            <a:ext cx="1871784" cy="240457"/>
          </a:xfrm>
        </p:spPr>
        <p:txBody>
          <a:bodyPr lIns="0" tIns="0" rIns="0" bIns="0">
            <a:normAutofit/>
          </a:bodyPr>
          <a:lstStyle>
            <a:lvl1pPr marL="0" indent="0" algn="ctr">
              <a:buNone/>
              <a:defRPr sz="1600">
                <a:solidFill>
                  <a:schemeClr val="accent1"/>
                </a:solidFill>
              </a:defRPr>
            </a:lvl1pPr>
          </a:lstStyle>
          <a:p>
            <a:pPr lvl="0"/>
            <a:r>
              <a:rPr lang="en-US" dirty="0" smtClean="0"/>
              <a:t>Mission</a:t>
            </a:r>
          </a:p>
        </p:txBody>
      </p:sp>
      <p:sp>
        <p:nvSpPr>
          <p:cNvPr id="6" name="Text Placeholder 5"/>
          <p:cNvSpPr>
            <a:spLocks noGrp="1"/>
          </p:cNvSpPr>
          <p:nvPr>
            <p:ph type="body" sz="quarter" idx="11" hasCustomPrompt="1"/>
          </p:nvPr>
        </p:nvSpPr>
        <p:spPr>
          <a:xfrm>
            <a:off x="1875669" y="4831756"/>
            <a:ext cx="2704955" cy="921344"/>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quasi</a:t>
            </a:r>
          </a:p>
        </p:txBody>
      </p:sp>
      <p:sp>
        <p:nvSpPr>
          <p:cNvPr id="14" name="Picture Placeholder 9"/>
          <p:cNvSpPr>
            <a:spLocks noGrp="1"/>
          </p:cNvSpPr>
          <p:nvPr>
            <p:ph type="pic" sz="quarter" idx="14"/>
          </p:nvPr>
        </p:nvSpPr>
        <p:spPr>
          <a:xfrm>
            <a:off x="4953806" y="2054414"/>
            <a:ext cx="2296929" cy="2643730"/>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21" name="Text Placeholder 4"/>
          <p:cNvSpPr>
            <a:spLocks noGrp="1"/>
          </p:cNvSpPr>
          <p:nvPr>
            <p:ph type="body" sz="quarter" idx="15" hasCustomPrompt="1"/>
          </p:nvPr>
        </p:nvSpPr>
        <p:spPr>
          <a:xfrm>
            <a:off x="8018295" y="3201243"/>
            <a:ext cx="1871784" cy="240457"/>
          </a:xfrm>
        </p:spPr>
        <p:txBody>
          <a:bodyPr lIns="0" tIns="0" rIns="0" bIns="0">
            <a:normAutofit/>
          </a:bodyPr>
          <a:lstStyle>
            <a:lvl1pPr marL="0" indent="0" algn="ctr">
              <a:buNone/>
              <a:defRPr sz="1600">
                <a:solidFill>
                  <a:schemeClr val="accent1"/>
                </a:solidFill>
              </a:defRPr>
            </a:lvl1pPr>
          </a:lstStyle>
          <a:p>
            <a:pPr lvl="0"/>
            <a:r>
              <a:rPr lang="en-US" dirty="0" smtClean="0"/>
              <a:t>Vision</a:t>
            </a:r>
          </a:p>
        </p:txBody>
      </p:sp>
      <p:sp>
        <p:nvSpPr>
          <p:cNvPr id="22" name="Text Placeholder 5"/>
          <p:cNvSpPr>
            <a:spLocks noGrp="1"/>
          </p:cNvSpPr>
          <p:nvPr>
            <p:ph type="body" sz="quarter" idx="16" hasCustomPrompt="1"/>
          </p:nvPr>
        </p:nvSpPr>
        <p:spPr>
          <a:xfrm>
            <a:off x="7601709" y="4831756"/>
            <a:ext cx="2704955" cy="921344"/>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quasi</a:t>
            </a:r>
          </a:p>
        </p:txBody>
      </p:sp>
    </p:spTree>
    <p:extLst>
      <p:ext uri="{BB962C8B-B14F-4D97-AF65-F5344CB8AC3E}">
        <p14:creationId xmlns:p14="http://schemas.microsoft.com/office/powerpoint/2010/main" val="248344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9" presetClass="entr" presetSubtype="0" decel="10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 calcmode="lin" valueType="num">
                                      <p:cBhvr>
                                        <p:cTn id="17" dur="500" fill="hold"/>
                                        <p:tgtEl>
                                          <p:spTgt spid="14"/>
                                        </p:tgtEl>
                                        <p:attrNameLst>
                                          <p:attrName>style.rotation</p:attrName>
                                        </p:attrNameLst>
                                      </p:cBhvr>
                                      <p:tavLst>
                                        <p:tav tm="0">
                                          <p:val>
                                            <p:fltVal val="360"/>
                                          </p:val>
                                        </p:tav>
                                        <p:tav tm="100000">
                                          <p:val>
                                            <p:fltVal val="0"/>
                                          </p:val>
                                        </p:tav>
                                      </p:tavLst>
                                    </p:anim>
                                    <p:animEffect transition="in" filter="fade">
                                      <p:cBhvr>
                                        <p:cTn id="18" dur="500"/>
                                        <p:tgtEl>
                                          <p:spTgt spid="1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500"/>
                                        <p:tgtEl>
                                          <p:spTgt spid="5">
                                            <p:txEl>
                                              <p:pRg st="0" end="0"/>
                                            </p:txEl>
                                          </p:spTgt>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dissolve">
                                      <p:cBhvr>
                                        <p:cTn id="29" dur="500"/>
                                        <p:tgtEl>
                                          <p:spTgt spid="17"/>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wipe(up)">
                                      <p:cBhvr>
                                        <p:cTn id="33" dur="500"/>
                                        <p:tgtEl>
                                          <p:spTgt spid="6">
                                            <p:txEl>
                                              <p:pRg st="0" end="0"/>
                                            </p:txEl>
                                          </p:spTgt>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xEl>
                                              <p:pRg st="0" end="0"/>
                                            </p:txEl>
                                          </p:spTgt>
                                        </p:tgtEl>
                                        <p:attrNameLst>
                                          <p:attrName>style.visibility</p:attrName>
                                        </p:attrNameLst>
                                      </p:cBhvr>
                                      <p:to>
                                        <p:strVal val="visible"/>
                                      </p:to>
                                    </p:set>
                                    <p:animEffect transition="in" filter="fade">
                                      <p:cBhvr>
                                        <p:cTn id="40" dur="500"/>
                                        <p:tgtEl>
                                          <p:spTgt spid="21">
                                            <p:txEl>
                                              <p:pRg st="0" end="0"/>
                                            </p:txEl>
                                          </p:spTgt>
                                        </p:tgtEl>
                                      </p:cBhvr>
                                    </p:animEffect>
                                  </p:childTnLst>
                                </p:cTn>
                              </p:par>
                            </p:childTnLst>
                          </p:cTn>
                        </p:par>
                        <p:par>
                          <p:cTn id="41" fill="hold">
                            <p:stCondLst>
                              <p:cond delay="3500"/>
                            </p:stCondLst>
                            <p:childTnLst>
                              <p:par>
                                <p:cTn id="42" presetID="9"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22">
                                            <p:txEl>
                                              <p:pRg st="0" end="0"/>
                                            </p:txEl>
                                          </p:spTgt>
                                        </p:tgtEl>
                                        <p:attrNameLst>
                                          <p:attrName>style.visibility</p:attrName>
                                        </p:attrNameLst>
                                      </p:cBhvr>
                                      <p:to>
                                        <p:strVal val="visible"/>
                                      </p:to>
                                    </p:set>
                                    <p:animEffect transition="in" filter="wipe(up)">
                                      <p:cBhvr>
                                        <p:cTn id="48"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22" presetClass="entr" presetSubtype="1"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up)">
                      <p:cBhvr>
                        <p:cTn dur="500"/>
                        <p:tgtEl>
                          <p:spTgt spid="6"/>
                        </p:tgtEl>
                      </p:cBhvr>
                    </p:animEffect>
                  </p:childTnLst>
                </p:cTn>
              </p:par>
            </p:tnLst>
          </p:tmpl>
        </p:tmplLst>
      </p:bldP>
      <p:bldP spid="14" grpId="0" animBg="1"/>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22" presetClass="entr" presetSubtype="1"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9315"/>
            <a:ext cx="9144000" cy="734572"/>
          </a:xfrm>
        </p:spPr>
        <p:txBody>
          <a:bodyPr anchor="b">
            <a:normAutofit/>
          </a:bodyPr>
          <a:lstStyle>
            <a:lvl1pPr algn="ctr">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196455"/>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5" name="Text Placeholder 4"/>
          <p:cNvSpPr>
            <a:spLocks noGrp="1"/>
          </p:cNvSpPr>
          <p:nvPr>
            <p:ph type="body" sz="quarter" idx="10" hasCustomPrompt="1"/>
          </p:nvPr>
        </p:nvSpPr>
        <p:spPr>
          <a:xfrm>
            <a:off x="6100762" y="2489200"/>
            <a:ext cx="4567238" cy="408745"/>
          </a:xfrm>
        </p:spPr>
        <p:txBody>
          <a:bodyPr>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6100762" y="3249735"/>
            <a:ext cx="3335338" cy="2068513"/>
          </a:xfrm>
        </p:spPr>
        <p:txBody>
          <a:bodyPr>
            <a:normAutofit/>
          </a:bodyPr>
          <a:lstStyle>
            <a:lvl1pPr marL="0" indent="0">
              <a:lnSpc>
                <a:spcPct val="1500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0" name="Picture Placeholder 9"/>
          <p:cNvSpPr>
            <a:spLocks noGrp="1"/>
          </p:cNvSpPr>
          <p:nvPr>
            <p:ph type="pic" sz="quarter" idx="12"/>
          </p:nvPr>
        </p:nvSpPr>
        <p:spPr>
          <a:xfrm>
            <a:off x="858838" y="2691116"/>
            <a:ext cx="3607435" cy="2152332"/>
          </a:xfrm>
          <a:prstGeom prst="rect">
            <a:avLst/>
          </a:pr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23790987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11353615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6608514" y="2460642"/>
            <a:ext cx="2652619" cy="336516"/>
          </a:xfrm>
        </p:spPr>
        <p:txBody>
          <a:bodyPr lIns="0" tIns="0" rIns="0" bIns="0">
            <a:normAutofit/>
          </a:bodyPr>
          <a:lstStyle>
            <a:lvl1pPr marL="0" indent="0">
              <a:buNone/>
              <a:defRPr sz="1600">
                <a:solidFill>
                  <a:schemeClr val="accent1"/>
                </a:solidFill>
              </a:defRPr>
            </a:lvl1pPr>
          </a:lstStyle>
          <a:p>
            <a:pPr lvl="0"/>
            <a:r>
              <a:rPr lang="en-US" dirty="0" smtClean="0"/>
              <a:t>App Detail :</a:t>
            </a:r>
          </a:p>
        </p:txBody>
      </p:sp>
      <p:sp>
        <p:nvSpPr>
          <p:cNvPr id="6" name="Text Placeholder 5"/>
          <p:cNvSpPr>
            <a:spLocks noGrp="1"/>
          </p:cNvSpPr>
          <p:nvPr>
            <p:ph type="body" sz="quarter" idx="11" hasCustomPrompt="1"/>
          </p:nvPr>
        </p:nvSpPr>
        <p:spPr>
          <a:xfrm>
            <a:off x="7086104" y="3017111"/>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12" name="Shape 998"/>
          <p:cNvSpPr/>
          <p:nvPr userDrawn="1"/>
        </p:nvSpPr>
        <p:spPr>
          <a:xfrm>
            <a:off x="6608514" y="305292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1001"/>
          <p:cNvSpPr/>
          <p:nvPr userDrawn="1"/>
        </p:nvSpPr>
        <p:spPr>
          <a:xfrm>
            <a:off x="6608514" y="365176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4" name="Shape 1004"/>
          <p:cNvSpPr/>
          <p:nvPr userDrawn="1"/>
        </p:nvSpPr>
        <p:spPr>
          <a:xfrm>
            <a:off x="6608514" y="425060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5" name="Group 995"/>
          <p:cNvGrpSpPr/>
          <p:nvPr userDrawn="1"/>
        </p:nvGrpSpPr>
        <p:grpSpPr>
          <a:xfrm>
            <a:off x="1524000" y="2464324"/>
            <a:ext cx="4576923" cy="3287938"/>
            <a:chOff x="0" y="0"/>
            <a:chExt cx="9072622" cy="6517526"/>
          </a:xfrm>
          <a:solidFill>
            <a:schemeClr val="accent1"/>
          </a:solidFill>
        </p:grpSpPr>
        <p:sp>
          <p:nvSpPr>
            <p:cNvPr id="16" name="Shape 993"/>
            <p:cNvSpPr/>
            <p:nvPr/>
          </p:nvSpPr>
          <p:spPr>
            <a:xfrm>
              <a:off x="3124344" y="5211060"/>
              <a:ext cx="2844388" cy="1306467"/>
            </a:xfrm>
            <a:custGeom>
              <a:avLst/>
              <a:gdLst/>
              <a:ahLst/>
              <a:cxnLst>
                <a:cxn ang="0">
                  <a:pos x="wd2" y="hd2"/>
                </a:cxn>
                <a:cxn ang="5400000">
                  <a:pos x="wd2" y="hd2"/>
                </a:cxn>
                <a:cxn ang="10800000">
                  <a:pos x="wd2" y="hd2"/>
                </a:cxn>
                <a:cxn ang="16200000">
                  <a:pos x="wd2" y="hd2"/>
                </a:cxn>
              </a:cxnLst>
              <a:rect l="0" t="0" r="r" b="b"/>
              <a:pathLst>
                <a:path w="20251" h="21600" extrusionOk="0">
                  <a:moveTo>
                    <a:pt x="19920" y="18845"/>
                  </a:moveTo>
                  <a:cubicBezTo>
                    <a:pt x="19920" y="18845"/>
                    <a:pt x="18823" y="16641"/>
                    <a:pt x="18203" y="15208"/>
                  </a:cubicBezTo>
                  <a:cubicBezTo>
                    <a:pt x="17583" y="13776"/>
                    <a:pt x="17393" y="12122"/>
                    <a:pt x="17393" y="12122"/>
                  </a:cubicBezTo>
                  <a:cubicBezTo>
                    <a:pt x="16916" y="0"/>
                    <a:pt x="16916" y="0"/>
                    <a:pt x="16916" y="0"/>
                  </a:cubicBezTo>
                  <a:cubicBezTo>
                    <a:pt x="3326" y="0"/>
                    <a:pt x="3326" y="0"/>
                    <a:pt x="3326" y="0"/>
                  </a:cubicBezTo>
                  <a:cubicBezTo>
                    <a:pt x="2849" y="12122"/>
                    <a:pt x="2849" y="12122"/>
                    <a:pt x="2849" y="12122"/>
                  </a:cubicBezTo>
                  <a:cubicBezTo>
                    <a:pt x="2849" y="12122"/>
                    <a:pt x="2659" y="13886"/>
                    <a:pt x="2087" y="15318"/>
                  </a:cubicBezTo>
                  <a:cubicBezTo>
                    <a:pt x="1467" y="16751"/>
                    <a:pt x="322" y="18955"/>
                    <a:pt x="322" y="18955"/>
                  </a:cubicBezTo>
                  <a:cubicBezTo>
                    <a:pt x="322" y="18955"/>
                    <a:pt x="-679" y="20608"/>
                    <a:pt x="847" y="21049"/>
                  </a:cubicBezTo>
                  <a:cubicBezTo>
                    <a:pt x="1705" y="21380"/>
                    <a:pt x="5567" y="21600"/>
                    <a:pt x="8667" y="21600"/>
                  </a:cubicBezTo>
                  <a:cubicBezTo>
                    <a:pt x="11575" y="21600"/>
                    <a:pt x="11575" y="21600"/>
                    <a:pt x="11575" y="21600"/>
                  </a:cubicBezTo>
                  <a:cubicBezTo>
                    <a:pt x="14770" y="21600"/>
                    <a:pt x="18537" y="21380"/>
                    <a:pt x="19443" y="21049"/>
                  </a:cubicBezTo>
                  <a:cubicBezTo>
                    <a:pt x="20921" y="20498"/>
                    <a:pt x="19920" y="18845"/>
                    <a:pt x="19920" y="18845"/>
                  </a:cubicBezTo>
                  <a:close/>
                </a:path>
              </a:pathLst>
            </a:custGeom>
            <a:grp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994"/>
            <p:cNvSpPr/>
            <p:nvPr/>
          </p:nvSpPr>
          <p:spPr>
            <a:xfrm>
              <a:off x="0" y="0"/>
              <a:ext cx="9072623" cy="5544381"/>
            </a:xfrm>
            <a:custGeom>
              <a:avLst/>
              <a:gdLst/>
              <a:ahLst/>
              <a:cxnLst>
                <a:cxn ang="0">
                  <a:pos x="wd2" y="hd2"/>
                </a:cxn>
                <a:cxn ang="5400000">
                  <a:pos x="wd2" y="hd2"/>
                </a:cxn>
                <a:cxn ang="10800000">
                  <a:pos x="wd2" y="hd2"/>
                </a:cxn>
                <a:cxn ang="16200000">
                  <a:pos x="wd2" y="hd2"/>
                </a:cxn>
              </a:cxnLst>
              <a:rect l="0" t="0" r="r" b="b"/>
              <a:pathLst>
                <a:path w="21600" h="21600" extrusionOk="0">
                  <a:moveTo>
                    <a:pt x="21074" y="0"/>
                  </a:moveTo>
                  <a:cubicBezTo>
                    <a:pt x="558" y="0"/>
                    <a:pt x="558" y="0"/>
                    <a:pt x="558" y="0"/>
                  </a:cubicBezTo>
                  <a:cubicBezTo>
                    <a:pt x="255" y="0"/>
                    <a:pt x="0" y="443"/>
                    <a:pt x="0" y="939"/>
                  </a:cubicBezTo>
                  <a:cubicBezTo>
                    <a:pt x="0" y="20661"/>
                    <a:pt x="0" y="20661"/>
                    <a:pt x="0" y="20661"/>
                  </a:cubicBezTo>
                  <a:cubicBezTo>
                    <a:pt x="0" y="21157"/>
                    <a:pt x="255" y="21600"/>
                    <a:pt x="558" y="21600"/>
                  </a:cubicBezTo>
                  <a:cubicBezTo>
                    <a:pt x="8156" y="21600"/>
                    <a:pt x="8156" y="21600"/>
                    <a:pt x="8156" y="21600"/>
                  </a:cubicBezTo>
                  <a:cubicBezTo>
                    <a:pt x="8586" y="21600"/>
                    <a:pt x="8586" y="21600"/>
                    <a:pt x="8586" y="21600"/>
                  </a:cubicBezTo>
                  <a:cubicBezTo>
                    <a:pt x="13062" y="21600"/>
                    <a:pt x="13062" y="21600"/>
                    <a:pt x="13062" y="21600"/>
                  </a:cubicBezTo>
                  <a:cubicBezTo>
                    <a:pt x="13524" y="21600"/>
                    <a:pt x="13524" y="21600"/>
                    <a:pt x="13524" y="21600"/>
                  </a:cubicBezTo>
                  <a:cubicBezTo>
                    <a:pt x="21074" y="21600"/>
                    <a:pt x="21074" y="21600"/>
                    <a:pt x="21074" y="21600"/>
                  </a:cubicBezTo>
                  <a:cubicBezTo>
                    <a:pt x="21377" y="21600"/>
                    <a:pt x="21600" y="21157"/>
                    <a:pt x="21600" y="20661"/>
                  </a:cubicBezTo>
                  <a:cubicBezTo>
                    <a:pt x="21600" y="939"/>
                    <a:pt x="21600" y="939"/>
                    <a:pt x="21600" y="939"/>
                  </a:cubicBezTo>
                  <a:cubicBezTo>
                    <a:pt x="21600" y="443"/>
                    <a:pt x="21377" y="0"/>
                    <a:pt x="21074" y="0"/>
                  </a:cubicBezTo>
                  <a:close/>
                  <a:moveTo>
                    <a:pt x="20708" y="20035"/>
                  </a:moveTo>
                  <a:cubicBezTo>
                    <a:pt x="828" y="20035"/>
                    <a:pt x="828" y="20035"/>
                    <a:pt x="828" y="20035"/>
                  </a:cubicBezTo>
                  <a:cubicBezTo>
                    <a:pt x="828" y="1565"/>
                    <a:pt x="828" y="1565"/>
                    <a:pt x="828" y="1565"/>
                  </a:cubicBezTo>
                  <a:cubicBezTo>
                    <a:pt x="20708" y="1565"/>
                    <a:pt x="20708" y="1565"/>
                    <a:pt x="20708" y="1565"/>
                  </a:cubicBezTo>
                  <a:lnTo>
                    <a:pt x="20708" y="20035"/>
                  </a:lnTo>
                  <a:close/>
                </a:path>
              </a:pathLst>
            </a:custGeom>
            <a:grp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7" name="Picture Placeholder 6"/>
          <p:cNvSpPr>
            <a:spLocks noGrp="1"/>
          </p:cNvSpPr>
          <p:nvPr>
            <p:ph type="pic" sz="quarter" idx="14"/>
          </p:nvPr>
        </p:nvSpPr>
        <p:spPr>
          <a:xfrm>
            <a:off x="1704340" y="2628900"/>
            <a:ext cx="4216400" cy="2433801"/>
          </a:xfrm>
          <a:solidFill>
            <a:schemeClr val="bg1">
              <a:lumMod val="65000"/>
            </a:schemeClr>
          </a:solidFill>
          <a:ln>
            <a:noFill/>
          </a:ln>
        </p:spPr>
        <p:txBody>
          <a:bodyPr>
            <a:normAutofit/>
          </a:bodyPr>
          <a:lstStyle>
            <a:lvl1pPr>
              <a:defRPr sz="1400"/>
            </a:lvl1pPr>
          </a:lstStyle>
          <a:p>
            <a:endParaRPr lang="en-GB" dirty="0"/>
          </a:p>
        </p:txBody>
      </p:sp>
      <p:sp>
        <p:nvSpPr>
          <p:cNvPr id="18" name="Text Placeholder 5"/>
          <p:cNvSpPr>
            <a:spLocks noGrp="1"/>
          </p:cNvSpPr>
          <p:nvPr>
            <p:ph type="body" sz="quarter" idx="15" hasCustomPrompt="1"/>
          </p:nvPr>
        </p:nvSpPr>
        <p:spPr>
          <a:xfrm>
            <a:off x="7086104" y="3606426"/>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19" name="Text Placeholder 5"/>
          <p:cNvSpPr>
            <a:spLocks noGrp="1"/>
          </p:cNvSpPr>
          <p:nvPr>
            <p:ph type="body" sz="quarter" idx="16" hasCustomPrompt="1"/>
          </p:nvPr>
        </p:nvSpPr>
        <p:spPr>
          <a:xfrm>
            <a:off x="7086104" y="4205460"/>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20" name="Text Placeholder 5"/>
          <p:cNvSpPr>
            <a:spLocks noGrp="1"/>
          </p:cNvSpPr>
          <p:nvPr>
            <p:ph type="body" sz="quarter" idx="17" hasCustomPrompt="1"/>
          </p:nvPr>
        </p:nvSpPr>
        <p:spPr>
          <a:xfrm>
            <a:off x="6608514" y="4939431"/>
            <a:ext cx="405948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p>
        </p:txBody>
      </p:sp>
    </p:spTree>
    <p:extLst>
      <p:ext uri="{BB962C8B-B14F-4D97-AF65-F5344CB8AC3E}">
        <p14:creationId xmlns:p14="http://schemas.microsoft.com/office/powerpoint/2010/main" val="327322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dissolve">
                                      <p:cBhvr>
                                        <p:cTn id="24" dur="500"/>
                                        <p:tgtEl>
                                          <p:spTgt spid="5">
                                            <p:txEl>
                                              <p:pRg st="0" end="0"/>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left)">
                                      <p:cBhvr>
                                        <p:cTn id="32" dur="500"/>
                                        <p:tgtEl>
                                          <p:spTgt spid="6">
                                            <p:txEl>
                                              <p:pRg st="0" end="0"/>
                                            </p:txEl>
                                          </p:spTgt>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18">
                                            <p:txEl>
                                              <p:pRg st="0" end="0"/>
                                            </p:txEl>
                                          </p:spTgt>
                                        </p:tgtEl>
                                        <p:attrNameLst>
                                          <p:attrName>style.visibility</p:attrName>
                                        </p:attrNameLst>
                                      </p:cBhvr>
                                      <p:to>
                                        <p:strVal val="visible"/>
                                      </p:to>
                                    </p:set>
                                    <p:animEffect transition="in" filter="wipe(left)">
                                      <p:cBhvr>
                                        <p:cTn id="40" dur="500"/>
                                        <p:tgtEl>
                                          <p:spTgt spid="18">
                                            <p:txEl>
                                              <p:pRg st="0" end="0"/>
                                            </p:txEl>
                                          </p:spTgt>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19">
                                            <p:txEl>
                                              <p:pRg st="0" end="0"/>
                                            </p:txEl>
                                          </p:spTgt>
                                        </p:tgtEl>
                                        <p:attrNameLst>
                                          <p:attrName>style.visibility</p:attrName>
                                        </p:attrNameLst>
                                      </p:cBhvr>
                                      <p:to>
                                        <p:strVal val="visible"/>
                                      </p:to>
                                    </p:set>
                                    <p:animEffect transition="in" filter="wipe(left)">
                                      <p:cBhvr>
                                        <p:cTn id="48" dur="500"/>
                                        <p:tgtEl>
                                          <p:spTgt spid="19">
                                            <p:txEl>
                                              <p:pRg st="0" end="0"/>
                                            </p:txEl>
                                          </p:spTgt>
                                        </p:tgtEl>
                                      </p:cBhvr>
                                    </p:animEffect>
                                  </p:childTnLst>
                                </p:cTn>
                              </p:par>
                            </p:childTnLst>
                          </p:cTn>
                        </p:par>
                        <p:par>
                          <p:cTn id="49" fill="hold">
                            <p:stCondLst>
                              <p:cond delay="5000"/>
                            </p:stCondLst>
                            <p:childTnLst>
                              <p:par>
                                <p:cTn id="50" presetID="18" presetClass="entr" presetSubtype="6" fill="hold" grpId="0" nodeType="afterEffect">
                                  <p:stCondLst>
                                    <p:cond delay="0"/>
                                  </p:stCondLst>
                                  <p:childTnLst>
                                    <p:set>
                                      <p:cBhvr>
                                        <p:cTn id="51" dur="1" fill="hold">
                                          <p:stCondLst>
                                            <p:cond delay="0"/>
                                          </p:stCondLst>
                                        </p:cTn>
                                        <p:tgtEl>
                                          <p:spTgt spid="20">
                                            <p:txEl>
                                              <p:pRg st="0" end="0"/>
                                            </p:txEl>
                                          </p:spTgt>
                                        </p:tgtEl>
                                        <p:attrNameLst>
                                          <p:attrName>style.visibility</p:attrName>
                                        </p:attrNameLst>
                                      </p:cBhvr>
                                      <p:to>
                                        <p:strVal val="visible"/>
                                      </p:to>
                                    </p:set>
                                    <p:animEffect transition="in" filter="strips(downRight)">
                                      <p:cBhvr>
                                        <p:cTn id="52"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12" grpId="0" animBg="1"/>
      <p:bldP spid="13" grpId="0" animBg="1"/>
      <p:bldP spid="14" grpId="0" animBg="1"/>
      <p:bldP spid="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18" presetClass="entr" presetSubtype="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strips(downRight)">
                      <p:cBhvr>
                        <p:cTn dur="500"/>
                        <p:tgtEl>
                          <p:spTgt spid="20"/>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53377312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51711903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307683733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43200466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194267037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95878578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384406286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7335599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3943723" y="2205043"/>
            <a:ext cx="3062514" cy="297542"/>
          </a:xfrm>
        </p:spPr>
        <p:txBody>
          <a:bodyPr lIns="0" tIns="0" rIns="0" bIns="0">
            <a:normAutofit/>
          </a:bodyPr>
          <a:lstStyle>
            <a:lvl1pPr marL="0" indent="0">
              <a:buNone/>
              <a:defRPr sz="1600">
                <a:solidFill>
                  <a:schemeClr val="accent1"/>
                </a:solidFill>
              </a:defRPr>
            </a:lvl1pPr>
          </a:lstStyle>
          <a:p>
            <a:pPr lvl="0"/>
            <a:r>
              <a:rPr lang="en-US" dirty="0" smtClean="0"/>
              <a:t>Awesome Applications</a:t>
            </a:r>
          </a:p>
        </p:txBody>
      </p:sp>
      <p:sp>
        <p:nvSpPr>
          <p:cNvPr id="6" name="Text Placeholder 5"/>
          <p:cNvSpPr>
            <a:spLocks noGrp="1"/>
          </p:cNvSpPr>
          <p:nvPr>
            <p:ph type="body" sz="quarter" idx="11" hasCustomPrompt="1"/>
          </p:nvPr>
        </p:nvSpPr>
        <p:spPr>
          <a:xfrm>
            <a:off x="3943723" y="2738371"/>
            <a:ext cx="6014643" cy="408308"/>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a:t>
            </a:r>
          </a:p>
        </p:txBody>
      </p:sp>
      <p:grpSp>
        <p:nvGrpSpPr>
          <p:cNvPr id="4" name="Group 3"/>
          <p:cNvGrpSpPr/>
          <p:nvPr userDrawn="1"/>
        </p:nvGrpSpPr>
        <p:grpSpPr>
          <a:xfrm>
            <a:off x="3943723" y="3484300"/>
            <a:ext cx="130651" cy="1317929"/>
            <a:chOff x="3943723" y="3484300"/>
            <a:chExt cx="130651" cy="1317929"/>
          </a:xfrm>
          <a:solidFill>
            <a:schemeClr val="accent1"/>
          </a:solidFill>
        </p:grpSpPr>
        <p:sp>
          <p:nvSpPr>
            <p:cNvPr id="12" name="Shape 954"/>
            <p:cNvSpPr/>
            <p:nvPr userDrawn="1"/>
          </p:nvSpPr>
          <p:spPr>
            <a:xfrm>
              <a:off x="394372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956"/>
            <p:cNvSpPr/>
            <p:nvPr userDrawn="1"/>
          </p:nvSpPr>
          <p:spPr>
            <a:xfrm>
              <a:off x="3943723" y="377689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4" name="Shape 958"/>
            <p:cNvSpPr/>
            <p:nvPr userDrawn="1"/>
          </p:nvSpPr>
          <p:spPr>
            <a:xfrm>
              <a:off x="394372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960"/>
            <p:cNvSpPr/>
            <p:nvPr userDrawn="1"/>
          </p:nvSpPr>
          <p:spPr>
            <a:xfrm>
              <a:off x="3943723" y="4355444"/>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962"/>
            <p:cNvSpPr/>
            <p:nvPr userDrawn="1"/>
          </p:nvSpPr>
          <p:spPr>
            <a:xfrm>
              <a:off x="394372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8" name="Group 7"/>
          <p:cNvGrpSpPr/>
          <p:nvPr userDrawn="1"/>
        </p:nvGrpSpPr>
        <p:grpSpPr>
          <a:xfrm>
            <a:off x="6335563" y="3484300"/>
            <a:ext cx="130651" cy="1317929"/>
            <a:chOff x="6335563" y="3484300"/>
            <a:chExt cx="130651" cy="1317929"/>
          </a:xfrm>
          <a:solidFill>
            <a:schemeClr val="accent1"/>
          </a:solidFill>
        </p:grpSpPr>
        <p:sp>
          <p:nvSpPr>
            <p:cNvPr id="17" name="Shape 965"/>
            <p:cNvSpPr/>
            <p:nvPr userDrawn="1"/>
          </p:nvSpPr>
          <p:spPr>
            <a:xfrm>
              <a:off x="633556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967"/>
            <p:cNvSpPr/>
            <p:nvPr userDrawn="1"/>
          </p:nvSpPr>
          <p:spPr>
            <a:xfrm>
              <a:off x="6335563" y="3776892"/>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9" name="Shape 969"/>
            <p:cNvSpPr/>
            <p:nvPr userDrawn="1"/>
          </p:nvSpPr>
          <p:spPr>
            <a:xfrm>
              <a:off x="633556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971"/>
            <p:cNvSpPr/>
            <p:nvPr userDrawn="1"/>
          </p:nvSpPr>
          <p:spPr>
            <a:xfrm>
              <a:off x="6335563" y="435544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973"/>
            <p:cNvSpPr/>
            <p:nvPr userDrawn="1"/>
          </p:nvSpPr>
          <p:spPr>
            <a:xfrm>
              <a:off x="633556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4" name="Group 43"/>
          <p:cNvGrpSpPr/>
          <p:nvPr userDrawn="1"/>
        </p:nvGrpSpPr>
        <p:grpSpPr>
          <a:xfrm>
            <a:off x="8727403" y="3484300"/>
            <a:ext cx="130651" cy="1317929"/>
            <a:chOff x="8727403" y="3484300"/>
            <a:chExt cx="130651" cy="1317929"/>
          </a:xfrm>
          <a:solidFill>
            <a:schemeClr val="accent1"/>
          </a:solidFill>
        </p:grpSpPr>
        <p:sp>
          <p:nvSpPr>
            <p:cNvPr id="22" name="Shape 976"/>
            <p:cNvSpPr/>
            <p:nvPr userDrawn="1"/>
          </p:nvSpPr>
          <p:spPr>
            <a:xfrm>
              <a:off x="872740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978"/>
            <p:cNvSpPr/>
            <p:nvPr userDrawn="1"/>
          </p:nvSpPr>
          <p:spPr>
            <a:xfrm>
              <a:off x="8727403" y="3776892"/>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980"/>
            <p:cNvSpPr/>
            <p:nvPr userDrawn="1"/>
          </p:nvSpPr>
          <p:spPr>
            <a:xfrm>
              <a:off x="872740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5" name="Shape 982"/>
            <p:cNvSpPr/>
            <p:nvPr userDrawn="1"/>
          </p:nvSpPr>
          <p:spPr>
            <a:xfrm>
              <a:off x="8727403" y="435544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6" name="Shape 984"/>
            <p:cNvSpPr/>
            <p:nvPr userDrawn="1"/>
          </p:nvSpPr>
          <p:spPr>
            <a:xfrm>
              <a:off x="872740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7" name="Shape 987"/>
          <p:cNvSpPr/>
          <p:nvPr userDrawn="1"/>
        </p:nvSpPr>
        <p:spPr>
          <a:xfrm>
            <a:off x="1524000" y="2209800"/>
            <a:ext cx="1833478" cy="3463759"/>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6" y="20762"/>
                  <a:pt x="8566" y="20515"/>
                </a:cubicBezTo>
                <a:cubicBezTo>
                  <a:pt x="8566"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path>
            </a:pathLst>
          </a:custGeom>
          <a:solidFill>
            <a:schemeClr val="accent1"/>
          </a:solidFill>
          <a:ln w="12700">
            <a:miter lim="400000"/>
          </a:ln>
        </p:spPr>
        <p:txBody>
          <a:bodyPr lIns="0" tIns="0" rIns="0" bIns="0"/>
          <a:lstStyle/>
          <a:p>
            <a:pPr lvl="0">
              <a:lnSpc>
                <a:spcPct val="100000"/>
              </a:lnSpc>
              <a:defRPr sz="3200">
                <a:solidFill>
                  <a:srgbClr val="FFFFFF"/>
                </a:solidFill>
                <a:latin typeface="+mn-lt"/>
                <a:ea typeface="+mn-ea"/>
                <a:cs typeface="+mn-cs"/>
                <a:sym typeface="Helvetica Light"/>
              </a:defRPr>
            </a:pPr>
            <a:endParaRPr/>
          </a:p>
        </p:txBody>
      </p:sp>
      <p:sp>
        <p:nvSpPr>
          <p:cNvPr id="7" name="Picture Placeholder 6"/>
          <p:cNvSpPr>
            <a:spLocks noGrp="1"/>
          </p:cNvSpPr>
          <p:nvPr>
            <p:ph type="pic" sz="quarter" idx="14"/>
          </p:nvPr>
        </p:nvSpPr>
        <p:spPr>
          <a:xfrm>
            <a:off x="1631950" y="2501901"/>
            <a:ext cx="1631950" cy="2876549"/>
          </a:xfrm>
          <a:solidFill>
            <a:schemeClr val="bg1">
              <a:lumMod val="65000"/>
            </a:schemeClr>
          </a:solidFill>
          <a:ln>
            <a:noFill/>
          </a:ln>
        </p:spPr>
        <p:txBody>
          <a:bodyPr>
            <a:normAutofit/>
          </a:bodyPr>
          <a:lstStyle>
            <a:lvl1pPr>
              <a:defRPr sz="1400"/>
            </a:lvl1pPr>
          </a:lstStyle>
          <a:p>
            <a:endParaRPr lang="en-GB" dirty="0"/>
          </a:p>
        </p:txBody>
      </p:sp>
      <p:sp>
        <p:nvSpPr>
          <p:cNvPr id="28" name="Text Placeholder 5"/>
          <p:cNvSpPr>
            <a:spLocks noGrp="1"/>
          </p:cNvSpPr>
          <p:nvPr>
            <p:ph type="body" sz="quarter" idx="15" hasCustomPrompt="1"/>
          </p:nvPr>
        </p:nvSpPr>
        <p:spPr>
          <a:xfrm>
            <a:off x="3943723" y="5328450"/>
            <a:ext cx="6014643" cy="408308"/>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a:t>
            </a:r>
          </a:p>
        </p:txBody>
      </p:sp>
      <p:sp>
        <p:nvSpPr>
          <p:cNvPr id="29" name="Text Placeholder 5"/>
          <p:cNvSpPr>
            <a:spLocks noGrp="1"/>
          </p:cNvSpPr>
          <p:nvPr>
            <p:ph type="body" sz="quarter" idx="16" hasCustomPrompt="1"/>
          </p:nvPr>
        </p:nvSpPr>
        <p:spPr>
          <a:xfrm>
            <a:off x="4238998"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0" name="Text Placeholder 5"/>
          <p:cNvSpPr>
            <a:spLocks noGrp="1"/>
          </p:cNvSpPr>
          <p:nvPr>
            <p:ph type="body" sz="quarter" idx="17" hasCustomPrompt="1"/>
          </p:nvPr>
        </p:nvSpPr>
        <p:spPr>
          <a:xfrm>
            <a:off x="4238998"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sit amet</a:t>
            </a:r>
          </a:p>
        </p:txBody>
      </p:sp>
      <p:sp>
        <p:nvSpPr>
          <p:cNvPr id="31" name="Text Placeholder 5"/>
          <p:cNvSpPr>
            <a:spLocks noGrp="1"/>
          </p:cNvSpPr>
          <p:nvPr>
            <p:ph type="body" sz="quarter" idx="18" hasCustomPrompt="1"/>
          </p:nvPr>
        </p:nvSpPr>
        <p:spPr>
          <a:xfrm>
            <a:off x="4238998"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2" name="Text Placeholder 5"/>
          <p:cNvSpPr>
            <a:spLocks noGrp="1"/>
          </p:cNvSpPr>
          <p:nvPr>
            <p:ph type="body" sz="quarter" idx="19" hasCustomPrompt="1"/>
          </p:nvPr>
        </p:nvSpPr>
        <p:spPr>
          <a:xfrm>
            <a:off x="4238998"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33" name="Text Placeholder 5"/>
          <p:cNvSpPr>
            <a:spLocks noGrp="1"/>
          </p:cNvSpPr>
          <p:nvPr>
            <p:ph type="body" sz="quarter" idx="20" hasCustomPrompt="1"/>
          </p:nvPr>
        </p:nvSpPr>
        <p:spPr>
          <a:xfrm>
            <a:off x="4238998"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lontemlo bga</a:t>
            </a:r>
          </a:p>
        </p:txBody>
      </p:sp>
      <p:sp>
        <p:nvSpPr>
          <p:cNvPr id="34" name="Text Placeholder 5"/>
          <p:cNvSpPr>
            <a:spLocks noGrp="1"/>
          </p:cNvSpPr>
          <p:nvPr>
            <p:ph type="body" sz="quarter" idx="21" hasCustomPrompt="1"/>
          </p:nvPr>
        </p:nvSpPr>
        <p:spPr>
          <a:xfrm>
            <a:off x="6634970"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5" name="Text Placeholder 5"/>
          <p:cNvSpPr>
            <a:spLocks noGrp="1"/>
          </p:cNvSpPr>
          <p:nvPr>
            <p:ph type="body" sz="quarter" idx="22" hasCustomPrompt="1"/>
          </p:nvPr>
        </p:nvSpPr>
        <p:spPr>
          <a:xfrm>
            <a:off x="6634970"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sit amet</a:t>
            </a:r>
          </a:p>
        </p:txBody>
      </p:sp>
      <p:sp>
        <p:nvSpPr>
          <p:cNvPr id="36" name="Text Placeholder 5"/>
          <p:cNvSpPr>
            <a:spLocks noGrp="1"/>
          </p:cNvSpPr>
          <p:nvPr>
            <p:ph type="body" sz="quarter" idx="23" hasCustomPrompt="1"/>
          </p:nvPr>
        </p:nvSpPr>
        <p:spPr>
          <a:xfrm>
            <a:off x="6634970"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7" name="Text Placeholder 5"/>
          <p:cNvSpPr>
            <a:spLocks noGrp="1"/>
          </p:cNvSpPr>
          <p:nvPr>
            <p:ph type="body" sz="quarter" idx="24" hasCustomPrompt="1"/>
          </p:nvPr>
        </p:nvSpPr>
        <p:spPr>
          <a:xfrm>
            <a:off x="6634970"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38" name="Text Placeholder 5"/>
          <p:cNvSpPr>
            <a:spLocks noGrp="1"/>
          </p:cNvSpPr>
          <p:nvPr>
            <p:ph type="body" sz="quarter" idx="25" hasCustomPrompt="1"/>
          </p:nvPr>
        </p:nvSpPr>
        <p:spPr>
          <a:xfrm>
            <a:off x="6634970"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lontemlo bga</a:t>
            </a:r>
          </a:p>
        </p:txBody>
      </p:sp>
      <p:sp>
        <p:nvSpPr>
          <p:cNvPr id="39" name="Text Placeholder 5"/>
          <p:cNvSpPr>
            <a:spLocks noGrp="1"/>
          </p:cNvSpPr>
          <p:nvPr>
            <p:ph type="body" sz="quarter" idx="26" hasCustomPrompt="1"/>
          </p:nvPr>
        </p:nvSpPr>
        <p:spPr>
          <a:xfrm>
            <a:off x="8996527"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40" name="Text Placeholder 5"/>
          <p:cNvSpPr>
            <a:spLocks noGrp="1"/>
          </p:cNvSpPr>
          <p:nvPr>
            <p:ph type="body" sz="quarter" idx="27" hasCustomPrompt="1"/>
          </p:nvPr>
        </p:nvSpPr>
        <p:spPr>
          <a:xfrm>
            <a:off x="8996527"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siet</a:t>
            </a:r>
          </a:p>
        </p:txBody>
      </p:sp>
      <p:sp>
        <p:nvSpPr>
          <p:cNvPr id="41" name="Text Placeholder 5"/>
          <p:cNvSpPr>
            <a:spLocks noGrp="1"/>
          </p:cNvSpPr>
          <p:nvPr>
            <p:ph type="body" sz="quarter" idx="28" hasCustomPrompt="1"/>
          </p:nvPr>
        </p:nvSpPr>
        <p:spPr>
          <a:xfrm>
            <a:off x="8996527"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42" name="Text Placeholder 5"/>
          <p:cNvSpPr>
            <a:spLocks noGrp="1"/>
          </p:cNvSpPr>
          <p:nvPr>
            <p:ph type="body" sz="quarter" idx="29" hasCustomPrompt="1"/>
          </p:nvPr>
        </p:nvSpPr>
        <p:spPr>
          <a:xfrm>
            <a:off x="8996527"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43" name="Text Placeholder 5"/>
          <p:cNvSpPr>
            <a:spLocks noGrp="1"/>
          </p:cNvSpPr>
          <p:nvPr>
            <p:ph type="body" sz="quarter" idx="30" hasCustomPrompt="1"/>
          </p:nvPr>
        </p:nvSpPr>
        <p:spPr>
          <a:xfrm>
            <a:off x="8996527"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lemlo bga</a:t>
            </a:r>
          </a:p>
        </p:txBody>
      </p:sp>
    </p:spTree>
    <p:extLst>
      <p:ext uri="{BB962C8B-B14F-4D97-AF65-F5344CB8AC3E}">
        <p14:creationId xmlns:p14="http://schemas.microsoft.com/office/powerpoint/2010/main" val="391673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0-#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wipe(left)">
                                      <p:cBhvr>
                                        <p:cTn id="24" dur="500"/>
                                        <p:tgtEl>
                                          <p:spTgt spid="5">
                                            <p:txEl>
                                              <p:pRg st="0" end="0"/>
                                            </p:txEl>
                                          </p:spTgt>
                                        </p:tgtEl>
                                      </p:cBhvr>
                                    </p:animEffect>
                                  </p:childTnLst>
                                </p:cTn>
                              </p:par>
                            </p:childTnLst>
                          </p:cTn>
                        </p:par>
                        <p:par>
                          <p:cTn id="25" fill="hold">
                            <p:stCondLst>
                              <p:cond delay="2000"/>
                            </p:stCondLst>
                            <p:childTnLst>
                              <p:par>
                                <p:cTn id="26" presetID="18" presetClass="entr" presetSubtype="6" fill="hold" grpId="0"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strips(downRight)">
                                      <p:cBhvr>
                                        <p:cTn id="28" dur="500"/>
                                        <p:tgtEl>
                                          <p:spTgt spid="6">
                                            <p:txEl>
                                              <p:pRg st="0" end="0"/>
                                            </p:txEl>
                                          </p:spTgt>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9">
                                            <p:txEl>
                                              <p:pRg st="0" end="0"/>
                                            </p:txEl>
                                          </p:spTgt>
                                        </p:tgtEl>
                                        <p:attrNameLst>
                                          <p:attrName>style.visibility</p:attrName>
                                        </p:attrNameLst>
                                      </p:cBhvr>
                                      <p:to>
                                        <p:strVal val="visible"/>
                                      </p:to>
                                    </p:set>
                                    <p:animEffect transition="in" filter="wipe(left)">
                                      <p:cBhvr>
                                        <p:cTn id="36" dur="500"/>
                                        <p:tgtEl>
                                          <p:spTgt spid="29">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0">
                                            <p:txEl>
                                              <p:pRg st="0" end="0"/>
                                            </p:txEl>
                                          </p:spTgt>
                                        </p:tgtEl>
                                        <p:attrNameLst>
                                          <p:attrName>style.visibility</p:attrName>
                                        </p:attrNameLst>
                                      </p:cBhvr>
                                      <p:to>
                                        <p:strVal val="visible"/>
                                      </p:to>
                                    </p:set>
                                    <p:animEffect transition="in" filter="wipe(left)">
                                      <p:cBhvr>
                                        <p:cTn id="39" dur="500"/>
                                        <p:tgtEl>
                                          <p:spTgt spid="30">
                                            <p:txEl>
                                              <p:pRg st="0" end="0"/>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Effect transition="in" filter="wipe(left)">
                                      <p:cBhvr>
                                        <p:cTn id="42" dur="500"/>
                                        <p:tgtEl>
                                          <p:spTgt spid="31">
                                            <p:txEl>
                                              <p:pRg st="0" end="0"/>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left)">
                                      <p:cBhvr>
                                        <p:cTn id="45" dur="500"/>
                                        <p:tgtEl>
                                          <p:spTgt spid="32">
                                            <p:txEl>
                                              <p:pRg st="0" end="0"/>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left)">
                                      <p:cBhvr>
                                        <p:cTn id="48" dur="500"/>
                                        <p:tgtEl>
                                          <p:spTgt spid="33">
                                            <p:txEl>
                                              <p:pRg st="0" end="0"/>
                                            </p:txEl>
                                          </p:spTgt>
                                        </p:tgtEl>
                                      </p:cBhvr>
                                    </p:animEffect>
                                  </p:childTnLst>
                                </p:cTn>
                              </p:par>
                            </p:childTnLst>
                          </p:cTn>
                        </p:par>
                        <p:par>
                          <p:cTn id="49" fill="hold">
                            <p:stCondLst>
                              <p:cond delay="3500"/>
                            </p:stCondLst>
                            <p:childTnLst>
                              <p:par>
                                <p:cTn id="50" presetID="10" presetClass="entr" presetSubtype="0"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Effect transition="in" filter="wipe(left)">
                                      <p:cBhvr>
                                        <p:cTn id="56" dur="500"/>
                                        <p:tgtEl>
                                          <p:spTgt spid="34">
                                            <p:txEl>
                                              <p:pRg st="0" end="0"/>
                                            </p:txEl>
                                          </p:spTgt>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35">
                                            <p:txEl>
                                              <p:pRg st="0" end="0"/>
                                            </p:txEl>
                                          </p:spTgt>
                                        </p:tgtEl>
                                        <p:attrNameLst>
                                          <p:attrName>style.visibility</p:attrName>
                                        </p:attrNameLst>
                                      </p:cBhvr>
                                      <p:to>
                                        <p:strVal val="visible"/>
                                      </p:to>
                                    </p:set>
                                    <p:animEffect transition="in" filter="wipe(left)">
                                      <p:cBhvr>
                                        <p:cTn id="59" dur="500"/>
                                        <p:tgtEl>
                                          <p:spTgt spid="35">
                                            <p:txEl>
                                              <p:pRg st="0" end="0"/>
                                            </p:txEl>
                                          </p:spTgt>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6">
                                            <p:txEl>
                                              <p:pRg st="0" end="0"/>
                                            </p:txEl>
                                          </p:spTgt>
                                        </p:tgtEl>
                                        <p:attrNameLst>
                                          <p:attrName>style.visibility</p:attrName>
                                        </p:attrNameLst>
                                      </p:cBhvr>
                                      <p:to>
                                        <p:strVal val="visible"/>
                                      </p:to>
                                    </p:set>
                                    <p:animEffect transition="in" filter="wipe(left)">
                                      <p:cBhvr>
                                        <p:cTn id="62" dur="500"/>
                                        <p:tgtEl>
                                          <p:spTgt spid="36">
                                            <p:txEl>
                                              <p:pRg st="0" end="0"/>
                                            </p:txEl>
                                          </p:spTgt>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7">
                                            <p:txEl>
                                              <p:pRg st="0" end="0"/>
                                            </p:txEl>
                                          </p:spTgt>
                                        </p:tgtEl>
                                        <p:attrNameLst>
                                          <p:attrName>style.visibility</p:attrName>
                                        </p:attrNameLst>
                                      </p:cBhvr>
                                      <p:to>
                                        <p:strVal val="visible"/>
                                      </p:to>
                                    </p:set>
                                    <p:animEffect transition="in" filter="wipe(left)">
                                      <p:cBhvr>
                                        <p:cTn id="65" dur="500"/>
                                        <p:tgtEl>
                                          <p:spTgt spid="37">
                                            <p:txEl>
                                              <p:pRg st="0" end="0"/>
                                            </p:txEl>
                                          </p:spTgt>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38">
                                            <p:txEl>
                                              <p:pRg st="0" end="0"/>
                                            </p:txEl>
                                          </p:spTgt>
                                        </p:tgtEl>
                                        <p:attrNameLst>
                                          <p:attrName>style.visibility</p:attrName>
                                        </p:attrNameLst>
                                      </p:cBhvr>
                                      <p:to>
                                        <p:strVal val="visible"/>
                                      </p:to>
                                    </p:set>
                                    <p:animEffect transition="in" filter="wipe(left)">
                                      <p:cBhvr>
                                        <p:cTn id="68" dur="500"/>
                                        <p:tgtEl>
                                          <p:spTgt spid="38">
                                            <p:txEl>
                                              <p:pRg st="0" end="0"/>
                                            </p:txEl>
                                          </p:spTgt>
                                        </p:tgtEl>
                                      </p:cBhvr>
                                    </p:animEffect>
                                  </p:childTnLst>
                                </p:cTn>
                              </p:par>
                            </p:childTnLst>
                          </p:cTn>
                        </p:par>
                        <p:par>
                          <p:cTn id="69" fill="hold">
                            <p:stCondLst>
                              <p:cond delay="4500"/>
                            </p:stCondLst>
                            <p:childTnLst>
                              <p:par>
                                <p:cTn id="70" presetID="10" presetClass="entr" presetSubtype="0" fill="hold" nodeType="after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500"/>
                                        <p:tgtEl>
                                          <p:spTgt spid="44"/>
                                        </p:tgtEl>
                                      </p:cBhvr>
                                    </p:animEffect>
                                  </p:childTnLst>
                                </p:cTn>
                              </p:par>
                            </p:childTnLst>
                          </p:cTn>
                        </p:par>
                        <p:par>
                          <p:cTn id="73" fill="hold">
                            <p:stCondLst>
                              <p:cond delay="5000"/>
                            </p:stCondLst>
                            <p:childTnLst>
                              <p:par>
                                <p:cTn id="74" presetID="22" presetClass="entr" presetSubtype="8" fill="hold" grpId="0" nodeType="afterEffect">
                                  <p:stCondLst>
                                    <p:cond delay="0"/>
                                  </p:stCondLst>
                                  <p:childTnLst>
                                    <p:set>
                                      <p:cBhvr>
                                        <p:cTn id="75" dur="1" fill="hold">
                                          <p:stCondLst>
                                            <p:cond delay="0"/>
                                          </p:stCondLst>
                                        </p:cTn>
                                        <p:tgtEl>
                                          <p:spTgt spid="39">
                                            <p:txEl>
                                              <p:pRg st="0" end="0"/>
                                            </p:txEl>
                                          </p:spTgt>
                                        </p:tgtEl>
                                        <p:attrNameLst>
                                          <p:attrName>style.visibility</p:attrName>
                                        </p:attrNameLst>
                                      </p:cBhvr>
                                      <p:to>
                                        <p:strVal val="visible"/>
                                      </p:to>
                                    </p:set>
                                    <p:animEffect transition="in" filter="wipe(left)">
                                      <p:cBhvr>
                                        <p:cTn id="76" dur="500"/>
                                        <p:tgtEl>
                                          <p:spTgt spid="39">
                                            <p:txEl>
                                              <p:pRg st="0" end="0"/>
                                            </p:txEl>
                                          </p:spTgt>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0">
                                            <p:txEl>
                                              <p:pRg st="0" end="0"/>
                                            </p:txEl>
                                          </p:spTgt>
                                        </p:tgtEl>
                                        <p:attrNameLst>
                                          <p:attrName>style.visibility</p:attrName>
                                        </p:attrNameLst>
                                      </p:cBhvr>
                                      <p:to>
                                        <p:strVal val="visible"/>
                                      </p:to>
                                    </p:set>
                                    <p:animEffect transition="in" filter="wipe(left)">
                                      <p:cBhvr>
                                        <p:cTn id="79" dur="500"/>
                                        <p:tgtEl>
                                          <p:spTgt spid="40">
                                            <p:txEl>
                                              <p:pRg st="0" end="0"/>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1">
                                            <p:txEl>
                                              <p:pRg st="0" end="0"/>
                                            </p:txEl>
                                          </p:spTgt>
                                        </p:tgtEl>
                                        <p:attrNameLst>
                                          <p:attrName>style.visibility</p:attrName>
                                        </p:attrNameLst>
                                      </p:cBhvr>
                                      <p:to>
                                        <p:strVal val="visible"/>
                                      </p:to>
                                    </p:set>
                                    <p:animEffect transition="in" filter="wipe(left)">
                                      <p:cBhvr>
                                        <p:cTn id="82" dur="500"/>
                                        <p:tgtEl>
                                          <p:spTgt spid="41">
                                            <p:txEl>
                                              <p:pRg st="0" end="0"/>
                                            </p:txEl>
                                          </p:spTgt>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2">
                                            <p:txEl>
                                              <p:pRg st="0" end="0"/>
                                            </p:txEl>
                                          </p:spTgt>
                                        </p:tgtEl>
                                        <p:attrNameLst>
                                          <p:attrName>style.visibility</p:attrName>
                                        </p:attrNameLst>
                                      </p:cBhvr>
                                      <p:to>
                                        <p:strVal val="visible"/>
                                      </p:to>
                                    </p:set>
                                    <p:animEffect transition="in" filter="wipe(left)">
                                      <p:cBhvr>
                                        <p:cTn id="85" dur="500"/>
                                        <p:tgtEl>
                                          <p:spTgt spid="42">
                                            <p:txEl>
                                              <p:pRg st="0" end="0"/>
                                            </p:txEl>
                                          </p:spTgt>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43">
                                            <p:txEl>
                                              <p:pRg st="0" end="0"/>
                                            </p:txEl>
                                          </p:spTgt>
                                        </p:tgtEl>
                                        <p:attrNameLst>
                                          <p:attrName>style.visibility</p:attrName>
                                        </p:attrNameLst>
                                      </p:cBhvr>
                                      <p:to>
                                        <p:strVal val="visible"/>
                                      </p:to>
                                    </p:set>
                                    <p:animEffect transition="in" filter="wipe(left)">
                                      <p:cBhvr>
                                        <p:cTn id="88" dur="500"/>
                                        <p:tgtEl>
                                          <p:spTgt spid="43">
                                            <p:txEl>
                                              <p:pRg st="0" end="0"/>
                                            </p:txEl>
                                          </p:spTgt>
                                        </p:tgtEl>
                                      </p:cBhvr>
                                    </p:animEffect>
                                  </p:childTnLst>
                                </p:cTn>
                              </p:par>
                            </p:childTnLst>
                          </p:cTn>
                        </p:par>
                        <p:par>
                          <p:cTn id="89" fill="hold">
                            <p:stCondLst>
                              <p:cond delay="5500"/>
                            </p:stCondLst>
                            <p:childTnLst>
                              <p:par>
                                <p:cTn id="90" presetID="18" presetClass="entr" presetSubtype="6" fill="hold" grpId="0" nodeType="afterEffect">
                                  <p:stCondLst>
                                    <p:cond delay="0"/>
                                  </p:stCondLst>
                                  <p:childTnLst>
                                    <p:set>
                                      <p:cBhvr>
                                        <p:cTn id="91" dur="1" fill="hold">
                                          <p:stCondLst>
                                            <p:cond delay="0"/>
                                          </p:stCondLst>
                                        </p:cTn>
                                        <p:tgtEl>
                                          <p:spTgt spid="28">
                                            <p:txEl>
                                              <p:pRg st="0" end="0"/>
                                            </p:txEl>
                                          </p:spTgt>
                                        </p:tgtEl>
                                        <p:attrNameLst>
                                          <p:attrName>style.visibility</p:attrName>
                                        </p:attrNameLst>
                                      </p:cBhvr>
                                      <p:to>
                                        <p:strVal val="visible"/>
                                      </p:to>
                                    </p:set>
                                    <p:animEffect transition="in" filter="strips(downRight)">
                                      <p:cBhvr>
                                        <p:cTn id="9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27" grpId="0" animBg="1"/>
      <p:bldP spid="7" grpId="0" animBg="1"/>
      <p:bldP spid="28" grpId="0" build="p">
        <p:tmplLst>
          <p:tmpl lvl="1">
            <p:tnLst>
              <p:par>
                <p:cTn presetID="18" presetClass="entr" presetSubtype="6"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strips(downRight)">
                      <p:cBhvr>
                        <p:cTn dur="500"/>
                        <p:tgtEl>
                          <p:spTgt spid="28"/>
                        </p:tgtEl>
                      </p:cBhvr>
                    </p:animEffect>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2" presetClass="entr" presetSubtype="8"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build="p">
        <p:tmplLst>
          <p:tmpl lvl="1">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5969387" y="2348521"/>
            <a:ext cx="4707922" cy="408745"/>
          </a:xfrm>
        </p:spPr>
        <p:txBody>
          <a:bodyPr lIns="0" tIns="0" rIns="0" bIns="0">
            <a:normAutofit/>
          </a:bodyPr>
          <a:lstStyle>
            <a:lvl1pPr marL="0" indent="0">
              <a:buNone/>
              <a:defRPr sz="1600">
                <a:solidFill>
                  <a:schemeClr val="accent1"/>
                </a:solidFill>
              </a:defRPr>
            </a:lvl1pPr>
          </a:lstStyle>
          <a:p>
            <a:pPr lvl="0"/>
            <a:r>
              <a:rPr lang="en-US" dirty="0" smtClean="0"/>
              <a:t>Just Welcome</a:t>
            </a:r>
          </a:p>
        </p:txBody>
      </p:sp>
      <p:sp>
        <p:nvSpPr>
          <p:cNvPr id="6" name="Text Placeholder 5"/>
          <p:cNvSpPr>
            <a:spLocks noGrp="1"/>
          </p:cNvSpPr>
          <p:nvPr>
            <p:ph type="body" sz="quarter" idx="11" hasCustomPrompt="1"/>
          </p:nvPr>
        </p:nvSpPr>
        <p:spPr>
          <a:xfrm>
            <a:off x="5969387" y="2855834"/>
            <a:ext cx="4698613" cy="236327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et quasi </a:t>
            </a:r>
            <a:r>
              <a:rPr lang="en-US" dirty="0" err="1" smtClean="0"/>
              <a:t>architecto</a:t>
            </a:r>
            <a:r>
              <a:rPr lang="en-US" dirty="0" smtClean="0"/>
              <a:t> </a:t>
            </a:r>
            <a:r>
              <a:rPr lang="en-US" dirty="0" err="1" smtClean="0"/>
              <a:t>beatae</a:t>
            </a:r>
            <a:r>
              <a:rPr lang="en-US" dirty="0" smtClean="0"/>
              <a:t> vitae dicta </a:t>
            </a:r>
            <a:r>
              <a:rPr lang="en-US" dirty="0" err="1" smtClean="0"/>
              <a:t>sunt</a:t>
            </a:r>
            <a:r>
              <a:rPr lang="en-US" dirty="0" smtClean="0"/>
              <a:t> </a:t>
            </a:r>
            <a:r>
              <a:rPr lang="en-US" dirty="0" err="1" smtClean="0"/>
              <a:t>explicabo</a:t>
            </a:r>
            <a:r>
              <a:rPr lang="en-US" dirty="0" smtClean="0"/>
              <a:t>. </a:t>
            </a:r>
            <a:r>
              <a:rPr lang="en-US" dirty="0" err="1" smtClean="0"/>
              <a:t>Nemo</a:t>
            </a:r>
            <a:r>
              <a:rPr lang="en-US" dirty="0" smtClean="0"/>
              <a:t> </a:t>
            </a:r>
            <a:r>
              <a:rPr lang="en-US" dirty="0" err="1" smtClean="0"/>
              <a:t>enim</a:t>
            </a:r>
            <a:r>
              <a:rPr lang="en-US" dirty="0" smtClean="0"/>
              <a:t> </a:t>
            </a:r>
            <a:r>
              <a:rPr lang="en-US" dirty="0" err="1" smtClean="0"/>
              <a:t>ipsam</a:t>
            </a:r>
            <a:r>
              <a:rPr lang="en-US" dirty="0" smtClean="0"/>
              <a:t> </a:t>
            </a:r>
            <a:r>
              <a:rPr lang="en-US" dirty="0" err="1" smtClean="0"/>
              <a:t>voluptatem</a:t>
            </a:r>
            <a:r>
              <a:rPr lang="en-US" dirty="0" smtClean="0"/>
              <a:t> </a:t>
            </a:r>
            <a:r>
              <a:rPr lang="en-US" dirty="0" err="1" smtClean="0"/>
              <a:t>quia</a:t>
            </a:r>
            <a:r>
              <a:rPr lang="en-US" dirty="0" smtClean="0"/>
              <a:t> </a:t>
            </a:r>
            <a:r>
              <a:rPr lang="en-US" dirty="0" err="1" smtClean="0"/>
              <a:t>voluptas</a:t>
            </a:r>
            <a:r>
              <a:rPr lang="en-US" dirty="0" smtClean="0"/>
              <a:t> sit </a:t>
            </a:r>
            <a:r>
              <a:rPr lang="en-US" dirty="0" err="1" smtClean="0"/>
              <a:t>aspernatur</a:t>
            </a:r>
            <a:r>
              <a:rPr lang="en-US" dirty="0" smtClean="0"/>
              <a:t> </a:t>
            </a:r>
            <a:r>
              <a:rPr lang="en-US" dirty="0" err="1" smtClean="0"/>
              <a:t>aut</a:t>
            </a:r>
            <a:r>
              <a:rPr lang="en-US" dirty="0" smtClean="0"/>
              <a:t> </a:t>
            </a:r>
            <a:r>
              <a:rPr lang="en-US" dirty="0" err="1" smtClean="0"/>
              <a:t>odit</a:t>
            </a:r>
            <a:r>
              <a:rPr lang="en-US" dirty="0" smtClean="0"/>
              <a:t> au</a:t>
            </a:r>
          </a:p>
          <a:p>
            <a:pPr lvl="0"/>
            <a:r>
              <a:rPr lang="en-US" dirty="0" smtClean="0"/>
              <a:t>fugit, </a:t>
            </a:r>
            <a:r>
              <a:rPr lang="en-US" dirty="0" err="1" smtClean="0"/>
              <a:t>sed</a:t>
            </a:r>
            <a:r>
              <a:rPr lang="en-US" dirty="0" smtClean="0"/>
              <a:t> </a:t>
            </a:r>
            <a:r>
              <a:rPr lang="en-US" dirty="0" err="1" smtClean="0"/>
              <a:t>quia</a:t>
            </a:r>
            <a:r>
              <a:rPr lang="en-US" dirty="0" smtClean="0"/>
              <a:t> </a:t>
            </a:r>
            <a:r>
              <a:rPr lang="en-US" dirty="0" err="1" smtClean="0"/>
              <a:t>consequuntur</a:t>
            </a:r>
            <a:r>
              <a:rPr lang="en-US" dirty="0" smtClean="0"/>
              <a:t> </a:t>
            </a:r>
            <a:r>
              <a:rPr lang="en-US" dirty="0" err="1" smtClean="0"/>
              <a:t>magni</a:t>
            </a:r>
            <a:r>
              <a:rPr lang="en-US" dirty="0" smtClean="0"/>
              <a:t> </a:t>
            </a:r>
            <a:r>
              <a:rPr lang="en-US" dirty="0" err="1" smtClean="0"/>
              <a:t>dolores</a:t>
            </a:r>
            <a:r>
              <a:rPr lang="en-US" dirty="0" smtClean="0"/>
              <a:t> </a:t>
            </a:r>
            <a:r>
              <a:rPr lang="en-US" dirty="0" err="1" smtClean="0"/>
              <a:t>eos</a:t>
            </a:r>
            <a:r>
              <a:rPr lang="en-US" dirty="0" smtClean="0"/>
              <a:t> qui </a:t>
            </a:r>
            <a:r>
              <a:rPr lang="en-US" dirty="0" err="1" smtClean="0"/>
              <a:t>ratione</a:t>
            </a:r>
            <a:r>
              <a:rPr lang="en-US" dirty="0" smtClean="0"/>
              <a:t> </a:t>
            </a:r>
            <a:r>
              <a:rPr lang="en-US" dirty="0" err="1" smtClean="0"/>
              <a:t>voluptatem</a:t>
            </a:r>
            <a:r>
              <a:rPr lang="en-US" dirty="0" smtClean="0"/>
              <a:t> </a:t>
            </a:r>
            <a:r>
              <a:rPr lang="en-US" dirty="0" err="1" smtClean="0"/>
              <a:t>sequi</a:t>
            </a:r>
            <a:r>
              <a:rPr lang="en-US" dirty="0" smtClean="0"/>
              <a:t> </a:t>
            </a:r>
            <a:r>
              <a:rPr lang="en-US" dirty="0" err="1" smtClean="0"/>
              <a:t>nesciunt</a:t>
            </a:r>
            <a:r>
              <a:rPr lang="en-US" dirty="0" smtClean="0"/>
              <a:t>. </a:t>
            </a:r>
            <a:r>
              <a:rPr lang="en-US" dirty="0" err="1" smtClean="0"/>
              <a:t>Neque</a:t>
            </a:r>
            <a:r>
              <a:rPr lang="en-US" dirty="0" smtClean="0"/>
              <a:t> </a:t>
            </a:r>
            <a:r>
              <a:rPr lang="en-US" dirty="0" err="1" smtClean="0"/>
              <a:t>porro</a:t>
            </a:r>
            <a:r>
              <a:rPr lang="en-US" dirty="0" smtClean="0"/>
              <a:t> </a:t>
            </a:r>
            <a:r>
              <a:rPr lang="en-US" dirty="0" err="1" smtClean="0"/>
              <a:t>quisquam</a:t>
            </a:r>
            <a:r>
              <a:rPr lang="en-US" dirty="0" smtClean="0"/>
              <a:t> </a:t>
            </a:r>
            <a:r>
              <a:rPr lang="en-US" dirty="0" err="1" smtClean="0"/>
              <a:t>est</a:t>
            </a:r>
            <a:r>
              <a:rPr lang="en-US" dirty="0" smtClean="0"/>
              <a:t>, </a:t>
            </a:r>
            <a:r>
              <a:rPr lang="en-US" dirty="0" err="1" smtClean="0"/>
              <a:t>ui</a:t>
            </a:r>
            <a:r>
              <a:rPr lang="en-US" dirty="0" smtClean="0"/>
              <a:t> </a:t>
            </a:r>
            <a:r>
              <a:rPr lang="en-US" dirty="0" err="1" smtClean="0"/>
              <a:t>dolorem</a:t>
            </a:r>
            <a:r>
              <a:rPr lang="en-US" dirty="0" smtClean="0"/>
              <a:t> </a:t>
            </a:r>
            <a:r>
              <a:rPr lang="en-US" dirty="0" err="1" smtClean="0"/>
              <a:t>ipsum</a:t>
            </a:r>
            <a:r>
              <a:rPr lang="en-US" dirty="0" smtClean="0"/>
              <a:t> </a:t>
            </a:r>
            <a:r>
              <a:rPr lang="en-US" dirty="0" err="1" smtClean="0"/>
              <a:t>quia</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a:t>
            </a:r>
            <a:r>
              <a:rPr lang="en-US" dirty="0" smtClean="0"/>
              <a:t> </a:t>
            </a:r>
            <a:r>
              <a:rPr lang="en-US" dirty="0" err="1" smtClean="0"/>
              <a:t>velit</a:t>
            </a:r>
            <a:r>
              <a:rPr lang="en-US" dirty="0" smtClean="0"/>
              <a:t>, </a:t>
            </a:r>
            <a:r>
              <a:rPr lang="en-US" dirty="0" err="1" smtClean="0"/>
              <a:t>sed</a:t>
            </a:r>
            <a:r>
              <a:rPr lang="en-US" dirty="0" smtClean="0"/>
              <a:t> </a:t>
            </a:r>
            <a:r>
              <a:rPr lang="en-US" dirty="0" err="1" smtClean="0"/>
              <a:t>quia</a:t>
            </a:r>
            <a:r>
              <a:rPr lang="en-US" dirty="0" smtClean="0"/>
              <a:t> non </a:t>
            </a:r>
            <a:r>
              <a:rPr lang="en-US" dirty="0" err="1" smtClean="0"/>
              <a:t>numquam</a:t>
            </a:r>
            <a:r>
              <a:rPr lang="en-US" dirty="0" smtClean="0"/>
              <a:t> </a:t>
            </a:r>
            <a:r>
              <a:rPr lang="en-US" dirty="0" err="1" smtClean="0"/>
              <a:t>eius</a:t>
            </a:r>
            <a:r>
              <a:rPr lang="en-US" dirty="0" smtClean="0"/>
              <a:t> </a:t>
            </a:r>
            <a:r>
              <a:rPr lang="en-US" dirty="0" err="1" smtClean="0"/>
              <a:t>muoidi</a:t>
            </a:r>
            <a:r>
              <a:rPr lang="en-US" dirty="0" smtClean="0"/>
              <a:t> </a:t>
            </a:r>
            <a:r>
              <a:rPr lang="en-US" dirty="0" err="1" smtClean="0"/>
              <a:t>tempora</a:t>
            </a:r>
            <a:r>
              <a:rPr lang="en-US" dirty="0" smtClean="0"/>
              <a:t> </a:t>
            </a:r>
            <a:r>
              <a:rPr lang="en-US" dirty="0" err="1" smtClean="0"/>
              <a:t>incidunt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a:t>
            </a:r>
            <a:r>
              <a:rPr lang="en-US" dirty="0" err="1" smtClean="0"/>
              <a:t>magnam</a:t>
            </a:r>
            <a:r>
              <a:rPr lang="en-US" dirty="0" smtClean="0"/>
              <a:t> </a:t>
            </a:r>
            <a:r>
              <a:rPr lang="en-US" dirty="0" err="1" smtClean="0"/>
              <a:t>aliquam</a:t>
            </a:r>
            <a:r>
              <a:rPr lang="en-US" dirty="0" smtClean="0"/>
              <a:t> </a:t>
            </a:r>
            <a:r>
              <a:rPr lang="en-US" dirty="0" err="1" smtClean="0"/>
              <a:t>quaerat</a:t>
            </a:r>
            <a:r>
              <a:rPr lang="en-US" dirty="0" smtClean="0"/>
              <a:t> </a:t>
            </a:r>
            <a:r>
              <a:rPr lang="en-US" dirty="0" err="1" smtClean="0"/>
              <a:t>voluptatem</a:t>
            </a:r>
            <a:r>
              <a:rPr lang="en-US" dirty="0" smtClean="0"/>
              <a:t>. </a:t>
            </a:r>
            <a:r>
              <a:rPr lang="en-US" dirty="0" err="1" smtClean="0"/>
              <a:t>Ut</a:t>
            </a:r>
            <a:r>
              <a:rPr lang="en-US" dirty="0" smtClean="0"/>
              <a:t> </a:t>
            </a:r>
            <a:r>
              <a:rPr lang="en-US" dirty="0" err="1" smtClean="0"/>
              <a:t>equae</a:t>
            </a:r>
            <a:r>
              <a:rPr lang="en-US" dirty="0" smtClean="0"/>
              <a:t>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et quasi </a:t>
            </a:r>
            <a:r>
              <a:rPr lang="en-US" dirty="0" err="1" smtClean="0"/>
              <a:t>architecto</a:t>
            </a:r>
            <a:r>
              <a:rPr lang="en-US" dirty="0" smtClean="0"/>
              <a:t> </a:t>
            </a:r>
            <a:r>
              <a:rPr lang="en-US" dirty="0" err="1" smtClean="0"/>
              <a:t>beatae</a:t>
            </a:r>
            <a:r>
              <a:rPr lang="en-US" dirty="0" smtClean="0"/>
              <a:t> vitae dicta </a:t>
            </a:r>
            <a:r>
              <a:rPr lang="en-US" dirty="0" err="1" smtClean="0"/>
              <a:t>sunt</a:t>
            </a:r>
            <a:endParaRPr lang="en-US" dirty="0" smtClean="0"/>
          </a:p>
        </p:txBody>
      </p:sp>
      <p:sp>
        <p:nvSpPr>
          <p:cNvPr id="7" name="Picture Placeholder 6"/>
          <p:cNvSpPr>
            <a:spLocks noGrp="1"/>
          </p:cNvSpPr>
          <p:nvPr>
            <p:ph type="pic" sz="quarter" idx="14"/>
          </p:nvPr>
        </p:nvSpPr>
        <p:spPr>
          <a:xfrm>
            <a:off x="1524000" y="2368232"/>
            <a:ext cx="3863926" cy="2716211"/>
          </a:xfr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409472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wipe(left)">
                                      <p:cBhvr>
                                        <p:cTn id="21" dur="500"/>
                                        <p:tgtEl>
                                          <p:spTgt spid="5">
                                            <p:txEl>
                                              <p:pRg st="0" end="0"/>
                                            </p:txEl>
                                          </p:spTgt>
                                        </p:tgtEl>
                                      </p:cBhvr>
                                    </p:animEffect>
                                  </p:childTnLst>
                                </p:cTn>
                              </p:par>
                            </p:childTnLst>
                          </p:cTn>
                        </p:par>
                        <p:par>
                          <p:cTn id="22" fill="hold">
                            <p:stCondLst>
                              <p:cond delay="2000"/>
                            </p:stCondLst>
                            <p:childTnLst>
                              <p:par>
                                <p:cTn id="23" presetID="9"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dissolve">
                                      <p:cBhvr>
                                        <p:cTn id="25" dur="500"/>
                                        <p:tgtEl>
                                          <p:spTgt spid="6">
                                            <p:txEl>
                                              <p:pRg st="0" end="0"/>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dissolve">
                                      <p:cBhvr>
                                        <p:cTn id="28"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uiExpand="1" build="p">
        <p:tmplLst>
          <p:tmpl lvl="1">
            <p:tnLst>
              <p:par>
                <p:cTn presetID="9"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dissolve">
                      <p:cBhvr>
                        <p:cTn dur="500"/>
                        <p:tgtEl>
                          <p:spTgt spid="6"/>
                        </p:tgtEl>
                      </p:cBhvr>
                    </p:animEffect>
                  </p:childTnLst>
                </p:cTn>
              </p:par>
            </p:tnLst>
          </p:tmpl>
        </p:tmplLst>
      </p:bldP>
      <p:bldP spid="7"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6_Title Slide">
    <p:spTree>
      <p:nvGrpSpPr>
        <p:cNvPr id="1" name=""/>
        <p:cNvGrpSpPr/>
        <p:nvPr/>
      </p:nvGrpSpPr>
      <p:grpSpPr>
        <a:xfrm>
          <a:off x="0" y="0"/>
          <a:ext cx="0" cy="0"/>
          <a:chOff x="0" y="0"/>
          <a:chExt cx="0" cy="0"/>
        </a:xfrm>
      </p:grpSpPr>
      <p:sp>
        <p:nvSpPr>
          <p:cNvPr id="14" name="Picture Placeholder 6"/>
          <p:cNvSpPr>
            <a:spLocks noGrp="1"/>
          </p:cNvSpPr>
          <p:nvPr>
            <p:ph type="pic" sz="quarter" idx="19"/>
          </p:nvPr>
        </p:nvSpPr>
        <p:spPr>
          <a:xfrm>
            <a:off x="1524000"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15" name="Picture Placeholder 6"/>
          <p:cNvSpPr>
            <a:spLocks noGrp="1"/>
          </p:cNvSpPr>
          <p:nvPr>
            <p:ph type="pic" sz="quarter" idx="20"/>
          </p:nvPr>
        </p:nvSpPr>
        <p:spPr>
          <a:xfrm>
            <a:off x="4756570"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16" name="Picture Placeholder 6"/>
          <p:cNvSpPr>
            <a:spLocks noGrp="1"/>
          </p:cNvSpPr>
          <p:nvPr>
            <p:ph type="pic" sz="quarter" idx="21"/>
          </p:nvPr>
        </p:nvSpPr>
        <p:spPr>
          <a:xfrm>
            <a:off x="7963024"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533453"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6" name="Text Placeholder 5"/>
          <p:cNvSpPr>
            <a:spLocks noGrp="1"/>
          </p:cNvSpPr>
          <p:nvPr>
            <p:ph type="body" sz="quarter" idx="11" hasCustomPrompt="1"/>
          </p:nvPr>
        </p:nvSpPr>
        <p:spPr>
          <a:xfrm>
            <a:off x="1533453"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17" name="Text Placeholder 4"/>
          <p:cNvSpPr>
            <a:spLocks noGrp="1"/>
          </p:cNvSpPr>
          <p:nvPr>
            <p:ph type="body" sz="quarter" idx="22" hasCustomPrompt="1"/>
          </p:nvPr>
        </p:nvSpPr>
        <p:spPr>
          <a:xfrm>
            <a:off x="1529067"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
        <p:nvSpPr>
          <p:cNvPr id="20" name="Shape 1061"/>
          <p:cNvSpPr/>
          <p:nvPr userDrawn="1"/>
        </p:nvSpPr>
        <p:spPr>
          <a:xfrm flipH="1">
            <a:off x="1566311"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1" name="Shape 1062"/>
          <p:cNvSpPr/>
          <p:nvPr userDrawn="1"/>
        </p:nvSpPr>
        <p:spPr>
          <a:xfrm flipH="1">
            <a:off x="1566311" y="5313393"/>
            <a:ext cx="2270413"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2" name="Shape 1070"/>
          <p:cNvSpPr/>
          <p:nvPr userDrawn="1"/>
        </p:nvSpPr>
        <p:spPr>
          <a:xfrm flipH="1">
            <a:off x="4797253"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3" name="Shape 1071"/>
          <p:cNvSpPr/>
          <p:nvPr userDrawn="1"/>
        </p:nvSpPr>
        <p:spPr>
          <a:xfrm flipH="1">
            <a:off x="4797253" y="5313393"/>
            <a:ext cx="1318923"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4" name="Shape 1079"/>
          <p:cNvSpPr/>
          <p:nvPr userDrawn="1"/>
        </p:nvSpPr>
        <p:spPr>
          <a:xfrm flipH="1">
            <a:off x="7991629"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5" name="Shape 1080"/>
          <p:cNvSpPr/>
          <p:nvPr userDrawn="1"/>
        </p:nvSpPr>
        <p:spPr>
          <a:xfrm flipH="1">
            <a:off x="7991629" y="5313393"/>
            <a:ext cx="1542817"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6" name="Text Placeholder 4"/>
          <p:cNvSpPr>
            <a:spLocks noGrp="1"/>
          </p:cNvSpPr>
          <p:nvPr>
            <p:ph type="body" sz="quarter" idx="25" hasCustomPrompt="1"/>
          </p:nvPr>
        </p:nvSpPr>
        <p:spPr>
          <a:xfrm>
            <a:off x="3602337"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7" name="Text Placeholder 4"/>
          <p:cNvSpPr>
            <a:spLocks noGrp="1"/>
          </p:cNvSpPr>
          <p:nvPr>
            <p:ph type="body" sz="quarter" idx="26" hasCustomPrompt="1"/>
          </p:nvPr>
        </p:nvSpPr>
        <p:spPr>
          <a:xfrm>
            <a:off x="5853806"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8" name="Text Placeholder 4"/>
          <p:cNvSpPr>
            <a:spLocks noGrp="1"/>
          </p:cNvSpPr>
          <p:nvPr>
            <p:ph type="body" sz="quarter" idx="27" hasCustomPrompt="1"/>
          </p:nvPr>
        </p:nvSpPr>
        <p:spPr>
          <a:xfrm>
            <a:off x="9291714"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9" name="Text Placeholder 4"/>
          <p:cNvSpPr>
            <a:spLocks noGrp="1"/>
          </p:cNvSpPr>
          <p:nvPr>
            <p:ph type="body" sz="quarter" idx="28" hasCustomPrompt="1"/>
          </p:nvPr>
        </p:nvSpPr>
        <p:spPr>
          <a:xfrm>
            <a:off x="4753408"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30" name="Text Placeholder 5"/>
          <p:cNvSpPr>
            <a:spLocks noGrp="1"/>
          </p:cNvSpPr>
          <p:nvPr>
            <p:ph type="body" sz="quarter" idx="29" hasCustomPrompt="1"/>
          </p:nvPr>
        </p:nvSpPr>
        <p:spPr>
          <a:xfrm>
            <a:off x="4753408"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31" name="Text Placeholder 4"/>
          <p:cNvSpPr>
            <a:spLocks noGrp="1"/>
          </p:cNvSpPr>
          <p:nvPr>
            <p:ph type="body" sz="quarter" idx="30" hasCustomPrompt="1"/>
          </p:nvPr>
        </p:nvSpPr>
        <p:spPr>
          <a:xfrm>
            <a:off x="7949412"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32" name="Text Placeholder 5"/>
          <p:cNvSpPr>
            <a:spLocks noGrp="1"/>
          </p:cNvSpPr>
          <p:nvPr>
            <p:ph type="body" sz="quarter" idx="31" hasCustomPrompt="1"/>
          </p:nvPr>
        </p:nvSpPr>
        <p:spPr>
          <a:xfrm>
            <a:off x="7949412"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33" name="Text Placeholder 4"/>
          <p:cNvSpPr>
            <a:spLocks noGrp="1"/>
          </p:cNvSpPr>
          <p:nvPr>
            <p:ph type="body" sz="quarter" idx="32" hasCustomPrompt="1"/>
          </p:nvPr>
        </p:nvSpPr>
        <p:spPr>
          <a:xfrm>
            <a:off x="4753211"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
        <p:nvSpPr>
          <p:cNvPr id="34" name="Text Placeholder 4"/>
          <p:cNvSpPr>
            <a:spLocks noGrp="1"/>
          </p:cNvSpPr>
          <p:nvPr>
            <p:ph type="body" sz="quarter" idx="33" hasCustomPrompt="1"/>
          </p:nvPr>
        </p:nvSpPr>
        <p:spPr>
          <a:xfrm>
            <a:off x="7963740"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Tree>
    <p:extLst>
      <p:ext uri="{BB962C8B-B14F-4D97-AF65-F5344CB8AC3E}">
        <p14:creationId xmlns:p14="http://schemas.microsoft.com/office/powerpoint/2010/main" val="117560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7">
                                            <p:bg/>
                                          </p:spTgt>
                                        </p:tgtEl>
                                        <p:attrNameLst>
                                          <p:attrName>style.visibility</p:attrName>
                                        </p:attrNameLst>
                                      </p:cBhvr>
                                      <p:to>
                                        <p:strVal val="visible"/>
                                      </p:to>
                                    </p:set>
                                    <p:animEffect transition="in" filter="wipe(left)">
                                      <p:cBhvr>
                                        <p:cTn id="21" dur="500"/>
                                        <p:tgtEl>
                                          <p:spTgt spid="17">
                                            <p:bg/>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7">
                                            <p:txEl>
                                              <p:pRg st="0" end="0"/>
                                            </p:txEl>
                                          </p:spTgt>
                                        </p:tgtEl>
                                        <p:attrNameLst>
                                          <p:attrName>style.visibility</p:attrName>
                                        </p:attrNameLst>
                                      </p:cBhvr>
                                      <p:to>
                                        <p:strVal val="visible"/>
                                      </p:to>
                                    </p:set>
                                    <p:animEffect transition="in" filter="wipe(left)">
                                      <p:cBhvr>
                                        <p:cTn id="24" dur="500"/>
                                        <p:tgtEl>
                                          <p:spTgt spid="17">
                                            <p:txEl>
                                              <p:pRg st="0" end="0"/>
                                            </p:txEl>
                                          </p:spTgt>
                                        </p:tgtEl>
                                      </p:cBhvr>
                                    </p:animEffect>
                                  </p:childTnLst>
                                </p:cTn>
                              </p:par>
                            </p:childTnLst>
                          </p:cTn>
                        </p:par>
                        <p:par>
                          <p:cTn id="25" fill="hold">
                            <p:stCondLst>
                              <p:cond delay="2000"/>
                            </p:stCondLst>
                            <p:childTnLst>
                              <p:par>
                                <p:cTn id="26" presetID="9" presetClass="entr" presetSubtype="0" fill="hold" grpId="0" nodeType="after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dissolve">
                                      <p:cBhvr>
                                        <p:cTn id="28" dur="500"/>
                                        <p:tgtEl>
                                          <p:spTgt spid="5">
                                            <p:txEl>
                                              <p:pRg st="0" end="0"/>
                                            </p:txEl>
                                          </p:spTgt>
                                        </p:tgtEl>
                                      </p:cBhvr>
                                    </p:animEffect>
                                  </p:childTnLst>
                                </p:cTn>
                              </p:par>
                            </p:childTnLst>
                          </p:cTn>
                        </p:par>
                        <p:par>
                          <p:cTn id="29" fill="hold">
                            <p:stCondLst>
                              <p:cond delay="25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500"/>
                                        <p:tgtEl>
                                          <p:spTgt spid="21"/>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up)">
                                      <p:cBhvr>
                                        <p:cTn id="44" dur="500"/>
                                        <p:tgtEl>
                                          <p:spTgt spid="26">
                                            <p:txEl>
                                              <p:pRg st="0" end="0"/>
                                            </p:txEl>
                                          </p:spTgt>
                                        </p:tgtEl>
                                      </p:cBhvr>
                                    </p:animEffect>
                                  </p:childTnLst>
                                </p:cTn>
                              </p:par>
                            </p:childTnLst>
                          </p:cTn>
                        </p:par>
                        <p:par>
                          <p:cTn id="45" fill="hold">
                            <p:stCondLst>
                              <p:cond delay="4500"/>
                            </p:stCondLst>
                            <p:childTnLst>
                              <p:par>
                                <p:cTn id="46" presetID="53" presetClass="entr" presetSubtype="16"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childTnLst>
                          </p:cTn>
                        </p:par>
                        <p:par>
                          <p:cTn id="51" fill="hold">
                            <p:stCondLst>
                              <p:cond delay="5000"/>
                            </p:stCondLst>
                            <p:childTnLst>
                              <p:par>
                                <p:cTn id="52" presetID="22" presetClass="entr" presetSubtype="8" fill="hold" grpId="0" nodeType="afterEffect">
                                  <p:stCondLst>
                                    <p:cond delay="0"/>
                                  </p:stCondLst>
                                  <p:childTnLst>
                                    <p:set>
                                      <p:cBhvr>
                                        <p:cTn id="53" dur="1" fill="hold">
                                          <p:stCondLst>
                                            <p:cond delay="0"/>
                                          </p:stCondLst>
                                        </p:cTn>
                                        <p:tgtEl>
                                          <p:spTgt spid="33">
                                            <p:bg/>
                                          </p:spTgt>
                                        </p:tgtEl>
                                        <p:attrNameLst>
                                          <p:attrName>style.visibility</p:attrName>
                                        </p:attrNameLst>
                                      </p:cBhvr>
                                      <p:to>
                                        <p:strVal val="visible"/>
                                      </p:to>
                                    </p:set>
                                    <p:animEffect transition="in" filter="wipe(left)">
                                      <p:cBhvr>
                                        <p:cTn id="54" dur="500"/>
                                        <p:tgtEl>
                                          <p:spTgt spid="33">
                                            <p:bg/>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3">
                                            <p:txEl>
                                              <p:pRg st="0" end="0"/>
                                            </p:txEl>
                                          </p:spTgt>
                                        </p:tgtEl>
                                        <p:attrNameLst>
                                          <p:attrName>style.visibility</p:attrName>
                                        </p:attrNameLst>
                                      </p:cBhvr>
                                      <p:to>
                                        <p:strVal val="visible"/>
                                      </p:to>
                                    </p:set>
                                    <p:animEffect transition="in" filter="wipe(left)">
                                      <p:cBhvr>
                                        <p:cTn id="57" dur="500"/>
                                        <p:tgtEl>
                                          <p:spTgt spid="33">
                                            <p:txEl>
                                              <p:pRg st="0" end="0"/>
                                            </p:txEl>
                                          </p:spTgt>
                                        </p:tgtEl>
                                      </p:cBhvr>
                                    </p:animEffect>
                                  </p:childTnLst>
                                </p:cTn>
                              </p:par>
                            </p:childTnLst>
                          </p:cTn>
                        </p:par>
                        <p:par>
                          <p:cTn id="58" fill="hold">
                            <p:stCondLst>
                              <p:cond delay="5500"/>
                            </p:stCondLst>
                            <p:childTnLst>
                              <p:par>
                                <p:cTn id="59" presetID="9" presetClass="entr" presetSubtype="0" fill="hold" grpId="0" nodeType="afterEffect">
                                  <p:stCondLst>
                                    <p:cond delay="0"/>
                                  </p:stCondLst>
                                  <p:childTnLst>
                                    <p:set>
                                      <p:cBhvr>
                                        <p:cTn id="60" dur="1" fill="hold">
                                          <p:stCondLst>
                                            <p:cond delay="0"/>
                                          </p:stCondLst>
                                        </p:cTn>
                                        <p:tgtEl>
                                          <p:spTgt spid="29">
                                            <p:txEl>
                                              <p:pRg st="0" end="0"/>
                                            </p:txEl>
                                          </p:spTgt>
                                        </p:tgtEl>
                                        <p:attrNameLst>
                                          <p:attrName>style.visibility</p:attrName>
                                        </p:attrNameLst>
                                      </p:cBhvr>
                                      <p:to>
                                        <p:strVal val="visible"/>
                                      </p:to>
                                    </p:set>
                                    <p:animEffect transition="in" filter="dissolve">
                                      <p:cBhvr>
                                        <p:cTn id="61" dur="500"/>
                                        <p:tgtEl>
                                          <p:spTgt spid="29">
                                            <p:txEl>
                                              <p:pRg st="0" end="0"/>
                                            </p:txEl>
                                          </p:spTgt>
                                        </p:tgtEl>
                                      </p:cBhvr>
                                    </p:animEffect>
                                  </p:childTnLst>
                                </p:cTn>
                              </p:par>
                            </p:childTnLst>
                          </p:cTn>
                        </p:par>
                        <p:par>
                          <p:cTn id="62" fill="hold">
                            <p:stCondLst>
                              <p:cond delay="6000"/>
                            </p:stCondLst>
                            <p:childTnLst>
                              <p:par>
                                <p:cTn id="63" presetID="18" presetClass="entr" presetSubtype="6" fill="hold" grpId="0" nodeType="afterEffect">
                                  <p:stCondLst>
                                    <p:cond delay="0"/>
                                  </p:stCondLst>
                                  <p:childTnLst>
                                    <p:set>
                                      <p:cBhvr>
                                        <p:cTn id="64" dur="1" fill="hold">
                                          <p:stCondLst>
                                            <p:cond delay="0"/>
                                          </p:stCondLst>
                                        </p:cTn>
                                        <p:tgtEl>
                                          <p:spTgt spid="30">
                                            <p:txEl>
                                              <p:pRg st="0" end="0"/>
                                            </p:txEl>
                                          </p:spTgt>
                                        </p:tgtEl>
                                        <p:attrNameLst>
                                          <p:attrName>style.visibility</p:attrName>
                                        </p:attrNameLst>
                                      </p:cBhvr>
                                      <p:to>
                                        <p:strVal val="visible"/>
                                      </p:to>
                                    </p:set>
                                    <p:animEffect transition="in" filter="strips(downRight)">
                                      <p:cBhvr>
                                        <p:cTn id="65" dur="500"/>
                                        <p:tgtEl>
                                          <p:spTgt spid="30">
                                            <p:txEl>
                                              <p:pRg st="0" end="0"/>
                                            </p:txEl>
                                          </p:spTgt>
                                        </p:tgtEl>
                                      </p:cBhvr>
                                    </p:animEffect>
                                  </p:childTnLst>
                                </p:cTn>
                              </p:par>
                            </p:childTnLst>
                          </p:cTn>
                        </p:par>
                        <p:par>
                          <p:cTn id="66" fill="hold">
                            <p:stCondLst>
                              <p:cond delay="6500"/>
                            </p:stCondLst>
                            <p:childTnLst>
                              <p:par>
                                <p:cTn id="67" presetID="22" presetClass="entr" presetSubtype="8"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left)">
                                      <p:cBhvr>
                                        <p:cTn id="69" dur="500"/>
                                        <p:tgtEl>
                                          <p:spTgt spid="22"/>
                                        </p:tgtEl>
                                      </p:cBhvr>
                                    </p:animEffect>
                                  </p:childTnLst>
                                </p:cTn>
                              </p:par>
                            </p:childTnLst>
                          </p:cTn>
                        </p:par>
                        <p:par>
                          <p:cTn id="70" fill="hold">
                            <p:stCondLst>
                              <p:cond delay="7000"/>
                            </p:stCondLst>
                            <p:childTnLst>
                              <p:par>
                                <p:cTn id="71" presetID="22" presetClass="entr" presetSubtype="8" fill="hold" grpId="0"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left)">
                                      <p:cBhvr>
                                        <p:cTn id="73" dur="500"/>
                                        <p:tgtEl>
                                          <p:spTgt spid="23"/>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27">
                                            <p:txEl>
                                              <p:pRg st="0" end="0"/>
                                            </p:txEl>
                                          </p:spTgt>
                                        </p:tgtEl>
                                        <p:attrNameLst>
                                          <p:attrName>style.visibility</p:attrName>
                                        </p:attrNameLst>
                                      </p:cBhvr>
                                      <p:to>
                                        <p:strVal val="visible"/>
                                      </p:to>
                                    </p:set>
                                    <p:animEffect transition="in" filter="wipe(up)">
                                      <p:cBhvr>
                                        <p:cTn id="77" dur="500"/>
                                        <p:tgtEl>
                                          <p:spTgt spid="27">
                                            <p:txEl>
                                              <p:pRg st="0" end="0"/>
                                            </p:txEl>
                                          </p:spTgt>
                                        </p:tgtEl>
                                      </p:cBhvr>
                                    </p:animEffect>
                                  </p:childTnLst>
                                </p:cTn>
                              </p:par>
                            </p:childTnLst>
                          </p:cTn>
                        </p:par>
                        <p:par>
                          <p:cTn id="78" fill="hold">
                            <p:stCondLst>
                              <p:cond delay="8000"/>
                            </p:stCondLst>
                            <p:childTnLst>
                              <p:par>
                                <p:cTn id="79" presetID="53" presetClass="entr" presetSubtype="16" fill="hold" grpId="0" nodeType="afterEffect">
                                  <p:stCondLst>
                                    <p:cond delay="0"/>
                                  </p:stCondLst>
                                  <p:childTnLst>
                                    <p:set>
                                      <p:cBhvr>
                                        <p:cTn id="80" dur="1" fill="hold">
                                          <p:stCondLst>
                                            <p:cond delay="0"/>
                                          </p:stCondLst>
                                        </p:cTn>
                                        <p:tgtEl>
                                          <p:spTgt spid="16"/>
                                        </p:tgtEl>
                                        <p:attrNameLst>
                                          <p:attrName>style.visibility</p:attrName>
                                        </p:attrNameLst>
                                      </p:cBhvr>
                                      <p:to>
                                        <p:strVal val="visible"/>
                                      </p:to>
                                    </p:set>
                                    <p:anim calcmode="lin" valueType="num">
                                      <p:cBhvr>
                                        <p:cTn id="81" dur="500" fill="hold"/>
                                        <p:tgtEl>
                                          <p:spTgt spid="16"/>
                                        </p:tgtEl>
                                        <p:attrNameLst>
                                          <p:attrName>ppt_w</p:attrName>
                                        </p:attrNameLst>
                                      </p:cBhvr>
                                      <p:tavLst>
                                        <p:tav tm="0">
                                          <p:val>
                                            <p:fltVal val="0"/>
                                          </p:val>
                                        </p:tav>
                                        <p:tav tm="100000">
                                          <p:val>
                                            <p:strVal val="#ppt_w"/>
                                          </p:val>
                                        </p:tav>
                                      </p:tavLst>
                                    </p:anim>
                                    <p:anim calcmode="lin" valueType="num">
                                      <p:cBhvr>
                                        <p:cTn id="82" dur="500" fill="hold"/>
                                        <p:tgtEl>
                                          <p:spTgt spid="16"/>
                                        </p:tgtEl>
                                        <p:attrNameLst>
                                          <p:attrName>ppt_h</p:attrName>
                                        </p:attrNameLst>
                                      </p:cBhvr>
                                      <p:tavLst>
                                        <p:tav tm="0">
                                          <p:val>
                                            <p:fltVal val="0"/>
                                          </p:val>
                                        </p:tav>
                                        <p:tav tm="100000">
                                          <p:val>
                                            <p:strVal val="#ppt_h"/>
                                          </p:val>
                                        </p:tav>
                                      </p:tavLst>
                                    </p:anim>
                                    <p:animEffect transition="in" filter="fade">
                                      <p:cBhvr>
                                        <p:cTn id="83" dur="500"/>
                                        <p:tgtEl>
                                          <p:spTgt spid="16"/>
                                        </p:tgtEl>
                                      </p:cBhvr>
                                    </p:animEffect>
                                  </p:childTnLst>
                                </p:cTn>
                              </p:par>
                            </p:childTnLst>
                          </p:cTn>
                        </p:par>
                        <p:par>
                          <p:cTn id="84" fill="hold">
                            <p:stCondLst>
                              <p:cond delay="8500"/>
                            </p:stCondLst>
                            <p:childTnLst>
                              <p:par>
                                <p:cTn id="85" presetID="22" presetClass="entr" presetSubtype="8" fill="hold" grpId="0" nodeType="afterEffect">
                                  <p:stCondLst>
                                    <p:cond delay="0"/>
                                  </p:stCondLst>
                                  <p:childTnLst>
                                    <p:set>
                                      <p:cBhvr>
                                        <p:cTn id="86" dur="1" fill="hold">
                                          <p:stCondLst>
                                            <p:cond delay="0"/>
                                          </p:stCondLst>
                                        </p:cTn>
                                        <p:tgtEl>
                                          <p:spTgt spid="34">
                                            <p:bg/>
                                          </p:spTgt>
                                        </p:tgtEl>
                                        <p:attrNameLst>
                                          <p:attrName>style.visibility</p:attrName>
                                        </p:attrNameLst>
                                      </p:cBhvr>
                                      <p:to>
                                        <p:strVal val="visible"/>
                                      </p:to>
                                    </p:set>
                                    <p:animEffect transition="in" filter="wipe(left)">
                                      <p:cBhvr>
                                        <p:cTn id="87" dur="500"/>
                                        <p:tgtEl>
                                          <p:spTgt spid="34">
                                            <p:bg/>
                                          </p:spTgt>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34">
                                            <p:txEl>
                                              <p:pRg st="0" end="0"/>
                                            </p:txEl>
                                          </p:spTgt>
                                        </p:tgtEl>
                                        <p:attrNameLst>
                                          <p:attrName>style.visibility</p:attrName>
                                        </p:attrNameLst>
                                      </p:cBhvr>
                                      <p:to>
                                        <p:strVal val="visible"/>
                                      </p:to>
                                    </p:set>
                                    <p:animEffect transition="in" filter="wipe(left)">
                                      <p:cBhvr>
                                        <p:cTn id="90" dur="500"/>
                                        <p:tgtEl>
                                          <p:spTgt spid="34">
                                            <p:txEl>
                                              <p:pRg st="0" end="0"/>
                                            </p:txEl>
                                          </p:spTgt>
                                        </p:tgtEl>
                                      </p:cBhvr>
                                    </p:animEffect>
                                  </p:childTnLst>
                                </p:cTn>
                              </p:par>
                            </p:childTnLst>
                          </p:cTn>
                        </p:par>
                        <p:par>
                          <p:cTn id="91" fill="hold">
                            <p:stCondLst>
                              <p:cond delay="9000"/>
                            </p:stCondLst>
                            <p:childTnLst>
                              <p:par>
                                <p:cTn id="92" presetID="9" presetClass="entr" presetSubtype="0" fill="hold" grpId="0" nodeType="afterEffect">
                                  <p:stCondLst>
                                    <p:cond delay="0"/>
                                  </p:stCondLst>
                                  <p:childTnLst>
                                    <p:set>
                                      <p:cBhvr>
                                        <p:cTn id="93" dur="1" fill="hold">
                                          <p:stCondLst>
                                            <p:cond delay="0"/>
                                          </p:stCondLst>
                                        </p:cTn>
                                        <p:tgtEl>
                                          <p:spTgt spid="31">
                                            <p:txEl>
                                              <p:pRg st="0" end="0"/>
                                            </p:txEl>
                                          </p:spTgt>
                                        </p:tgtEl>
                                        <p:attrNameLst>
                                          <p:attrName>style.visibility</p:attrName>
                                        </p:attrNameLst>
                                      </p:cBhvr>
                                      <p:to>
                                        <p:strVal val="visible"/>
                                      </p:to>
                                    </p:set>
                                    <p:animEffect transition="in" filter="dissolve">
                                      <p:cBhvr>
                                        <p:cTn id="94" dur="500"/>
                                        <p:tgtEl>
                                          <p:spTgt spid="31">
                                            <p:txEl>
                                              <p:pRg st="0" end="0"/>
                                            </p:txEl>
                                          </p:spTgt>
                                        </p:tgtEl>
                                      </p:cBhvr>
                                    </p:animEffect>
                                  </p:childTnLst>
                                </p:cTn>
                              </p:par>
                            </p:childTnLst>
                          </p:cTn>
                        </p:par>
                        <p:par>
                          <p:cTn id="95" fill="hold">
                            <p:stCondLst>
                              <p:cond delay="9500"/>
                            </p:stCondLst>
                            <p:childTnLst>
                              <p:par>
                                <p:cTn id="96" presetID="18" presetClass="entr" presetSubtype="6" fill="hold" grpId="0" nodeType="afterEffect">
                                  <p:stCondLst>
                                    <p:cond delay="0"/>
                                  </p:stCondLst>
                                  <p:childTnLst>
                                    <p:set>
                                      <p:cBhvr>
                                        <p:cTn id="97" dur="1" fill="hold">
                                          <p:stCondLst>
                                            <p:cond delay="0"/>
                                          </p:stCondLst>
                                        </p:cTn>
                                        <p:tgtEl>
                                          <p:spTgt spid="32">
                                            <p:txEl>
                                              <p:pRg st="0" end="0"/>
                                            </p:txEl>
                                          </p:spTgt>
                                        </p:tgtEl>
                                        <p:attrNameLst>
                                          <p:attrName>style.visibility</p:attrName>
                                        </p:attrNameLst>
                                      </p:cBhvr>
                                      <p:to>
                                        <p:strVal val="visible"/>
                                      </p:to>
                                    </p:set>
                                    <p:animEffect transition="in" filter="strips(downRight)">
                                      <p:cBhvr>
                                        <p:cTn id="98" dur="500"/>
                                        <p:tgtEl>
                                          <p:spTgt spid="32">
                                            <p:txEl>
                                              <p:pRg st="0" end="0"/>
                                            </p:txEl>
                                          </p:spTgt>
                                        </p:tgtEl>
                                      </p:cBhvr>
                                    </p:animEffect>
                                  </p:childTnLst>
                                </p:cTn>
                              </p:par>
                            </p:childTnLst>
                          </p:cTn>
                        </p:par>
                        <p:par>
                          <p:cTn id="99" fill="hold">
                            <p:stCondLst>
                              <p:cond delay="10000"/>
                            </p:stCondLst>
                            <p:childTnLst>
                              <p:par>
                                <p:cTn id="100" presetID="22" presetClass="entr" presetSubtype="8" fill="hold" grpId="0" nodeType="after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wipe(left)">
                                      <p:cBhvr>
                                        <p:cTn id="102" dur="500"/>
                                        <p:tgtEl>
                                          <p:spTgt spid="24"/>
                                        </p:tgtEl>
                                      </p:cBhvr>
                                    </p:animEffect>
                                  </p:childTnLst>
                                </p:cTn>
                              </p:par>
                            </p:childTnLst>
                          </p:cTn>
                        </p:par>
                        <p:par>
                          <p:cTn id="103" fill="hold">
                            <p:stCondLst>
                              <p:cond delay="10500"/>
                            </p:stCondLst>
                            <p:childTnLst>
                              <p:par>
                                <p:cTn id="104" presetID="22" presetClass="entr" presetSubtype="8" fill="hold" grpId="0" nodeType="afterEffect">
                                  <p:stCondLst>
                                    <p:cond delay="0"/>
                                  </p:stCondLst>
                                  <p:childTnLst>
                                    <p:set>
                                      <p:cBhvr>
                                        <p:cTn id="105" dur="1" fill="hold">
                                          <p:stCondLst>
                                            <p:cond delay="0"/>
                                          </p:stCondLst>
                                        </p:cTn>
                                        <p:tgtEl>
                                          <p:spTgt spid="25"/>
                                        </p:tgtEl>
                                        <p:attrNameLst>
                                          <p:attrName>style.visibility</p:attrName>
                                        </p:attrNameLst>
                                      </p:cBhvr>
                                      <p:to>
                                        <p:strVal val="visible"/>
                                      </p:to>
                                    </p:set>
                                    <p:animEffect transition="in" filter="wipe(left)">
                                      <p:cBhvr>
                                        <p:cTn id="106" dur="500"/>
                                        <p:tgtEl>
                                          <p:spTgt spid="25"/>
                                        </p:tgtEl>
                                      </p:cBhvr>
                                    </p:animEffect>
                                  </p:childTnLst>
                                </p:cTn>
                              </p:par>
                            </p:childTnLst>
                          </p:cTn>
                        </p:par>
                        <p:par>
                          <p:cTn id="107" fill="hold">
                            <p:stCondLst>
                              <p:cond delay="11000"/>
                            </p:stCondLst>
                            <p:childTnLst>
                              <p:par>
                                <p:cTn id="108" presetID="22" presetClass="entr" presetSubtype="1" fill="hold" grpId="0" nodeType="afterEffect">
                                  <p:stCondLst>
                                    <p:cond delay="0"/>
                                  </p:stCondLst>
                                  <p:childTnLst>
                                    <p:set>
                                      <p:cBhvr>
                                        <p:cTn id="109" dur="1" fill="hold">
                                          <p:stCondLst>
                                            <p:cond delay="0"/>
                                          </p:stCondLst>
                                        </p:cTn>
                                        <p:tgtEl>
                                          <p:spTgt spid="28">
                                            <p:txEl>
                                              <p:pRg st="0" end="0"/>
                                            </p:txEl>
                                          </p:spTgt>
                                        </p:tgtEl>
                                        <p:attrNameLst>
                                          <p:attrName>style.visibility</p:attrName>
                                        </p:attrNameLst>
                                      </p:cBhvr>
                                      <p:to>
                                        <p:strVal val="visible"/>
                                      </p:to>
                                    </p:set>
                                    <p:animEffect transition="in" filter="wipe(up)">
                                      <p:cBhvr>
                                        <p:cTn id="110"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7" grpId="0" uiExpand="1" build="p"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0" grpId="0" animBg="1"/>
      <p:bldP spid="21" grpId="0" animBg="1"/>
      <p:bldP spid="22" grpId="0" animBg="1"/>
      <p:bldP spid="23" grpId="0" animBg="1"/>
      <p:bldP spid="24" grpId="0" animBg="1"/>
      <p:bldP spid="25" grpId="0" animBg="1"/>
      <p:bldP spid="26" grpId="0" build="p">
        <p:tmplLst>
          <p:tmpl lvl="1">
            <p:tnLst>
              <p:par>
                <p:cTn presetID="22" presetClass="entr" presetSubtype="1"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Lst>
      </p:bldP>
      <p:bldP spid="27" grpId="0" build="p">
        <p:tmplLst>
          <p:tmpl lvl="1">
            <p:tnLst>
              <p:par>
                <p:cTn presetID="22" presetClass="entr" presetSubtype="1"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up)">
                      <p:cBhvr>
                        <p:cTn dur="500"/>
                        <p:tgtEl>
                          <p:spTgt spid="27"/>
                        </p:tgtEl>
                      </p:cBhvr>
                    </p:animEffect>
                  </p:childTnLst>
                </p:cTn>
              </p:par>
            </p:tnLst>
          </p:tmpl>
        </p:tmplLst>
      </p:bldP>
      <p:bldP spid="28" grpId="0" build="p">
        <p:tmplLst>
          <p:tmpl lvl="1">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P spid="29" grpId="0" build="p">
        <p:tmplLst>
          <p:tmpl lvl="1">
            <p:tnLst>
              <p:par>
                <p:cTn presetID="9"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dissolve">
                      <p:cBhvr>
                        <p:cTn dur="500"/>
                        <p:tgtEl>
                          <p:spTgt spid="29"/>
                        </p:tgtEl>
                      </p:cBhvr>
                    </p:animEffect>
                  </p:childTnLst>
                </p:cTn>
              </p:par>
            </p:tnLst>
          </p:tmpl>
        </p:tmplLst>
      </p:bldP>
      <p:bldP spid="30" grpId="0" build="p">
        <p:tmplLst>
          <p:tmpl lvl="1">
            <p:tnLst>
              <p:par>
                <p:cTn presetID="18" presetClass="entr" presetSubtype="6"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strips(downRight)">
                      <p:cBhvr>
                        <p:cTn dur="500"/>
                        <p:tgtEl>
                          <p:spTgt spid="30"/>
                        </p:tgtEl>
                      </p:cBhvr>
                    </p:animEffect>
                  </p:childTnLst>
                </p:cTn>
              </p:par>
            </p:tnLst>
          </p:tmpl>
        </p:tmplLst>
      </p:bldP>
      <p:bldP spid="31" grpId="0" build="p">
        <p:tmplLst>
          <p:tmpl lvl="1">
            <p:tnLst>
              <p:par>
                <p:cTn presetID="9"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dissolve">
                      <p:cBhvr>
                        <p:cTn dur="500"/>
                        <p:tgtEl>
                          <p:spTgt spid="31"/>
                        </p:tgtEl>
                      </p:cBhvr>
                    </p:animEffect>
                  </p:childTnLst>
                </p:cTn>
              </p:par>
            </p:tnLst>
          </p:tmpl>
        </p:tmplLst>
      </p:bldP>
      <p:bldP spid="32" grpId="0" build="p">
        <p:tmplLst>
          <p:tmpl lvl="1">
            <p:tnLst>
              <p:par>
                <p:cTn presetID="18" presetClass="entr" presetSubtype="6"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strips(downRight)">
                      <p:cBhvr>
                        <p:cTn dur="500"/>
                        <p:tgtEl>
                          <p:spTgt spid="32"/>
                        </p:tgtEl>
                      </p:cBhvr>
                    </p:animEffect>
                  </p:childTnLst>
                </p:cTn>
              </p:par>
            </p:tnLst>
          </p:tmpl>
        </p:tmplLst>
      </p:bldP>
      <p:bldP spid="33" grpId="0" uiExpand="1" build="p" animBg="1">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uiExpand="1" build="p" animBg="1">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5_Title Slide">
    <p:spTree>
      <p:nvGrpSpPr>
        <p:cNvPr id="1" name=""/>
        <p:cNvGrpSpPr/>
        <p:nvPr/>
      </p:nvGrpSpPr>
      <p:grpSpPr>
        <a:xfrm>
          <a:off x="0" y="0"/>
          <a:ext cx="0" cy="0"/>
          <a:chOff x="0" y="0"/>
          <a:chExt cx="0" cy="0"/>
        </a:xfrm>
      </p:grpSpPr>
      <p:sp>
        <p:nvSpPr>
          <p:cNvPr id="59" name="Picture Placeholder 6"/>
          <p:cNvSpPr>
            <a:spLocks noGrp="1"/>
          </p:cNvSpPr>
          <p:nvPr>
            <p:ph type="pic" sz="quarter" idx="16"/>
          </p:nvPr>
        </p:nvSpPr>
        <p:spPr>
          <a:xfrm>
            <a:off x="6159838" y="4089472"/>
            <a:ext cx="1927363" cy="1422429"/>
          </a:xfrm>
          <a:solidFill>
            <a:schemeClr val="bg1">
              <a:lumMod val="65000"/>
            </a:schemeClr>
          </a:solidFill>
          <a:ln>
            <a:noFill/>
          </a:ln>
        </p:spPr>
        <p:txBody>
          <a:bodyPr>
            <a:normAutofit/>
          </a:bodyPr>
          <a:lstStyle>
            <a:lvl1pPr>
              <a:defRPr sz="1400"/>
            </a:lvl1pPr>
          </a:lstStyle>
          <a:p>
            <a:endParaRPr lang="en-GB" dirty="0"/>
          </a:p>
        </p:txBody>
      </p:sp>
      <p:sp>
        <p:nvSpPr>
          <p:cNvPr id="60" name="Picture Placeholder 6"/>
          <p:cNvSpPr>
            <a:spLocks noGrp="1"/>
          </p:cNvSpPr>
          <p:nvPr>
            <p:ph type="pic" sz="quarter" idx="17"/>
          </p:nvPr>
        </p:nvSpPr>
        <p:spPr>
          <a:xfrm>
            <a:off x="1617907" y="4086298"/>
            <a:ext cx="1927363" cy="1422429"/>
          </a:xfrm>
          <a:solidFill>
            <a:schemeClr val="bg1">
              <a:lumMod val="65000"/>
            </a:schemeClr>
          </a:solidFill>
          <a:ln>
            <a:noFill/>
          </a:ln>
        </p:spPr>
        <p:txBody>
          <a:bodyPr>
            <a:normAutofit/>
          </a:bodyPr>
          <a:lstStyle>
            <a:lvl1pPr>
              <a:defRPr sz="1400"/>
            </a:lvl1pPr>
          </a:lstStyle>
          <a:p>
            <a:endParaRPr lang="en-GB" dirty="0"/>
          </a:p>
        </p:txBody>
      </p:sp>
      <p:sp>
        <p:nvSpPr>
          <p:cNvPr id="58" name="Picture Placeholder 6"/>
          <p:cNvSpPr>
            <a:spLocks noGrp="1"/>
          </p:cNvSpPr>
          <p:nvPr>
            <p:ph type="pic" sz="quarter" idx="15"/>
          </p:nvPr>
        </p:nvSpPr>
        <p:spPr>
          <a:xfrm>
            <a:off x="6159838" y="2077713"/>
            <a:ext cx="1927363" cy="1422429"/>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4073591" y="2192346"/>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6" name="Text Placeholder 5"/>
          <p:cNvSpPr>
            <a:spLocks noGrp="1"/>
          </p:cNvSpPr>
          <p:nvPr>
            <p:ph type="body" sz="quarter" idx="11" hasCustomPrompt="1"/>
          </p:nvPr>
        </p:nvSpPr>
        <p:spPr>
          <a:xfrm>
            <a:off x="4073590" y="2843751"/>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7" name="Picture Placeholder 6"/>
          <p:cNvSpPr>
            <a:spLocks noGrp="1"/>
          </p:cNvSpPr>
          <p:nvPr>
            <p:ph type="pic" sz="quarter" idx="14"/>
          </p:nvPr>
        </p:nvSpPr>
        <p:spPr>
          <a:xfrm>
            <a:off x="1617907" y="2074539"/>
            <a:ext cx="1927363" cy="1422429"/>
          </a:xfrm>
          <a:solidFill>
            <a:schemeClr val="bg1">
              <a:lumMod val="65000"/>
            </a:schemeClr>
          </a:solidFill>
          <a:ln>
            <a:noFill/>
          </a:ln>
        </p:spPr>
        <p:txBody>
          <a:bodyPr>
            <a:normAutofit/>
          </a:bodyPr>
          <a:lstStyle>
            <a:lvl1pPr>
              <a:defRPr sz="1400"/>
            </a:lvl1pPr>
          </a:lstStyle>
          <a:p>
            <a:endParaRPr lang="en-GB" dirty="0"/>
          </a:p>
        </p:txBody>
      </p:sp>
      <p:grpSp>
        <p:nvGrpSpPr>
          <p:cNvPr id="13" name="Group 12"/>
          <p:cNvGrpSpPr/>
          <p:nvPr userDrawn="1"/>
        </p:nvGrpSpPr>
        <p:grpSpPr>
          <a:xfrm>
            <a:off x="4061183" y="2573573"/>
            <a:ext cx="719938" cy="115322"/>
            <a:chOff x="4061183" y="2573573"/>
            <a:chExt cx="719938" cy="115322"/>
          </a:xfrm>
        </p:grpSpPr>
        <p:sp>
          <p:nvSpPr>
            <p:cNvPr id="14" name="Shape 998"/>
            <p:cNvSpPr/>
            <p:nvPr/>
          </p:nvSpPr>
          <p:spPr>
            <a:xfrm>
              <a:off x="4061183"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999"/>
            <p:cNvSpPr/>
            <p:nvPr/>
          </p:nvSpPr>
          <p:spPr>
            <a:xfrm>
              <a:off x="4211605"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1000"/>
            <p:cNvSpPr/>
            <p:nvPr/>
          </p:nvSpPr>
          <p:spPr>
            <a:xfrm>
              <a:off x="4360523"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1001"/>
            <p:cNvSpPr/>
            <p:nvPr/>
          </p:nvSpPr>
          <p:spPr>
            <a:xfrm>
              <a:off x="4510946"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1002"/>
            <p:cNvSpPr/>
            <p:nvPr/>
          </p:nvSpPr>
          <p:spPr>
            <a:xfrm>
              <a:off x="4659864"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9" name="Group 18"/>
          <p:cNvGrpSpPr/>
          <p:nvPr userDrawn="1"/>
        </p:nvGrpSpPr>
        <p:grpSpPr>
          <a:xfrm>
            <a:off x="4060352" y="2576241"/>
            <a:ext cx="719938" cy="115322"/>
            <a:chOff x="4061183" y="2597383"/>
            <a:chExt cx="719938" cy="115322"/>
          </a:xfrm>
          <a:solidFill>
            <a:schemeClr val="accent1"/>
          </a:solidFill>
        </p:grpSpPr>
        <p:sp>
          <p:nvSpPr>
            <p:cNvPr id="20" name="Shape 1004"/>
            <p:cNvSpPr/>
            <p:nvPr/>
          </p:nvSpPr>
          <p:spPr>
            <a:xfrm>
              <a:off x="4061183" y="259738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1005"/>
            <p:cNvSpPr/>
            <p:nvPr/>
          </p:nvSpPr>
          <p:spPr>
            <a:xfrm>
              <a:off x="4211605"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1006"/>
            <p:cNvSpPr/>
            <p:nvPr/>
          </p:nvSpPr>
          <p:spPr>
            <a:xfrm>
              <a:off x="4360523"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1007"/>
            <p:cNvSpPr/>
            <p:nvPr/>
          </p:nvSpPr>
          <p:spPr>
            <a:xfrm>
              <a:off x="4510946"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1008"/>
            <p:cNvSpPr/>
            <p:nvPr/>
          </p:nvSpPr>
          <p:spPr>
            <a:xfrm>
              <a:off x="4659864" y="259738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6" name="Group 25"/>
          <p:cNvGrpSpPr/>
          <p:nvPr userDrawn="1"/>
        </p:nvGrpSpPr>
        <p:grpSpPr>
          <a:xfrm>
            <a:off x="4061183" y="4583502"/>
            <a:ext cx="719938" cy="115323"/>
            <a:chOff x="4061183" y="4583502"/>
            <a:chExt cx="719938" cy="115323"/>
          </a:xfrm>
        </p:grpSpPr>
        <p:sp>
          <p:nvSpPr>
            <p:cNvPr id="27" name="Shape 1015"/>
            <p:cNvSpPr/>
            <p:nvPr/>
          </p:nvSpPr>
          <p:spPr>
            <a:xfrm>
              <a:off x="4061183" y="4583502"/>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1016"/>
            <p:cNvSpPr/>
            <p:nvPr/>
          </p:nvSpPr>
          <p:spPr>
            <a:xfrm>
              <a:off x="4211605"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1017"/>
            <p:cNvSpPr/>
            <p:nvPr/>
          </p:nvSpPr>
          <p:spPr>
            <a:xfrm>
              <a:off x="4360523"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1018"/>
            <p:cNvSpPr/>
            <p:nvPr/>
          </p:nvSpPr>
          <p:spPr>
            <a:xfrm>
              <a:off x="4510946"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1019"/>
            <p:cNvSpPr/>
            <p:nvPr/>
          </p:nvSpPr>
          <p:spPr>
            <a:xfrm>
              <a:off x="4659864" y="4583502"/>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2" name="Group 31"/>
          <p:cNvGrpSpPr/>
          <p:nvPr userDrawn="1"/>
        </p:nvGrpSpPr>
        <p:grpSpPr>
          <a:xfrm>
            <a:off x="4061183" y="4583502"/>
            <a:ext cx="571019" cy="115323"/>
            <a:chOff x="4061183" y="4583502"/>
            <a:chExt cx="571019" cy="115323"/>
          </a:xfrm>
          <a:solidFill>
            <a:schemeClr val="accent1"/>
          </a:solidFill>
        </p:grpSpPr>
        <p:sp>
          <p:nvSpPr>
            <p:cNvPr id="33" name="Shape 1021"/>
            <p:cNvSpPr/>
            <p:nvPr/>
          </p:nvSpPr>
          <p:spPr>
            <a:xfrm>
              <a:off x="4061183" y="4583502"/>
              <a:ext cx="121257"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4" name="Shape 1022"/>
            <p:cNvSpPr/>
            <p:nvPr/>
          </p:nvSpPr>
          <p:spPr>
            <a:xfrm>
              <a:off x="4211605"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5" name="Shape 1023"/>
            <p:cNvSpPr/>
            <p:nvPr/>
          </p:nvSpPr>
          <p:spPr>
            <a:xfrm>
              <a:off x="4360523"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1024"/>
            <p:cNvSpPr/>
            <p:nvPr/>
          </p:nvSpPr>
          <p:spPr>
            <a:xfrm>
              <a:off x="4510946"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8" name="Group 37"/>
          <p:cNvGrpSpPr/>
          <p:nvPr userDrawn="1"/>
        </p:nvGrpSpPr>
        <p:grpSpPr>
          <a:xfrm>
            <a:off x="8599902" y="2573573"/>
            <a:ext cx="719938" cy="115322"/>
            <a:chOff x="8599902" y="2573573"/>
            <a:chExt cx="719938" cy="115322"/>
          </a:xfrm>
        </p:grpSpPr>
        <p:sp>
          <p:nvSpPr>
            <p:cNvPr id="39" name="Shape 1031"/>
            <p:cNvSpPr/>
            <p:nvPr/>
          </p:nvSpPr>
          <p:spPr>
            <a:xfrm>
              <a:off x="8599902"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0" name="Shape 1032"/>
            <p:cNvSpPr/>
            <p:nvPr/>
          </p:nvSpPr>
          <p:spPr>
            <a:xfrm>
              <a:off x="8750325"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1" name="Shape 1033"/>
            <p:cNvSpPr/>
            <p:nvPr/>
          </p:nvSpPr>
          <p:spPr>
            <a:xfrm>
              <a:off x="8899243"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2" name="Shape 1034"/>
            <p:cNvSpPr/>
            <p:nvPr/>
          </p:nvSpPr>
          <p:spPr>
            <a:xfrm>
              <a:off x="9049666"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3" name="Shape 1035"/>
            <p:cNvSpPr/>
            <p:nvPr/>
          </p:nvSpPr>
          <p:spPr>
            <a:xfrm>
              <a:off x="9198583"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4" name="Group 43"/>
          <p:cNvGrpSpPr/>
          <p:nvPr userDrawn="1"/>
        </p:nvGrpSpPr>
        <p:grpSpPr>
          <a:xfrm>
            <a:off x="8599902" y="2573573"/>
            <a:ext cx="420597" cy="115322"/>
            <a:chOff x="8599902" y="2573573"/>
            <a:chExt cx="420597" cy="115322"/>
          </a:xfrm>
          <a:solidFill>
            <a:schemeClr val="accent1"/>
          </a:solidFill>
        </p:grpSpPr>
        <p:sp>
          <p:nvSpPr>
            <p:cNvPr id="45" name="Shape 1037"/>
            <p:cNvSpPr/>
            <p:nvPr/>
          </p:nvSpPr>
          <p:spPr>
            <a:xfrm>
              <a:off x="8599902" y="257357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6" name="Shape 1038"/>
            <p:cNvSpPr/>
            <p:nvPr/>
          </p:nvSpPr>
          <p:spPr>
            <a:xfrm>
              <a:off x="8750325" y="257357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7" name="Shape 1039"/>
            <p:cNvSpPr/>
            <p:nvPr/>
          </p:nvSpPr>
          <p:spPr>
            <a:xfrm>
              <a:off x="8899243" y="257357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9" name="Group 48"/>
          <p:cNvGrpSpPr/>
          <p:nvPr userDrawn="1"/>
        </p:nvGrpSpPr>
        <p:grpSpPr>
          <a:xfrm>
            <a:off x="8599902" y="4586950"/>
            <a:ext cx="719938" cy="115323"/>
            <a:chOff x="8599902" y="4586950"/>
            <a:chExt cx="719938" cy="115323"/>
          </a:xfrm>
        </p:grpSpPr>
        <p:sp>
          <p:nvSpPr>
            <p:cNvPr id="50" name="Shape 1046"/>
            <p:cNvSpPr/>
            <p:nvPr/>
          </p:nvSpPr>
          <p:spPr>
            <a:xfrm>
              <a:off x="8599902" y="4586950"/>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1" name="Shape 1047"/>
            <p:cNvSpPr/>
            <p:nvPr/>
          </p:nvSpPr>
          <p:spPr>
            <a:xfrm>
              <a:off x="8750325"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2" name="Shape 1048"/>
            <p:cNvSpPr/>
            <p:nvPr/>
          </p:nvSpPr>
          <p:spPr>
            <a:xfrm>
              <a:off x="8899243"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3" name="Shape 1049"/>
            <p:cNvSpPr/>
            <p:nvPr/>
          </p:nvSpPr>
          <p:spPr>
            <a:xfrm>
              <a:off x="9049666"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4" name="Shape 1050"/>
            <p:cNvSpPr/>
            <p:nvPr/>
          </p:nvSpPr>
          <p:spPr>
            <a:xfrm>
              <a:off x="9198583" y="4586950"/>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55" name="Group 54"/>
          <p:cNvGrpSpPr/>
          <p:nvPr userDrawn="1"/>
        </p:nvGrpSpPr>
        <p:grpSpPr>
          <a:xfrm>
            <a:off x="8599902" y="4586950"/>
            <a:ext cx="271679" cy="115323"/>
            <a:chOff x="8599902" y="4586950"/>
            <a:chExt cx="271679" cy="115323"/>
          </a:xfrm>
          <a:solidFill>
            <a:schemeClr val="accent1"/>
          </a:solidFill>
        </p:grpSpPr>
        <p:sp>
          <p:nvSpPr>
            <p:cNvPr id="56" name="Shape 1052"/>
            <p:cNvSpPr/>
            <p:nvPr/>
          </p:nvSpPr>
          <p:spPr>
            <a:xfrm>
              <a:off x="8599902" y="4586950"/>
              <a:ext cx="121257"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7" name="Shape 1053"/>
            <p:cNvSpPr/>
            <p:nvPr/>
          </p:nvSpPr>
          <p:spPr>
            <a:xfrm>
              <a:off x="8750325" y="4586950"/>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61" name="Text Placeholder 5"/>
          <p:cNvSpPr>
            <a:spLocks noGrp="1"/>
          </p:cNvSpPr>
          <p:nvPr>
            <p:ph type="body" sz="quarter" idx="18" hasCustomPrompt="1"/>
          </p:nvPr>
        </p:nvSpPr>
        <p:spPr>
          <a:xfrm>
            <a:off x="3300206" y="2071688"/>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2" name="Text Placeholder 5"/>
          <p:cNvSpPr>
            <a:spLocks noGrp="1"/>
          </p:cNvSpPr>
          <p:nvPr>
            <p:ph type="body" sz="quarter" idx="19" hasCustomPrompt="1"/>
          </p:nvPr>
        </p:nvSpPr>
        <p:spPr>
          <a:xfrm>
            <a:off x="7851432" y="2071688"/>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3" name="Text Placeholder 5"/>
          <p:cNvSpPr>
            <a:spLocks noGrp="1"/>
          </p:cNvSpPr>
          <p:nvPr>
            <p:ph type="body" sz="quarter" idx="20" hasCustomPrompt="1"/>
          </p:nvPr>
        </p:nvSpPr>
        <p:spPr>
          <a:xfrm>
            <a:off x="3300206" y="4085653"/>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4" name="Text Placeholder 5"/>
          <p:cNvSpPr>
            <a:spLocks noGrp="1"/>
          </p:cNvSpPr>
          <p:nvPr>
            <p:ph type="body" sz="quarter" idx="21" hasCustomPrompt="1"/>
          </p:nvPr>
        </p:nvSpPr>
        <p:spPr>
          <a:xfrm>
            <a:off x="7851432" y="4085653"/>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5" name="Text Placeholder 4"/>
          <p:cNvSpPr>
            <a:spLocks noGrp="1"/>
          </p:cNvSpPr>
          <p:nvPr>
            <p:ph type="body" sz="quarter" idx="22" hasCustomPrompt="1"/>
          </p:nvPr>
        </p:nvSpPr>
        <p:spPr>
          <a:xfrm>
            <a:off x="8607586" y="2192346"/>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16" name="Text Placeholder 5"/>
          <p:cNvSpPr>
            <a:spLocks noGrp="1"/>
          </p:cNvSpPr>
          <p:nvPr>
            <p:ph type="body" sz="quarter" idx="23" hasCustomPrompt="1"/>
          </p:nvPr>
        </p:nvSpPr>
        <p:spPr>
          <a:xfrm>
            <a:off x="8607585" y="2843751"/>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117" name="Text Placeholder 4"/>
          <p:cNvSpPr>
            <a:spLocks noGrp="1"/>
          </p:cNvSpPr>
          <p:nvPr>
            <p:ph type="body" sz="quarter" idx="24" hasCustomPrompt="1"/>
          </p:nvPr>
        </p:nvSpPr>
        <p:spPr>
          <a:xfrm>
            <a:off x="4073591" y="4225497"/>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18" name="Text Placeholder 5"/>
          <p:cNvSpPr>
            <a:spLocks noGrp="1"/>
          </p:cNvSpPr>
          <p:nvPr>
            <p:ph type="body" sz="quarter" idx="25" hasCustomPrompt="1"/>
          </p:nvPr>
        </p:nvSpPr>
        <p:spPr>
          <a:xfrm>
            <a:off x="4073590" y="4876902"/>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119" name="Text Placeholder 4"/>
          <p:cNvSpPr>
            <a:spLocks noGrp="1"/>
          </p:cNvSpPr>
          <p:nvPr>
            <p:ph type="body" sz="quarter" idx="26" hasCustomPrompt="1"/>
          </p:nvPr>
        </p:nvSpPr>
        <p:spPr>
          <a:xfrm>
            <a:off x="8607586" y="4225497"/>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20" name="Text Placeholder 5"/>
          <p:cNvSpPr>
            <a:spLocks noGrp="1"/>
          </p:cNvSpPr>
          <p:nvPr>
            <p:ph type="body" sz="quarter" idx="27" hasCustomPrompt="1"/>
          </p:nvPr>
        </p:nvSpPr>
        <p:spPr>
          <a:xfrm>
            <a:off x="8607585" y="4876902"/>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Tree>
    <p:extLst>
      <p:ext uri="{BB962C8B-B14F-4D97-AF65-F5344CB8AC3E}">
        <p14:creationId xmlns:p14="http://schemas.microsoft.com/office/powerpoint/2010/main" val="415975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300" fill="hold"/>
                                        <p:tgtEl>
                                          <p:spTgt spid="7"/>
                                        </p:tgtEl>
                                        <p:attrNameLst>
                                          <p:attrName>ppt_w</p:attrName>
                                        </p:attrNameLst>
                                      </p:cBhvr>
                                      <p:tavLst>
                                        <p:tav tm="0">
                                          <p:val>
                                            <p:fltVal val="0"/>
                                          </p:val>
                                        </p:tav>
                                        <p:tav tm="100000">
                                          <p:val>
                                            <p:strVal val="#ppt_w"/>
                                          </p:val>
                                        </p:tav>
                                      </p:tavLst>
                                    </p:anim>
                                    <p:anim calcmode="lin" valueType="num">
                                      <p:cBhvr>
                                        <p:cTn id="16" dur="300" fill="hold"/>
                                        <p:tgtEl>
                                          <p:spTgt spid="7"/>
                                        </p:tgtEl>
                                        <p:attrNameLst>
                                          <p:attrName>ppt_h</p:attrName>
                                        </p:attrNameLst>
                                      </p:cBhvr>
                                      <p:tavLst>
                                        <p:tav tm="0">
                                          <p:val>
                                            <p:fltVal val="0"/>
                                          </p:val>
                                        </p:tav>
                                        <p:tav tm="100000">
                                          <p:val>
                                            <p:strVal val="#ppt_h"/>
                                          </p:val>
                                        </p:tav>
                                      </p:tavLst>
                                    </p:anim>
                                    <p:animEffect transition="in" filter="fade">
                                      <p:cBhvr>
                                        <p:cTn id="17" dur="300"/>
                                        <p:tgtEl>
                                          <p:spTgt spid="7"/>
                                        </p:tgtEl>
                                      </p:cBhvr>
                                    </p:animEffect>
                                  </p:childTnLst>
                                </p:cTn>
                              </p:par>
                            </p:childTnLst>
                          </p:cTn>
                        </p:par>
                        <p:par>
                          <p:cTn id="18" fill="hold">
                            <p:stCondLst>
                              <p:cond delay="1300"/>
                            </p:stCondLst>
                            <p:childTnLst>
                              <p:par>
                                <p:cTn id="19" presetID="49" presetClass="entr" presetSubtype="0" decel="100000" fill="hold" grpId="0" nodeType="afterEffect">
                                  <p:stCondLst>
                                    <p:cond delay="0"/>
                                  </p:stCondLst>
                                  <p:childTnLst>
                                    <p:set>
                                      <p:cBhvr>
                                        <p:cTn id="20" dur="1" fill="hold">
                                          <p:stCondLst>
                                            <p:cond delay="0"/>
                                          </p:stCondLst>
                                        </p:cTn>
                                        <p:tgtEl>
                                          <p:spTgt spid="61">
                                            <p:bg/>
                                          </p:spTgt>
                                        </p:tgtEl>
                                        <p:attrNameLst>
                                          <p:attrName>style.visibility</p:attrName>
                                        </p:attrNameLst>
                                      </p:cBhvr>
                                      <p:to>
                                        <p:strVal val="visible"/>
                                      </p:to>
                                    </p:set>
                                    <p:anim calcmode="lin" valueType="num">
                                      <p:cBhvr>
                                        <p:cTn id="21" dur="500" fill="hold"/>
                                        <p:tgtEl>
                                          <p:spTgt spid="61">
                                            <p:bg/>
                                          </p:spTgt>
                                        </p:tgtEl>
                                        <p:attrNameLst>
                                          <p:attrName>ppt_w</p:attrName>
                                        </p:attrNameLst>
                                      </p:cBhvr>
                                      <p:tavLst>
                                        <p:tav tm="0">
                                          <p:val>
                                            <p:fltVal val="0"/>
                                          </p:val>
                                        </p:tav>
                                        <p:tav tm="100000">
                                          <p:val>
                                            <p:strVal val="#ppt_w"/>
                                          </p:val>
                                        </p:tav>
                                      </p:tavLst>
                                    </p:anim>
                                    <p:anim calcmode="lin" valueType="num">
                                      <p:cBhvr>
                                        <p:cTn id="22" dur="500" fill="hold"/>
                                        <p:tgtEl>
                                          <p:spTgt spid="61">
                                            <p:bg/>
                                          </p:spTgt>
                                        </p:tgtEl>
                                        <p:attrNameLst>
                                          <p:attrName>ppt_h</p:attrName>
                                        </p:attrNameLst>
                                      </p:cBhvr>
                                      <p:tavLst>
                                        <p:tav tm="0">
                                          <p:val>
                                            <p:fltVal val="0"/>
                                          </p:val>
                                        </p:tav>
                                        <p:tav tm="100000">
                                          <p:val>
                                            <p:strVal val="#ppt_h"/>
                                          </p:val>
                                        </p:tav>
                                      </p:tavLst>
                                    </p:anim>
                                    <p:anim calcmode="lin" valueType="num">
                                      <p:cBhvr>
                                        <p:cTn id="23" dur="500" fill="hold"/>
                                        <p:tgtEl>
                                          <p:spTgt spid="61">
                                            <p:bg/>
                                          </p:spTgt>
                                        </p:tgtEl>
                                        <p:attrNameLst>
                                          <p:attrName>style.rotation</p:attrName>
                                        </p:attrNameLst>
                                      </p:cBhvr>
                                      <p:tavLst>
                                        <p:tav tm="0">
                                          <p:val>
                                            <p:fltVal val="360"/>
                                          </p:val>
                                        </p:tav>
                                        <p:tav tm="100000">
                                          <p:val>
                                            <p:fltVal val="0"/>
                                          </p:val>
                                        </p:tav>
                                      </p:tavLst>
                                    </p:anim>
                                    <p:animEffect transition="in" filter="fade">
                                      <p:cBhvr>
                                        <p:cTn id="24" dur="500"/>
                                        <p:tgtEl>
                                          <p:spTgt spid="61">
                                            <p:bg/>
                                          </p:spTgt>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61">
                                            <p:txEl>
                                              <p:pRg st="0" end="0"/>
                                            </p:txEl>
                                          </p:spTgt>
                                        </p:tgtEl>
                                        <p:attrNameLst>
                                          <p:attrName>style.visibility</p:attrName>
                                        </p:attrNameLst>
                                      </p:cBhvr>
                                      <p:to>
                                        <p:strVal val="visible"/>
                                      </p:to>
                                    </p:set>
                                    <p:anim calcmode="lin" valueType="num">
                                      <p:cBhvr>
                                        <p:cTn id="27" dur="500" fill="hold"/>
                                        <p:tgtEl>
                                          <p:spTgt spid="61">
                                            <p:txEl>
                                              <p:pRg st="0" end="0"/>
                                            </p:txEl>
                                          </p:spTgt>
                                        </p:tgtEl>
                                        <p:attrNameLst>
                                          <p:attrName>ppt_w</p:attrName>
                                        </p:attrNameLst>
                                      </p:cBhvr>
                                      <p:tavLst>
                                        <p:tav tm="0">
                                          <p:val>
                                            <p:fltVal val="0"/>
                                          </p:val>
                                        </p:tav>
                                        <p:tav tm="100000">
                                          <p:val>
                                            <p:strVal val="#ppt_w"/>
                                          </p:val>
                                        </p:tav>
                                      </p:tavLst>
                                    </p:anim>
                                    <p:anim calcmode="lin" valueType="num">
                                      <p:cBhvr>
                                        <p:cTn id="28" dur="500" fill="hold"/>
                                        <p:tgtEl>
                                          <p:spTgt spid="61">
                                            <p:txEl>
                                              <p:pRg st="0" end="0"/>
                                            </p:txEl>
                                          </p:spTgt>
                                        </p:tgtEl>
                                        <p:attrNameLst>
                                          <p:attrName>ppt_h</p:attrName>
                                        </p:attrNameLst>
                                      </p:cBhvr>
                                      <p:tavLst>
                                        <p:tav tm="0">
                                          <p:val>
                                            <p:fltVal val="0"/>
                                          </p:val>
                                        </p:tav>
                                        <p:tav tm="100000">
                                          <p:val>
                                            <p:strVal val="#ppt_h"/>
                                          </p:val>
                                        </p:tav>
                                      </p:tavLst>
                                    </p:anim>
                                    <p:anim calcmode="lin" valueType="num">
                                      <p:cBhvr>
                                        <p:cTn id="29" dur="500" fill="hold"/>
                                        <p:tgtEl>
                                          <p:spTgt spid="61">
                                            <p:txEl>
                                              <p:pRg st="0" end="0"/>
                                            </p:txEl>
                                          </p:spTgt>
                                        </p:tgtEl>
                                        <p:attrNameLst>
                                          <p:attrName>style.rotation</p:attrName>
                                        </p:attrNameLst>
                                      </p:cBhvr>
                                      <p:tavLst>
                                        <p:tav tm="0">
                                          <p:val>
                                            <p:fltVal val="360"/>
                                          </p:val>
                                        </p:tav>
                                        <p:tav tm="100000">
                                          <p:val>
                                            <p:fltVal val="0"/>
                                          </p:val>
                                        </p:tav>
                                      </p:tavLst>
                                    </p:anim>
                                    <p:animEffect transition="in" filter="fade">
                                      <p:cBhvr>
                                        <p:cTn id="30" dur="500"/>
                                        <p:tgtEl>
                                          <p:spTgt spid="61">
                                            <p:txEl>
                                              <p:pRg st="0" end="0"/>
                                            </p:txEl>
                                          </p:spTgt>
                                        </p:tgtEl>
                                      </p:cBhvr>
                                    </p:animEffect>
                                  </p:childTnLst>
                                </p:cTn>
                              </p:par>
                            </p:childTnLst>
                          </p:cTn>
                        </p:par>
                        <p:par>
                          <p:cTn id="31" fill="hold">
                            <p:stCondLst>
                              <p:cond delay="1800"/>
                            </p:stCondLst>
                            <p:childTnLst>
                              <p:par>
                                <p:cTn id="32" presetID="10" presetClass="entr" presetSubtype="0" fill="hold" grpId="0" nodeType="after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500"/>
                                        <p:tgtEl>
                                          <p:spTgt spid="5">
                                            <p:txEl>
                                              <p:pRg st="0" end="0"/>
                                            </p:txEl>
                                          </p:spTgt>
                                        </p:tgtEl>
                                      </p:cBhvr>
                                    </p:animEffect>
                                  </p:childTnLst>
                                </p:cTn>
                              </p:par>
                            </p:childTnLst>
                          </p:cTn>
                        </p:par>
                        <p:par>
                          <p:cTn id="35" fill="hold">
                            <p:stCondLst>
                              <p:cond delay="2300"/>
                            </p:stCondLst>
                            <p:childTnLst>
                              <p:par>
                                <p:cTn id="36" presetID="22" presetClass="entr" presetSubtype="8"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par>
                          <p:cTn id="39" fill="hold">
                            <p:stCondLst>
                              <p:cond delay="2800"/>
                            </p:stCondLst>
                            <p:childTnLst>
                              <p:par>
                                <p:cTn id="40" presetID="22" presetClass="entr" presetSubtype="8"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p:stCondLst>
                              <p:cond delay="3300"/>
                            </p:stCondLst>
                            <p:childTnLst>
                              <p:par>
                                <p:cTn id="44" presetID="18" presetClass="entr" presetSubtype="6" fill="hold" grpId="0" nodeType="afterEffect">
                                  <p:stCondLst>
                                    <p:cond delay="0"/>
                                  </p:stCondLst>
                                  <p:childTnLst>
                                    <p:set>
                                      <p:cBhvr>
                                        <p:cTn id="45" dur="1" fill="hold">
                                          <p:stCondLst>
                                            <p:cond delay="0"/>
                                          </p:stCondLst>
                                        </p:cTn>
                                        <p:tgtEl>
                                          <p:spTgt spid="6">
                                            <p:txEl>
                                              <p:pRg st="0" end="0"/>
                                            </p:txEl>
                                          </p:spTgt>
                                        </p:tgtEl>
                                        <p:attrNameLst>
                                          <p:attrName>style.visibility</p:attrName>
                                        </p:attrNameLst>
                                      </p:cBhvr>
                                      <p:to>
                                        <p:strVal val="visible"/>
                                      </p:to>
                                    </p:set>
                                    <p:animEffect transition="in" filter="strips(downRight)">
                                      <p:cBhvr>
                                        <p:cTn id="46" dur="500"/>
                                        <p:tgtEl>
                                          <p:spTgt spid="6">
                                            <p:txEl>
                                              <p:pRg st="0" end="0"/>
                                            </p:txEl>
                                          </p:spTgt>
                                        </p:tgtEl>
                                      </p:cBhvr>
                                    </p:animEffect>
                                  </p:childTnLst>
                                </p:cTn>
                              </p:par>
                            </p:childTnLst>
                          </p:cTn>
                        </p:par>
                        <p:par>
                          <p:cTn id="47" fill="hold">
                            <p:stCondLst>
                              <p:cond delay="3800"/>
                            </p:stCondLst>
                            <p:childTnLst>
                              <p:par>
                                <p:cTn id="48" presetID="53" presetClass="entr" presetSubtype="16" fill="hold" grpId="0" nodeType="afterEffect">
                                  <p:stCondLst>
                                    <p:cond delay="0"/>
                                  </p:stCondLst>
                                  <p:childTnLst>
                                    <p:set>
                                      <p:cBhvr>
                                        <p:cTn id="49" dur="1" fill="hold">
                                          <p:stCondLst>
                                            <p:cond delay="0"/>
                                          </p:stCondLst>
                                        </p:cTn>
                                        <p:tgtEl>
                                          <p:spTgt spid="60"/>
                                        </p:tgtEl>
                                        <p:attrNameLst>
                                          <p:attrName>style.visibility</p:attrName>
                                        </p:attrNameLst>
                                      </p:cBhvr>
                                      <p:to>
                                        <p:strVal val="visible"/>
                                      </p:to>
                                    </p:set>
                                    <p:anim calcmode="lin" valueType="num">
                                      <p:cBhvr>
                                        <p:cTn id="50" dur="300" fill="hold"/>
                                        <p:tgtEl>
                                          <p:spTgt spid="60"/>
                                        </p:tgtEl>
                                        <p:attrNameLst>
                                          <p:attrName>ppt_w</p:attrName>
                                        </p:attrNameLst>
                                      </p:cBhvr>
                                      <p:tavLst>
                                        <p:tav tm="0">
                                          <p:val>
                                            <p:fltVal val="0"/>
                                          </p:val>
                                        </p:tav>
                                        <p:tav tm="100000">
                                          <p:val>
                                            <p:strVal val="#ppt_w"/>
                                          </p:val>
                                        </p:tav>
                                      </p:tavLst>
                                    </p:anim>
                                    <p:anim calcmode="lin" valueType="num">
                                      <p:cBhvr>
                                        <p:cTn id="51" dur="300" fill="hold"/>
                                        <p:tgtEl>
                                          <p:spTgt spid="60"/>
                                        </p:tgtEl>
                                        <p:attrNameLst>
                                          <p:attrName>ppt_h</p:attrName>
                                        </p:attrNameLst>
                                      </p:cBhvr>
                                      <p:tavLst>
                                        <p:tav tm="0">
                                          <p:val>
                                            <p:fltVal val="0"/>
                                          </p:val>
                                        </p:tav>
                                        <p:tav tm="100000">
                                          <p:val>
                                            <p:strVal val="#ppt_h"/>
                                          </p:val>
                                        </p:tav>
                                      </p:tavLst>
                                    </p:anim>
                                    <p:animEffect transition="in" filter="fade">
                                      <p:cBhvr>
                                        <p:cTn id="52" dur="300"/>
                                        <p:tgtEl>
                                          <p:spTgt spid="60"/>
                                        </p:tgtEl>
                                      </p:cBhvr>
                                    </p:animEffect>
                                  </p:childTnLst>
                                </p:cTn>
                              </p:par>
                            </p:childTnLst>
                          </p:cTn>
                        </p:par>
                        <p:par>
                          <p:cTn id="53" fill="hold">
                            <p:stCondLst>
                              <p:cond delay="4100"/>
                            </p:stCondLst>
                            <p:childTnLst>
                              <p:par>
                                <p:cTn id="54" presetID="49" presetClass="entr" presetSubtype="0" decel="100000" fill="hold" grpId="0" nodeType="afterEffect">
                                  <p:stCondLst>
                                    <p:cond delay="0"/>
                                  </p:stCondLst>
                                  <p:childTnLst>
                                    <p:set>
                                      <p:cBhvr>
                                        <p:cTn id="55" dur="1" fill="hold">
                                          <p:stCondLst>
                                            <p:cond delay="0"/>
                                          </p:stCondLst>
                                        </p:cTn>
                                        <p:tgtEl>
                                          <p:spTgt spid="113">
                                            <p:bg/>
                                          </p:spTgt>
                                        </p:tgtEl>
                                        <p:attrNameLst>
                                          <p:attrName>style.visibility</p:attrName>
                                        </p:attrNameLst>
                                      </p:cBhvr>
                                      <p:to>
                                        <p:strVal val="visible"/>
                                      </p:to>
                                    </p:set>
                                    <p:anim calcmode="lin" valueType="num">
                                      <p:cBhvr>
                                        <p:cTn id="56" dur="500" fill="hold"/>
                                        <p:tgtEl>
                                          <p:spTgt spid="113">
                                            <p:bg/>
                                          </p:spTgt>
                                        </p:tgtEl>
                                        <p:attrNameLst>
                                          <p:attrName>ppt_w</p:attrName>
                                        </p:attrNameLst>
                                      </p:cBhvr>
                                      <p:tavLst>
                                        <p:tav tm="0">
                                          <p:val>
                                            <p:fltVal val="0"/>
                                          </p:val>
                                        </p:tav>
                                        <p:tav tm="100000">
                                          <p:val>
                                            <p:strVal val="#ppt_w"/>
                                          </p:val>
                                        </p:tav>
                                      </p:tavLst>
                                    </p:anim>
                                    <p:anim calcmode="lin" valueType="num">
                                      <p:cBhvr>
                                        <p:cTn id="57" dur="500" fill="hold"/>
                                        <p:tgtEl>
                                          <p:spTgt spid="113">
                                            <p:bg/>
                                          </p:spTgt>
                                        </p:tgtEl>
                                        <p:attrNameLst>
                                          <p:attrName>ppt_h</p:attrName>
                                        </p:attrNameLst>
                                      </p:cBhvr>
                                      <p:tavLst>
                                        <p:tav tm="0">
                                          <p:val>
                                            <p:fltVal val="0"/>
                                          </p:val>
                                        </p:tav>
                                        <p:tav tm="100000">
                                          <p:val>
                                            <p:strVal val="#ppt_h"/>
                                          </p:val>
                                        </p:tav>
                                      </p:tavLst>
                                    </p:anim>
                                    <p:anim calcmode="lin" valueType="num">
                                      <p:cBhvr>
                                        <p:cTn id="58" dur="500" fill="hold"/>
                                        <p:tgtEl>
                                          <p:spTgt spid="113">
                                            <p:bg/>
                                          </p:spTgt>
                                        </p:tgtEl>
                                        <p:attrNameLst>
                                          <p:attrName>style.rotation</p:attrName>
                                        </p:attrNameLst>
                                      </p:cBhvr>
                                      <p:tavLst>
                                        <p:tav tm="0">
                                          <p:val>
                                            <p:fltVal val="360"/>
                                          </p:val>
                                        </p:tav>
                                        <p:tav tm="100000">
                                          <p:val>
                                            <p:fltVal val="0"/>
                                          </p:val>
                                        </p:tav>
                                      </p:tavLst>
                                    </p:anim>
                                    <p:animEffect transition="in" filter="fade">
                                      <p:cBhvr>
                                        <p:cTn id="59" dur="500"/>
                                        <p:tgtEl>
                                          <p:spTgt spid="113">
                                            <p:bg/>
                                          </p:spTgt>
                                        </p:tgtEl>
                                      </p:cBhvr>
                                    </p:animEffect>
                                  </p:childTnLst>
                                </p:cTn>
                              </p:par>
                              <p:par>
                                <p:cTn id="60" presetID="49" presetClass="entr" presetSubtype="0" decel="100000" fill="hold" grpId="0" nodeType="withEffect">
                                  <p:stCondLst>
                                    <p:cond delay="0"/>
                                  </p:stCondLst>
                                  <p:childTnLst>
                                    <p:set>
                                      <p:cBhvr>
                                        <p:cTn id="61" dur="1" fill="hold">
                                          <p:stCondLst>
                                            <p:cond delay="0"/>
                                          </p:stCondLst>
                                        </p:cTn>
                                        <p:tgtEl>
                                          <p:spTgt spid="113">
                                            <p:txEl>
                                              <p:pRg st="0" end="0"/>
                                            </p:txEl>
                                          </p:spTgt>
                                        </p:tgtEl>
                                        <p:attrNameLst>
                                          <p:attrName>style.visibility</p:attrName>
                                        </p:attrNameLst>
                                      </p:cBhvr>
                                      <p:to>
                                        <p:strVal val="visible"/>
                                      </p:to>
                                    </p:set>
                                    <p:anim calcmode="lin" valueType="num">
                                      <p:cBhvr>
                                        <p:cTn id="62" dur="500" fill="hold"/>
                                        <p:tgtEl>
                                          <p:spTgt spid="113">
                                            <p:txEl>
                                              <p:pRg st="0" end="0"/>
                                            </p:txEl>
                                          </p:spTgt>
                                        </p:tgtEl>
                                        <p:attrNameLst>
                                          <p:attrName>ppt_w</p:attrName>
                                        </p:attrNameLst>
                                      </p:cBhvr>
                                      <p:tavLst>
                                        <p:tav tm="0">
                                          <p:val>
                                            <p:fltVal val="0"/>
                                          </p:val>
                                        </p:tav>
                                        <p:tav tm="100000">
                                          <p:val>
                                            <p:strVal val="#ppt_w"/>
                                          </p:val>
                                        </p:tav>
                                      </p:tavLst>
                                    </p:anim>
                                    <p:anim calcmode="lin" valueType="num">
                                      <p:cBhvr>
                                        <p:cTn id="63" dur="500" fill="hold"/>
                                        <p:tgtEl>
                                          <p:spTgt spid="113">
                                            <p:txEl>
                                              <p:pRg st="0" end="0"/>
                                            </p:txEl>
                                          </p:spTgt>
                                        </p:tgtEl>
                                        <p:attrNameLst>
                                          <p:attrName>ppt_h</p:attrName>
                                        </p:attrNameLst>
                                      </p:cBhvr>
                                      <p:tavLst>
                                        <p:tav tm="0">
                                          <p:val>
                                            <p:fltVal val="0"/>
                                          </p:val>
                                        </p:tav>
                                        <p:tav tm="100000">
                                          <p:val>
                                            <p:strVal val="#ppt_h"/>
                                          </p:val>
                                        </p:tav>
                                      </p:tavLst>
                                    </p:anim>
                                    <p:anim calcmode="lin" valueType="num">
                                      <p:cBhvr>
                                        <p:cTn id="64" dur="500" fill="hold"/>
                                        <p:tgtEl>
                                          <p:spTgt spid="113">
                                            <p:txEl>
                                              <p:pRg st="0" end="0"/>
                                            </p:txEl>
                                          </p:spTgt>
                                        </p:tgtEl>
                                        <p:attrNameLst>
                                          <p:attrName>style.rotation</p:attrName>
                                        </p:attrNameLst>
                                      </p:cBhvr>
                                      <p:tavLst>
                                        <p:tav tm="0">
                                          <p:val>
                                            <p:fltVal val="360"/>
                                          </p:val>
                                        </p:tav>
                                        <p:tav tm="100000">
                                          <p:val>
                                            <p:fltVal val="0"/>
                                          </p:val>
                                        </p:tav>
                                      </p:tavLst>
                                    </p:anim>
                                    <p:animEffect transition="in" filter="fade">
                                      <p:cBhvr>
                                        <p:cTn id="65" dur="500"/>
                                        <p:tgtEl>
                                          <p:spTgt spid="113">
                                            <p:txEl>
                                              <p:pRg st="0" end="0"/>
                                            </p:txEl>
                                          </p:spTgt>
                                        </p:tgtEl>
                                      </p:cBhvr>
                                    </p:animEffect>
                                  </p:childTnLst>
                                </p:cTn>
                              </p:par>
                            </p:childTnLst>
                          </p:cTn>
                        </p:par>
                        <p:par>
                          <p:cTn id="66" fill="hold">
                            <p:stCondLst>
                              <p:cond delay="4600"/>
                            </p:stCondLst>
                            <p:childTnLst>
                              <p:par>
                                <p:cTn id="67" presetID="10" presetClass="entr" presetSubtype="0" fill="hold" grpId="0" nodeType="afterEffect">
                                  <p:stCondLst>
                                    <p:cond delay="0"/>
                                  </p:stCondLst>
                                  <p:childTnLst>
                                    <p:set>
                                      <p:cBhvr>
                                        <p:cTn id="68" dur="1" fill="hold">
                                          <p:stCondLst>
                                            <p:cond delay="0"/>
                                          </p:stCondLst>
                                        </p:cTn>
                                        <p:tgtEl>
                                          <p:spTgt spid="117">
                                            <p:txEl>
                                              <p:pRg st="0" end="0"/>
                                            </p:txEl>
                                          </p:spTgt>
                                        </p:tgtEl>
                                        <p:attrNameLst>
                                          <p:attrName>style.visibility</p:attrName>
                                        </p:attrNameLst>
                                      </p:cBhvr>
                                      <p:to>
                                        <p:strVal val="visible"/>
                                      </p:to>
                                    </p:set>
                                    <p:animEffect transition="in" filter="fade">
                                      <p:cBhvr>
                                        <p:cTn id="69" dur="500"/>
                                        <p:tgtEl>
                                          <p:spTgt spid="117">
                                            <p:txEl>
                                              <p:pRg st="0" end="0"/>
                                            </p:txEl>
                                          </p:spTgt>
                                        </p:tgtEl>
                                      </p:cBhvr>
                                    </p:animEffect>
                                  </p:childTnLst>
                                </p:cTn>
                              </p:par>
                            </p:childTnLst>
                          </p:cTn>
                        </p:par>
                        <p:par>
                          <p:cTn id="70" fill="hold">
                            <p:stCondLst>
                              <p:cond delay="5100"/>
                            </p:stCondLst>
                            <p:childTnLst>
                              <p:par>
                                <p:cTn id="71" presetID="22" presetClass="entr" presetSubtype="8" fill="hold"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left)">
                                      <p:cBhvr>
                                        <p:cTn id="73" dur="500"/>
                                        <p:tgtEl>
                                          <p:spTgt spid="26"/>
                                        </p:tgtEl>
                                      </p:cBhvr>
                                    </p:animEffect>
                                  </p:childTnLst>
                                </p:cTn>
                              </p:par>
                            </p:childTnLst>
                          </p:cTn>
                        </p:par>
                        <p:par>
                          <p:cTn id="74" fill="hold">
                            <p:stCondLst>
                              <p:cond delay="5600"/>
                            </p:stCondLst>
                            <p:childTnLst>
                              <p:par>
                                <p:cTn id="75" presetID="22" presetClass="entr" presetSubtype="8" fill="hold" nodeType="after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childTnLst>
                          </p:cTn>
                        </p:par>
                        <p:par>
                          <p:cTn id="78" fill="hold">
                            <p:stCondLst>
                              <p:cond delay="6100"/>
                            </p:stCondLst>
                            <p:childTnLst>
                              <p:par>
                                <p:cTn id="79" presetID="18" presetClass="entr" presetSubtype="6" fill="hold" grpId="0" nodeType="afterEffect">
                                  <p:stCondLst>
                                    <p:cond delay="0"/>
                                  </p:stCondLst>
                                  <p:childTnLst>
                                    <p:set>
                                      <p:cBhvr>
                                        <p:cTn id="80" dur="1" fill="hold">
                                          <p:stCondLst>
                                            <p:cond delay="0"/>
                                          </p:stCondLst>
                                        </p:cTn>
                                        <p:tgtEl>
                                          <p:spTgt spid="118">
                                            <p:txEl>
                                              <p:pRg st="0" end="0"/>
                                            </p:txEl>
                                          </p:spTgt>
                                        </p:tgtEl>
                                        <p:attrNameLst>
                                          <p:attrName>style.visibility</p:attrName>
                                        </p:attrNameLst>
                                      </p:cBhvr>
                                      <p:to>
                                        <p:strVal val="visible"/>
                                      </p:to>
                                    </p:set>
                                    <p:animEffect transition="in" filter="strips(downRight)">
                                      <p:cBhvr>
                                        <p:cTn id="81" dur="500"/>
                                        <p:tgtEl>
                                          <p:spTgt spid="118">
                                            <p:txEl>
                                              <p:pRg st="0" end="0"/>
                                            </p:txEl>
                                          </p:spTgt>
                                        </p:tgtEl>
                                      </p:cBhvr>
                                    </p:animEffect>
                                  </p:childTnLst>
                                </p:cTn>
                              </p:par>
                            </p:childTnLst>
                          </p:cTn>
                        </p:par>
                        <p:par>
                          <p:cTn id="82" fill="hold">
                            <p:stCondLst>
                              <p:cond delay="6600"/>
                            </p:stCondLst>
                            <p:childTnLst>
                              <p:par>
                                <p:cTn id="83" presetID="53" presetClass="entr" presetSubtype="16" fill="hold" grpId="0" nodeType="afterEffect">
                                  <p:stCondLst>
                                    <p:cond delay="0"/>
                                  </p:stCondLst>
                                  <p:childTnLst>
                                    <p:set>
                                      <p:cBhvr>
                                        <p:cTn id="84" dur="1" fill="hold">
                                          <p:stCondLst>
                                            <p:cond delay="0"/>
                                          </p:stCondLst>
                                        </p:cTn>
                                        <p:tgtEl>
                                          <p:spTgt spid="58"/>
                                        </p:tgtEl>
                                        <p:attrNameLst>
                                          <p:attrName>style.visibility</p:attrName>
                                        </p:attrNameLst>
                                      </p:cBhvr>
                                      <p:to>
                                        <p:strVal val="visible"/>
                                      </p:to>
                                    </p:set>
                                    <p:anim calcmode="lin" valueType="num">
                                      <p:cBhvr>
                                        <p:cTn id="85" dur="300" fill="hold"/>
                                        <p:tgtEl>
                                          <p:spTgt spid="58"/>
                                        </p:tgtEl>
                                        <p:attrNameLst>
                                          <p:attrName>ppt_w</p:attrName>
                                        </p:attrNameLst>
                                      </p:cBhvr>
                                      <p:tavLst>
                                        <p:tav tm="0">
                                          <p:val>
                                            <p:fltVal val="0"/>
                                          </p:val>
                                        </p:tav>
                                        <p:tav tm="100000">
                                          <p:val>
                                            <p:strVal val="#ppt_w"/>
                                          </p:val>
                                        </p:tav>
                                      </p:tavLst>
                                    </p:anim>
                                    <p:anim calcmode="lin" valueType="num">
                                      <p:cBhvr>
                                        <p:cTn id="86" dur="300" fill="hold"/>
                                        <p:tgtEl>
                                          <p:spTgt spid="58"/>
                                        </p:tgtEl>
                                        <p:attrNameLst>
                                          <p:attrName>ppt_h</p:attrName>
                                        </p:attrNameLst>
                                      </p:cBhvr>
                                      <p:tavLst>
                                        <p:tav tm="0">
                                          <p:val>
                                            <p:fltVal val="0"/>
                                          </p:val>
                                        </p:tav>
                                        <p:tav tm="100000">
                                          <p:val>
                                            <p:strVal val="#ppt_h"/>
                                          </p:val>
                                        </p:tav>
                                      </p:tavLst>
                                    </p:anim>
                                    <p:animEffect transition="in" filter="fade">
                                      <p:cBhvr>
                                        <p:cTn id="87" dur="300"/>
                                        <p:tgtEl>
                                          <p:spTgt spid="58"/>
                                        </p:tgtEl>
                                      </p:cBhvr>
                                    </p:animEffect>
                                  </p:childTnLst>
                                </p:cTn>
                              </p:par>
                            </p:childTnLst>
                          </p:cTn>
                        </p:par>
                        <p:par>
                          <p:cTn id="88" fill="hold">
                            <p:stCondLst>
                              <p:cond delay="6900"/>
                            </p:stCondLst>
                            <p:childTnLst>
                              <p:par>
                                <p:cTn id="89" presetID="49" presetClass="entr" presetSubtype="0" decel="100000" fill="hold" grpId="0" nodeType="afterEffect">
                                  <p:stCondLst>
                                    <p:cond delay="0"/>
                                  </p:stCondLst>
                                  <p:childTnLst>
                                    <p:set>
                                      <p:cBhvr>
                                        <p:cTn id="90" dur="1" fill="hold">
                                          <p:stCondLst>
                                            <p:cond delay="0"/>
                                          </p:stCondLst>
                                        </p:cTn>
                                        <p:tgtEl>
                                          <p:spTgt spid="112">
                                            <p:bg/>
                                          </p:spTgt>
                                        </p:tgtEl>
                                        <p:attrNameLst>
                                          <p:attrName>style.visibility</p:attrName>
                                        </p:attrNameLst>
                                      </p:cBhvr>
                                      <p:to>
                                        <p:strVal val="visible"/>
                                      </p:to>
                                    </p:set>
                                    <p:anim calcmode="lin" valueType="num">
                                      <p:cBhvr>
                                        <p:cTn id="91" dur="500" fill="hold"/>
                                        <p:tgtEl>
                                          <p:spTgt spid="112">
                                            <p:bg/>
                                          </p:spTgt>
                                        </p:tgtEl>
                                        <p:attrNameLst>
                                          <p:attrName>ppt_w</p:attrName>
                                        </p:attrNameLst>
                                      </p:cBhvr>
                                      <p:tavLst>
                                        <p:tav tm="0">
                                          <p:val>
                                            <p:fltVal val="0"/>
                                          </p:val>
                                        </p:tav>
                                        <p:tav tm="100000">
                                          <p:val>
                                            <p:strVal val="#ppt_w"/>
                                          </p:val>
                                        </p:tav>
                                      </p:tavLst>
                                    </p:anim>
                                    <p:anim calcmode="lin" valueType="num">
                                      <p:cBhvr>
                                        <p:cTn id="92" dur="500" fill="hold"/>
                                        <p:tgtEl>
                                          <p:spTgt spid="112">
                                            <p:bg/>
                                          </p:spTgt>
                                        </p:tgtEl>
                                        <p:attrNameLst>
                                          <p:attrName>ppt_h</p:attrName>
                                        </p:attrNameLst>
                                      </p:cBhvr>
                                      <p:tavLst>
                                        <p:tav tm="0">
                                          <p:val>
                                            <p:fltVal val="0"/>
                                          </p:val>
                                        </p:tav>
                                        <p:tav tm="100000">
                                          <p:val>
                                            <p:strVal val="#ppt_h"/>
                                          </p:val>
                                        </p:tav>
                                      </p:tavLst>
                                    </p:anim>
                                    <p:anim calcmode="lin" valueType="num">
                                      <p:cBhvr>
                                        <p:cTn id="93" dur="500" fill="hold"/>
                                        <p:tgtEl>
                                          <p:spTgt spid="112">
                                            <p:bg/>
                                          </p:spTgt>
                                        </p:tgtEl>
                                        <p:attrNameLst>
                                          <p:attrName>style.rotation</p:attrName>
                                        </p:attrNameLst>
                                      </p:cBhvr>
                                      <p:tavLst>
                                        <p:tav tm="0">
                                          <p:val>
                                            <p:fltVal val="360"/>
                                          </p:val>
                                        </p:tav>
                                        <p:tav tm="100000">
                                          <p:val>
                                            <p:fltVal val="0"/>
                                          </p:val>
                                        </p:tav>
                                      </p:tavLst>
                                    </p:anim>
                                    <p:animEffect transition="in" filter="fade">
                                      <p:cBhvr>
                                        <p:cTn id="94" dur="500"/>
                                        <p:tgtEl>
                                          <p:spTgt spid="112">
                                            <p:bg/>
                                          </p:spTgt>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2">
                                            <p:txEl>
                                              <p:pRg st="0" end="0"/>
                                            </p:txEl>
                                          </p:spTgt>
                                        </p:tgtEl>
                                        <p:attrNameLst>
                                          <p:attrName>style.visibility</p:attrName>
                                        </p:attrNameLst>
                                      </p:cBhvr>
                                      <p:to>
                                        <p:strVal val="visible"/>
                                      </p:to>
                                    </p:set>
                                    <p:anim calcmode="lin" valueType="num">
                                      <p:cBhvr>
                                        <p:cTn id="97" dur="500" fill="hold"/>
                                        <p:tgtEl>
                                          <p:spTgt spid="112">
                                            <p:txEl>
                                              <p:pRg st="0" end="0"/>
                                            </p:txEl>
                                          </p:spTgt>
                                        </p:tgtEl>
                                        <p:attrNameLst>
                                          <p:attrName>ppt_w</p:attrName>
                                        </p:attrNameLst>
                                      </p:cBhvr>
                                      <p:tavLst>
                                        <p:tav tm="0">
                                          <p:val>
                                            <p:fltVal val="0"/>
                                          </p:val>
                                        </p:tav>
                                        <p:tav tm="100000">
                                          <p:val>
                                            <p:strVal val="#ppt_w"/>
                                          </p:val>
                                        </p:tav>
                                      </p:tavLst>
                                    </p:anim>
                                    <p:anim calcmode="lin" valueType="num">
                                      <p:cBhvr>
                                        <p:cTn id="98" dur="500" fill="hold"/>
                                        <p:tgtEl>
                                          <p:spTgt spid="112">
                                            <p:txEl>
                                              <p:pRg st="0" end="0"/>
                                            </p:txEl>
                                          </p:spTgt>
                                        </p:tgtEl>
                                        <p:attrNameLst>
                                          <p:attrName>ppt_h</p:attrName>
                                        </p:attrNameLst>
                                      </p:cBhvr>
                                      <p:tavLst>
                                        <p:tav tm="0">
                                          <p:val>
                                            <p:fltVal val="0"/>
                                          </p:val>
                                        </p:tav>
                                        <p:tav tm="100000">
                                          <p:val>
                                            <p:strVal val="#ppt_h"/>
                                          </p:val>
                                        </p:tav>
                                      </p:tavLst>
                                    </p:anim>
                                    <p:anim calcmode="lin" valueType="num">
                                      <p:cBhvr>
                                        <p:cTn id="99" dur="500" fill="hold"/>
                                        <p:tgtEl>
                                          <p:spTgt spid="112">
                                            <p:txEl>
                                              <p:pRg st="0" end="0"/>
                                            </p:txEl>
                                          </p:spTgt>
                                        </p:tgtEl>
                                        <p:attrNameLst>
                                          <p:attrName>style.rotation</p:attrName>
                                        </p:attrNameLst>
                                      </p:cBhvr>
                                      <p:tavLst>
                                        <p:tav tm="0">
                                          <p:val>
                                            <p:fltVal val="360"/>
                                          </p:val>
                                        </p:tav>
                                        <p:tav tm="100000">
                                          <p:val>
                                            <p:fltVal val="0"/>
                                          </p:val>
                                        </p:tav>
                                      </p:tavLst>
                                    </p:anim>
                                    <p:animEffect transition="in" filter="fade">
                                      <p:cBhvr>
                                        <p:cTn id="100" dur="500"/>
                                        <p:tgtEl>
                                          <p:spTgt spid="112">
                                            <p:txEl>
                                              <p:pRg st="0" end="0"/>
                                            </p:txEl>
                                          </p:spTgt>
                                        </p:tgtEl>
                                      </p:cBhvr>
                                    </p:animEffect>
                                  </p:childTnLst>
                                </p:cTn>
                              </p:par>
                            </p:childTnLst>
                          </p:cTn>
                        </p:par>
                        <p:par>
                          <p:cTn id="101" fill="hold">
                            <p:stCondLst>
                              <p:cond delay="7400"/>
                            </p:stCondLst>
                            <p:childTnLst>
                              <p:par>
                                <p:cTn id="102" presetID="10" presetClass="entr" presetSubtype="0" fill="hold" grpId="0" nodeType="afterEffect">
                                  <p:stCondLst>
                                    <p:cond delay="0"/>
                                  </p:stCondLst>
                                  <p:childTnLst>
                                    <p:set>
                                      <p:cBhvr>
                                        <p:cTn id="103" dur="1" fill="hold">
                                          <p:stCondLst>
                                            <p:cond delay="0"/>
                                          </p:stCondLst>
                                        </p:cTn>
                                        <p:tgtEl>
                                          <p:spTgt spid="115">
                                            <p:txEl>
                                              <p:pRg st="0" end="0"/>
                                            </p:txEl>
                                          </p:spTgt>
                                        </p:tgtEl>
                                        <p:attrNameLst>
                                          <p:attrName>style.visibility</p:attrName>
                                        </p:attrNameLst>
                                      </p:cBhvr>
                                      <p:to>
                                        <p:strVal val="visible"/>
                                      </p:to>
                                    </p:set>
                                    <p:animEffect transition="in" filter="fade">
                                      <p:cBhvr>
                                        <p:cTn id="104" dur="500"/>
                                        <p:tgtEl>
                                          <p:spTgt spid="115">
                                            <p:txEl>
                                              <p:pRg st="0" end="0"/>
                                            </p:txEl>
                                          </p:spTgt>
                                        </p:tgtEl>
                                      </p:cBhvr>
                                    </p:animEffect>
                                  </p:childTnLst>
                                </p:cTn>
                              </p:par>
                            </p:childTnLst>
                          </p:cTn>
                        </p:par>
                        <p:par>
                          <p:cTn id="105" fill="hold">
                            <p:stCondLst>
                              <p:cond delay="7900"/>
                            </p:stCondLst>
                            <p:childTnLst>
                              <p:par>
                                <p:cTn id="106" presetID="22" presetClass="entr" presetSubtype="8" fill="hold" nodeType="after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wipe(left)">
                                      <p:cBhvr>
                                        <p:cTn id="108" dur="500"/>
                                        <p:tgtEl>
                                          <p:spTgt spid="38"/>
                                        </p:tgtEl>
                                      </p:cBhvr>
                                    </p:animEffect>
                                  </p:childTnLst>
                                </p:cTn>
                              </p:par>
                            </p:childTnLst>
                          </p:cTn>
                        </p:par>
                        <p:par>
                          <p:cTn id="109" fill="hold">
                            <p:stCondLst>
                              <p:cond delay="8400"/>
                            </p:stCondLst>
                            <p:childTnLst>
                              <p:par>
                                <p:cTn id="110" presetID="22" presetClass="entr" presetSubtype="8" fill="hold" nodeType="after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wipe(left)">
                                      <p:cBhvr>
                                        <p:cTn id="112" dur="500"/>
                                        <p:tgtEl>
                                          <p:spTgt spid="44"/>
                                        </p:tgtEl>
                                      </p:cBhvr>
                                    </p:animEffect>
                                  </p:childTnLst>
                                </p:cTn>
                              </p:par>
                            </p:childTnLst>
                          </p:cTn>
                        </p:par>
                        <p:par>
                          <p:cTn id="113" fill="hold">
                            <p:stCondLst>
                              <p:cond delay="8900"/>
                            </p:stCondLst>
                            <p:childTnLst>
                              <p:par>
                                <p:cTn id="114" presetID="18" presetClass="entr" presetSubtype="6" fill="hold" grpId="0" nodeType="afterEffect">
                                  <p:stCondLst>
                                    <p:cond delay="0"/>
                                  </p:stCondLst>
                                  <p:childTnLst>
                                    <p:set>
                                      <p:cBhvr>
                                        <p:cTn id="115" dur="1" fill="hold">
                                          <p:stCondLst>
                                            <p:cond delay="0"/>
                                          </p:stCondLst>
                                        </p:cTn>
                                        <p:tgtEl>
                                          <p:spTgt spid="116">
                                            <p:txEl>
                                              <p:pRg st="0" end="0"/>
                                            </p:txEl>
                                          </p:spTgt>
                                        </p:tgtEl>
                                        <p:attrNameLst>
                                          <p:attrName>style.visibility</p:attrName>
                                        </p:attrNameLst>
                                      </p:cBhvr>
                                      <p:to>
                                        <p:strVal val="visible"/>
                                      </p:to>
                                    </p:set>
                                    <p:animEffect transition="in" filter="strips(downRight)">
                                      <p:cBhvr>
                                        <p:cTn id="116" dur="500"/>
                                        <p:tgtEl>
                                          <p:spTgt spid="116">
                                            <p:txEl>
                                              <p:pRg st="0" end="0"/>
                                            </p:txEl>
                                          </p:spTgt>
                                        </p:tgtEl>
                                      </p:cBhvr>
                                    </p:animEffect>
                                  </p:childTnLst>
                                </p:cTn>
                              </p:par>
                            </p:childTnLst>
                          </p:cTn>
                        </p:par>
                        <p:par>
                          <p:cTn id="117" fill="hold">
                            <p:stCondLst>
                              <p:cond delay="9400"/>
                            </p:stCondLst>
                            <p:childTnLst>
                              <p:par>
                                <p:cTn id="118" presetID="53" presetClass="entr" presetSubtype="16" fill="hold" grpId="0" nodeType="afterEffect">
                                  <p:stCondLst>
                                    <p:cond delay="0"/>
                                  </p:stCondLst>
                                  <p:childTnLst>
                                    <p:set>
                                      <p:cBhvr>
                                        <p:cTn id="119" dur="1" fill="hold">
                                          <p:stCondLst>
                                            <p:cond delay="0"/>
                                          </p:stCondLst>
                                        </p:cTn>
                                        <p:tgtEl>
                                          <p:spTgt spid="59"/>
                                        </p:tgtEl>
                                        <p:attrNameLst>
                                          <p:attrName>style.visibility</p:attrName>
                                        </p:attrNameLst>
                                      </p:cBhvr>
                                      <p:to>
                                        <p:strVal val="visible"/>
                                      </p:to>
                                    </p:set>
                                    <p:anim calcmode="lin" valueType="num">
                                      <p:cBhvr>
                                        <p:cTn id="120" dur="300" fill="hold"/>
                                        <p:tgtEl>
                                          <p:spTgt spid="59"/>
                                        </p:tgtEl>
                                        <p:attrNameLst>
                                          <p:attrName>ppt_w</p:attrName>
                                        </p:attrNameLst>
                                      </p:cBhvr>
                                      <p:tavLst>
                                        <p:tav tm="0">
                                          <p:val>
                                            <p:fltVal val="0"/>
                                          </p:val>
                                        </p:tav>
                                        <p:tav tm="100000">
                                          <p:val>
                                            <p:strVal val="#ppt_w"/>
                                          </p:val>
                                        </p:tav>
                                      </p:tavLst>
                                    </p:anim>
                                    <p:anim calcmode="lin" valueType="num">
                                      <p:cBhvr>
                                        <p:cTn id="121" dur="300" fill="hold"/>
                                        <p:tgtEl>
                                          <p:spTgt spid="59"/>
                                        </p:tgtEl>
                                        <p:attrNameLst>
                                          <p:attrName>ppt_h</p:attrName>
                                        </p:attrNameLst>
                                      </p:cBhvr>
                                      <p:tavLst>
                                        <p:tav tm="0">
                                          <p:val>
                                            <p:fltVal val="0"/>
                                          </p:val>
                                        </p:tav>
                                        <p:tav tm="100000">
                                          <p:val>
                                            <p:strVal val="#ppt_h"/>
                                          </p:val>
                                        </p:tav>
                                      </p:tavLst>
                                    </p:anim>
                                    <p:animEffect transition="in" filter="fade">
                                      <p:cBhvr>
                                        <p:cTn id="122" dur="300"/>
                                        <p:tgtEl>
                                          <p:spTgt spid="59"/>
                                        </p:tgtEl>
                                      </p:cBhvr>
                                    </p:animEffect>
                                  </p:childTnLst>
                                </p:cTn>
                              </p:par>
                            </p:childTnLst>
                          </p:cTn>
                        </p:par>
                        <p:par>
                          <p:cTn id="123" fill="hold">
                            <p:stCondLst>
                              <p:cond delay="9700"/>
                            </p:stCondLst>
                            <p:childTnLst>
                              <p:par>
                                <p:cTn id="124" presetID="49" presetClass="entr" presetSubtype="0" decel="100000" fill="hold" grpId="0" nodeType="afterEffect">
                                  <p:stCondLst>
                                    <p:cond delay="0"/>
                                  </p:stCondLst>
                                  <p:childTnLst>
                                    <p:set>
                                      <p:cBhvr>
                                        <p:cTn id="125" dur="1" fill="hold">
                                          <p:stCondLst>
                                            <p:cond delay="0"/>
                                          </p:stCondLst>
                                        </p:cTn>
                                        <p:tgtEl>
                                          <p:spTgt spid="114">
                                            <p:bg/>
                                          </p:spTgt>
                                        </p:tgtEl>
                                        <p:attrNameLst>
                                          <p:attrName>style.visibility</p:attrName>
                                        </p:attrNameLst>
                                      </p:cBhvr>
                                      <p:to>
                                        <p:strVal val="visible"/>
                                      </p:to>
                                    </p:set>
                                    <p:anim calcmode="lin" valueType="num">
                                      <p:cBhvr>
                                        <p:cTn id="126" dur="500" fill="hold"/>
                                        <p:tgtEl>
                                          <p:spTgt spid="114">
                                            <p:bg/>
                                          </p:spTgt>
                                        </p:tgtEl>
                                        <p:attrNameLst>
                                          <p:attrName>ppt_w</p:attrName>
                                        </p:attrNameLst>
                                      </p:cBhvr>
                                      <p:tavLst>
                                        <p:tav tm="0">
                                          <p:val>
                                            <p:fltVal val="0"/>
                                          </p:val>
                                        </p:tav>
                                        <p:tav tm="100000">
                                          <p:val>
                                            <p:strVal val="#ppt_w"/>
                                          </p:val>
                                        </p:tav>
                                      </p:tavLst>
                                    </p:anim>
                                    <p:anim calcmode="lin" valueType="num">
                                      <p:cBhvr>
                                        <p:cTn id="127" dur="500" fill="hold"/>
                                        <p:tgtEl>
                                          <p:spTgt spid="114">
                                            <p:bg/>
                                          </p:spTgt>
                                        </p:tgtEl>
                                        <p:attrNameLst>
                                          <p:attrName>ppt_h</p:attrName>
                                        </p:attrNameLst>
                                      </p:cBhvr>
                                      <p:tavLst>
                                        <p:tav tm="0">
                                          <p:val>
                                            <p:fltVal val="0"/>
                                          </p:val>
                                        </p:tav>
                                        <p:tav tm="100000">
                                          <p:val>
                                            <p:strVal val="#ppt_h"/>
                                          </p:val>
                                        </p:tav>
                                      </p:tavLst>
                                    </p:anim>
                                    <p:anim calcmode="lin" valueType="num">
                                      <p:cBhvr>
                                        <p:cTn id="128" dur="500" fill="hold"/>
                                        <p:tgtEl>
                                          <p:spTgt spid="114">
                                            <p:bg/>
                                          </p:spTgt>
                                        </p:tgtEl>
                                        <p:attrNameLst>
                                          <p:attrName>style.rotation</p:attrName>
                                        </p:attrNameLst>
                                      </p:cBhvr>
                                      <p:tavLst>
                                        <p:tav tm="0">
                                          <p:val>
                                            <p:fltVal val="360"/>
                                          </p:val>
                                        </p:tav>
                                        <p:tav tm="100000">
                                          <p:val>
                                            <p:fltVal val="0"/>
                                          </p:val>
                                        </p:tav>
                                      </p:tavLst>
                                    </p:anim>
                                    <p:animEffect transition="in" filter="fade">
                                      <p:cBhvr>
                                        <p:cTn id="129" dur="500"/>
                                        <p:tgtEl>
                                          <p:spTgt spid="114">
                                            <p:bg/>
                                          </p:spTgt>
                                        </p:tgtEl>
                                      </p:cBhvr>
                                    </p:animEffect>
                                  </p:childTnLst>
                                </p:cTn>
                              </p:par>
                              <p:par>
                                <p:cTn id="130" presetID="49" presetClass="entr" presetSubtype="0" decel="100000" fill="hold" grpId="0" nodeType="withEffect">
                                  <p:stCondLst>
                                    <p:cond delay="0"/>
                                  </p:stCondLst>
                                  <p:childTnLst>
                                    <p:set>
                                      <p:cBhvr>
                                        <p:cTn id="131" dur="1" fill="hold">
                                          <p:stCondLst>
                                            <p:cond delay="0"/>
                                          </p:stCondLst>
                                        </p:cTn>
                                        <p:tgtEl>
                                          <p:spTgt spid="114">
                                            <p:txEl>
                                              <p:pRg st="0" end="0"/>
                                            </p:txEl>
                                          </p:spTgt>
                                        </p:tgtEl>
                                        <p:attrNameLst>
                                          <p:attrName>style.visibility</p:attrName>
                                        </p:attrNameLst>
                                      </p:cBhvr>
                                      <p:to>
                                        <p:strVal val="visible"/>
                                      </p:to>
                                    </p:set>
                                    <p:anim calcmode="lin" valueType="num">
                                      <p:cBhvr>
                                        <p:cTn id="132" dur="500" fill="hold"/>
                                        <p:tgtEl>
                                          <p:spTgt spid="114">
                                            <p:txEl>
                                              <p:pRg st="0" end="0"/>
                                            </p:txEl>
                                          </p:spTgt>
                                        </p:tgtEl>
                                        <p:attrNameLst>
                                          <p:attrName>ppt_w</p:attrName>
                                        </p:attrNameLst>
                                      </p:cBhvr>
                                      <p:tavLst>
                                        <p:tav tm="0">
                                          <p:val>
                                            <p:fltVal val="0"/>
                                          </p:val>
                                        </p:tav>
                                        <p:tav tm="100000">
                                          <p:val>
                                            <p:strVal val="#ppt_w"/>
                                          </p:val>
                                        </p:tav>
                                      </p:tavLst>
                                    </p:anim>
                                    <p:anim calcmode="lin" valueType="num">
                                      <p:cBhvr>
                                        <p:cTn id="133" dur="500" fill="hold"/>
                                        <p:tgtEl>
                                          <p:spTgt spid="114">
                                            <p:txEl>
                                              <p:pRg st="0" end="0"/>
                                            </p:txEl>
                                          </p:spTgt>
                                        </p:tgtEl>
                                        <p:attrNameLst>
                                          <p:attrName>ppt_h</p:attrName>
                                        </p:attrNameLst>
                                      </p:cBhvr>
                                      <p:tavLst>
                                        <p:tav tm="0">
                                          <p:val>
                                            <p:fltVal val="0"/>
                                          </p:val>
                                        </p:tav>
                                        <p:tav tm="100000">
                                          <p:val>
                                            <p:strVal val="#ppt_h"/>
                                          </p:val>
                                        </p:tav>
                                      </p:tavLst>
                                    </p:anim>
                                    <p:anim calcmode="lin" valueType="num">
                                      <p:cBhvr>
                                        <p:cTn id="134" dur="500" fill="hold"/>
                                        <p:tgtEl>
                                          <p:spTgt spid="114">
                                            <p:txEl>
                                              <p:pRg st="0" end="0"/>
                                            </p:txEl>
                                          </p:spTgt>
                                        </p:tgtEl>
                                        <p:attrNameLst>
                                          <p:attrName>style.rotation</p:attrName>
                                        </p:attrNameLst>
                                      </p:cBhvr>
                                      <p:tavLst>
                                        <p:tav tm="0">
                                          <p:val>
                                            <p:fltVal val="360"/>
                                          </p:val>
                                        </p:tav>
                                        <p:tav tm="100000">
                                          <p:val>
                                            <p:fltVal val="0"/>
                                          </p:val>
                                        </p:tav>
                                      </p:tavLst>
                                    </p:anim>
                                    <p:animEffect transition="in" filter="fade">
                                      <p:cBhvr>
                                        <p:cTn id="135" dur="500"/>
                                        <p:tgtEl>
                                          <p:spTgt spid="114">
                                            <p:txEl>
                                              <p:pRg st="0" end="0"/>
                                            </p:txEl>
                                          </p:spTgt>
                                        </p:tgtEl>
                                      </p:cBhvr>
                                    </p:animEffect>
                                  </p:childTnLst>
                                </p:cTn>
                              </p:par>
                            </p:childTnLst>
                          </p:cTn>
                        </p:par>
                        <p:par>
                          <p:cTn id="136" fill="hold">
                            <p:stCondLst>
                              <p:cond delay="10200"/>
                            </p:stCondLst>
                            <p:childTnLst>
                              <p:par>
                                <p:cTn id="137" presetID="10" presetClass="entr" presetSubtype="0" fill="hold" grpId="0" nodeType="afterEffect">
                                  <p:stCondLst>
                                    <p:cond delay="0"/>
                                  </p:stCondLst>
                                  <p:childTnLst>
                                    <p:set>
                                      <p:cBhvr>
                                        <p:cTn id="138" dur="1" fill="hold">
                                          <p:stCondLst>
                                            <p:cond delay="0"/>
                                          </p:stCondLst>
                                        </p:cTn>
                                        <p:tgtEl>
                                          <p:spTgt spid="119">
                                            <p:txEl>
                                              <p:pRg st="0" end="0"/>
                                            </p:txEl>
                                          </p:spTgt>
                                        </p:tgtEl>
                                        <p:attrNameLst>
                                          <p:attrName>style.visibility</p:attrName>
                                        </p:attrNameLst>
                                      </p:cBhvr>
                                      <p:to>
                                        <p:strVal val="visible"/>
                                      </p:to>
                                    </p:set>
                                    <p:animEffect transition="in" filter="fade">
                                      <p:cBhvr>
                                        <p:cTn id="139" dur="500"/>
                                        <p:tgtEl>
                                          <p:spTgt spid="119">
                                            <p:txEl>
                                              <p:pRg st="0" end="0"/>
                                            </p:txEl>
                                          </p:spTgt>
                                        </p:tgtEl>
                                      </p:cBhvr>
                                    </p:animEffect>
                                  </p:childTnLst>
                                </p:cTn>
                              </p:par>
                            </p:childTnLst>
                          </p:cTn>
                        </p:par>
                        <p:par>
                          <p:cTn id="140" fill="hold">
                            <p:stCondLst>
                              <p:cond delay="10700"/>
                            </p:stCondLst>
                            <p:childTnLst>
                              <p:par>
                                <p:cTn id="141" presetID="22" presetClass="entr" presetSubtype="8" fill="hold" nodeType="afterEffect">
                                  <p:stCondLst>
                                    <p:cond delay="0"/>
                                  </p:stCondLst>
                                  <p:childTnLst>
                                    <p:set>
                                      <p:cBhvr>
                                        <p:cTn id="142" dur="1" fill="hold">
                                          <p:stCondLst>
                                            <p:cond delay="0"/>
                                          </p:stCondLst>
                                        </p:cTn>
                                        <p:tgtEl>
                                          <p:spTgt spid="49"/>
                                        </p:tgtEl>
                                        <p:attrNameLst>
                                          <p:attrName>style.visibility</p:attrName>
                                        </p:attrNameLst>
                                      </p:cBhvr>
                                      <p:to>
                                        <p:strVal val="visible"/>
                                      </p:to>
                                    </p:set>
                                    <p:animEffect transition="in" filter="wipe(left)">
                                      <p:cBhvr>
                                        <p:cTn id="143" dur="500"/>
                                        <p:tgtEl>
                                          <p:spTgt spid="49"/>
                                        </p:tgtEl>
                                      </p:cBhvr>
                                    </p:animEffect>
                                  </p:childTnLst>
                                </p:cTn>
                              </p:par>
                            </p:childTnLst>
                          </p:cTn>
                        </p:par>
                        <p:par>
                          <p:cTn id="144" fill="hold">
                            <p:stCondLst>
                              <p:cond delay="11200"/>
                            </p:stCondLst>
                            <p:childTnLst>
                              <p:par>
                                <p:cTn id="145" presetID="22" presetClass="entr" presetSubtype="8" fill="hold" nodeType="after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wipe(left)">
                                      <p:cBhvr>
                                        <p:cTn id="147" dur="500"/>
                                        <p:tgtEl>
                                          <p:spTgt spid="55"/>
                                        </p:tgtEl>
                                      </p:cBhvr>
                                    </p:animEffect>
                                  </p:childTnLst>
                                </p:cTn>
                              </p:par>
                            </p:childTnLst>
                          </p:cTn>
                        </p:par>
                        <p:par>
                          <p:cTn id="148" fill="hold">
                            <p:stCondLst>
                              <p:cond delay="11700"/>
                            </p:stCondLst>
                            <p:childTnLst>
                              <p:par>
                                <p:cTn id="149" presetID="18" presetClass="entr" presetSubtype="6" fill="hold" grpId="0" nodeType="afterEffect">
                                  <p:stCondLst>
                                    <p:cond delay="0"/>
                                  </p:stCondLst>
                                  <p:childTnLst>
                                    <p:set>
                                      <p:cBhvr>
                                        <p:cTn id="150" dur="1" fill="hold">
                                          <p:stCondLst>
                                            <p:cond delay="0"/>
                                          </p:stCondLst>
                                        </p:cTn>
                                        <p:tgtEl>
                                          <p:spTgt spid="120">
                                            <p:txEl>
                                              <p:pRg st="0" end="0"/>
                                            </p:txEl>
                                          </p:spTgt>
                                        </p:tgtEl>
                                        <p:attrNameLst>
                                          <p:attrName>style.visibility</p:attrName>
                                        </p:attrNameLst>
                                      </p:cBhvr>
                                      <p:to>
                                        <p:strVal val="visible"/>
                                      </p:to>
                                    </p:set>
                                    <p:animEffect transition="in" filter="strips(downRight)">
                                      <p:cBhvr>
                                        <p:cTn id="151" dur="500"/>
                                        <p:tgtEl>
                                          <p:spTgt spid="1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58"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7" grpId="0" animBg="1"/>
      <p:bldP spid="61"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p:cTn dur="500" fill="hold"/>
                        <p:tgtEl>
                          <p:spTgt spid="61"/>
                        </p:tgtEl>
                        <p:attrNameLst>
                          <p:attrName>ppt_w</p:attrName>
                        </p:attrNameLst>
                      </p:cBhvr>
                      <p:tavLst>
                        <p:tav tm="0">
                          <p:val>
                            <p:fltVal val="0"/>
                          </p:val>
                        </p:tav>
                        <p:tav tm="100000">
                          <p:val>
                            <p:strVal val="#ppt_w"/>
                          </p:val>
                        </p:tav>
                      </p:tavLst>
                    </p:anim>
                    <p:anim calcmode="lin" valueType="num">
                      <p:cBhvr>
                        <p:cTn dur="500" fill="hold"/>
                        <p:tgtEl>
                          <p:spTgt spid="61"/>
                        </p:tgtEl>
                        <p:attrNameLst>
                          <p:attrName>ppt_h</p:attrName>
                        </p:attrNameLst>
                      </p:cBhvr>
                      <p:tavLst>
                        <p:tav tm="0">
                          <p:val>
                            <p:fltVal val="0"/>
                          </p:val>
                        </p:tav>
                        <p:tav tm="100000">
                          <p:val>
                            <p:strVal val="#ppt_h"/>
                          </p:val>
                        </p:tav>
                      </p:tavLst>
                    </p:anim>
                    <p:anim calcmode="lin" valueType="num">
                      <p:cBhvr>
                        <p:cTn dur="500" fill="hold"/>
                        <p:tgtEl>
                          <p:spTgt spid="61"/>
                        </p:tgtEl>
                        <p:attrNameLst>
                          <p:attrName>style.rotation</p:attrName>
                        </p:attrNameLst>
                      </p:cBhvr>
                      <p:tavLst>
                        <p:tav tm="0">
                          <p:val>
                            <p:fltVal val="360"/>
                          </p:val>
                        </p:tav>
                        <p:tav tm="100000">
                          <p:val>
                            <p:fltVal val="0"/>
                          </p:val>
                        </p:tav>
                      </p:tavLst>
                    </p:anim>
                    <p:animEffect transition="in" filter="fade">
                      <p:cBhvr>
                        <p:cTn dur="500"/>
                        <p:tgtEl>
                          <p:spTgt spid="61"/>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p:cTn dur="500" fill="hold"/>
                        <p:tgtEl>
                          <p:spTgt spid="61"/>
                        </p:tgtEl>
                        <p:attrNameLst>
                          <p:attrName>ppt_w</p:attrName>
                        </p:attrNameLst>
                      </p:cBhvr>
                      <p:tavLst>
                        <p:tav tm="0">
                          <p:val>
                            <p:fltVal val="0"/>
                          </p:val>
                        </p:tav>
                        <p:tav tm="100000">
                          <p:val>
                            <p:strVal val="#ppt_w"/>
                          </p:val>
                        </p:tav>
                      </p:tavLst>
                    </p:anim>
                    <p:anim calcmode="lin" valueType="num">
                      <p:cBhvr>
                        <p:cTn dur="500" fill="hold"/>
                        <p:tgtEl>
                          <p:spTgt spid="61"/>
                        </p:tgtEl>
                        <p:attrNameLst>
                          <p:attrName>ppt_h</p:attrName>
                        </p:attrNameLst>
                      </p:cBhvr>
                      <p:tavLst>
                        <p:tav tm="0">
                          <p:val>
                            <p:fltVal val="0"/>
                          </p:val>
                        </p:tav>
                        <p:tav tm="100000">
                          <p:val>
                            <p:strVal val="#ppt_h"/>
                          </p:val>
                        </p:tav>
                      </p:tavLst>
                    </p:anim>
                    <p:anim calcmode="lin" valueType="num">
                      <p:cBhvr>
                        <p:cTn dur="500" fill="hold"/>
                        <p:tgtEl>
                          <p:spTgt spid="61"/>
                        </p:tgtEl>
                        <p:attrNameLst>
                          <p:attrName>style.rotation</p:attrName>
                        </p:attrNameLst>
                      </p:cBhvr>
                      <p:tavLst>
                        <p:tav tm="0">
                          <p:val>
                            <p:fltVal val="360"/>
                          </p:val>
                        </p:tav>
                        <p:tav tm="100000">
                          <p:val>
                            <p:fltVal val="0"/>
                          </p:val>
                        </p:tav>
                      </p:tavLst>
                    </p:anim>
                    <p:animEffect transition="in" filter="fade">
                      <p:cBhvr>
                        <p:cTn dur="500"/>
                        <p:tgtEl>
                          <p:spTgt spid="61"/>
                        </p:tgtEl>
                      </p:cBhvr>
                    </p:animEffect>
                  </p:childTnLst>
                </p:cTn>
              </p:par>
            </p:tnLst>
          </p:tmpl>
        </p:tmplLst>
      </p:bldP>
      <p:bldP spid="112"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p:cTn dur="500" fill="hold"/>
                        <p:tgtEl>
                          <p:spTgt spid="112"/>
                        </p:tgtEl>
                        <p:attrNameLst>
                          <p:attrName>ppt_w</p:attrName>
                        </p:attrNameLst>
                      </p:cBhvr>
                      <p:tavLst>
                        <p:tav tm="0">
                          <p:val>
                            <p:fltVal val="0"/>
                          </p:val>
                        </p:tav>
                        <p:tav tm="100000">
                          <p:val>
                            <p:strVal val="#ppt_w"/>
                          </p:val>
                        </p:tav>
                      </p:tavLst>
                    </p:anim>
                    <p:anim calcmode="lin" valueType="num">
                      <p:cBhvr>
                        <p:cTn dur="500" fill="hold"/>
                        <p:tgtEl>
                          <p:spTgt spid="112"/>
                        </p:tgtEl>
                        <p:attrNameLst>
                          <p:attrName>ppt_h</p:attrName>
                        </p:attrNameLst>
                      </p:cBhvr>
                      <p:tavLst>
                        <p:tav tm="0">
                          <p:val>
                            <p:fltVal val="0"/>
                          </p:val>
                        </p:tav>
                        <p:tav tm="100000">
                          <p:val>
                            <p:strVal val="#ppt_h"/>
                          </p:val>
                        </p:tav>
                      </p:tavLst>
                    </p:anim>
                    <p:anim calcmode="lin" valueType="num">
                      <p:cBhvr>
                        <p:cTn dur="500" fill="hold"/>
                        <p:tgtEl>
                          <p:spTgt spid="112"/>
                        </p:tgtEl>
                        <p:attrNameLst>
                          <p:attrName>style.rotation</p:attrName>
                        </p:attrNameLst>
                      </p:cBhvr>
                      <p:tavLst>
                        <p:tav tm="0">
                          <p:val>
                            <p:fltVal val="360"/>
                          </p:val>
                        </p:tav>
                        <p:tav tm="100000">
                          <p:val>
                            <p:fltVal val="0"/>
                          </p:val>
                        </p:tav>
                      </p:tavLst>
                    </p:anim>
                    <p:animEffect transition="in" filter="fade">
                      <p:cBhvr>
                        <p:cTn dur="500"/>
                        <p:tgtEl>
                          <p:spTgt spid="112"/>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p:cTn dur="500" fill="hold"/>
                        <p:tgtEl>
                          <p:spTgt spid="112"/>
                        </p:tgtEl>
                        <p:attrNameLst>
                          <p:attrName>ppt_w</p:attrName>
                        </p:attrNameLst>
                      </p:cBhvr>
                      <p:tavLst>
                        <p:tav tm="0">
                          <p:val>
                            <p:fltVal val="0"/>
                          </p:val>
                        </p:tav>
                        <p:tav tm="100000">
                          <p:val>
                            <p:strVal val="#ppt_w"/>
                          </p:val>
                        </p:tav>
                      </p:tavLst>
                    </p:anim>
                    <p:anim calcmode="lin" valueType="num">
                      <p:cBhvr>
                        <p:cTn dur="500" fill="hold"/>
                        <p:tgtEl>
                          <p:spTgt spid="112"/>
                        </p:tgtEl>
                        <p:attrNameLst>
                          <p:attrName>ppt_h</p:attrName>
                        </p:attrNameLst>
                      </p:cBhvr>
                      <p:tavLst>
                        <p:tav tm="0">
                          <p:val>
                            <p:fltVal val="0"/>
                          </p:val>
                        </p:tav>
                        <p:tav tm="100000">
                          <p:val>
                            <p:strVal val="#ppt_h"/>
                          </p:val>
                        </p:tav>
                      </p:tavLst>
                    </p:anim>
                    <p:anim calcmode="lin" valueType="num">
                      <p:cBhvr>
                        <p:cTn dur="500" fill="hold"/>
                        <p:tgtEl>
                          <p:spTgt spid="112"/>
                        </p:tgtEl>
                        <p:attrNameLst>
                          <p:attrName>style.rotation</p:attrName>
                        </p:attrNameLst>
                      </p:cBhvr>
                      <p:tavLst>
                        <p:tav tm="0">
                          <p:val>
                            <p:fltVal val="360"/>
                          </p:val>
                        </p:tav>
                        <p:tav tm="100000">
                          <p:val>
                            <p:fltVal val="0"/>
                          </p:val>
                        </p:tav>
                      </p:tavLst>
                    </p:anim>
                    <p:animEffect transition="in" filter="fade">
                      <p:cBhvr>
                        <p:cTn dur="500"/>
                        <p:tgtEl>
                          <p:spTgt spid="112"/>
                        </p:tgtEl>
                      </p:cBhvr>
                    </p:animEffect>
                  </p:childTnLst>
                </p:cTn>
              </p:par>
            </p:tnLst>
          </p:tmpl>
        </p:tmplLst>
      </p:bldP>
      <p:bldP spid="113"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p:cTn dur="500" fill="hold"/>
                        <p:tgtEl>
                          <p:spTgt spid="113"/>
                        </p:tgtEl>
                        <p:attrNameLst>
                          <p:attrName>ppt_w</p:attrName>
                        </p:attrNameLst>
                      </p:cBhvr>
                      <p:tavLst>
                        <p:tav tm="0">
                          <p:val>
                            <p:fltVal val="0"/>
                          </p:val>
                        </p:tav>
                        <p:tav tm="100000">
                          <p:val>
                            <p:strVal val="#ppt_w"/>
                          </p:val>
                        </p:tav>
                      </p:tavLst>
                    </p:anim>
                    <p:anim calcmode="lin" valueType="num">
                      <p:cBhvr>
                        <p:cTn dur="500" fill="hold"/>
                        <p:tgtEl>
                          <p:spTgt spid="113"/>
                        </p:tgtEl>
                        <p:attrNameLst>
                          <p:attrName>ppt_h</p:attrName>
                        </p:attrNameLst>
                      </p:cBhvr>
                      <p:tavLst>
                        <p:tav tm="0">
                          <p:val>
                            <p:fltVal val="0"/>
                          </p:val>
                        </p:tav>
                        <p:tav tm="100000">
                          <p:val>
                            <p:strVal val="#ppt_h"/>
                          </p:val>
                        </p:tav>
                      </p:tavLst>
                    </p:anim>
                    <p:anim calcmode="lin" valueType="num">
                      <p:cBhvr>
                        <p:cTn dur="500" fill="hold"/>
                        <p:tgtEl>
                          <p:spTgt spid="113"/>
                        </p:tgtEl>
                        <p:attrNameLst>
                          <p:attrName>style.rotation</p:attrName>
                        </p:attrNameLst>
                      </p:cBhvr>
                      <p:tavLst>
                        <p:tav tm="0">
                          <p:val>
                            <p:fltVal val="360"/>
                          </p:val>
                        </p:tav>
                        <p:tav tm="100000">
                          <p:val>
                            <p:fltVal val="0"/>
                          </p:val>
                        </p:tav>
                      </p:tavLst>
                    </p:anim>
                    <p:animEffect transition="in" filter="fade">
                      <p:cBhvr>
                        <p:cTn dur="500"/>
                        <p:tgtEl>
                          <p:spTgt spid="113"/>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p:cTn dur="500" fill="hold"/>
                        <p:tgtEl>
                          <p:spTgt spid="113"/>
                        </p:tgtEl>
                        <p:attrNameLst>
                          <p:attrName>ppt_w</p:attrName>
                        </p:attrNameLst>
                      </p:cBhvr>
                      <p:tavLst>
                        <p:tav tm="0">
                          <p:val>
                            <p:fltVal val="0"/>
                          </p:val>
                        </p:tav>
                        <p:tav tm="100000">
                          <p:val>
                            <p:strVal val="#ppt_w"/>
                          </p:val>
                        </p:tav>
                      </p:tavLst>
                    </p:anim>
                    <p:anim calcmode="lin" valueType="num">
                      <p:cBhvr>
                        <p:cTn dur="500" fill="hold"/>
                        <p:tgtEl>
                          <p:spTgt spid="113"/>
                        </p:tgtEl>
                        <p:attrNameLst>
                          <p:attrName>ppt_h</p:attrName>
                        </p:attrNameLst>
                      </p:cBhvr>
                      <p:tavLst>
                        <p:tav tm="0">
                          <p:val>
                            <p:fltVal val="0"/>
                          </p:val>
                        </p:tav>
                        <p:tav tm="100000">
                          <p:val>
                            <p:strVal val="#ppt_h"/>
                          </p:val>
                        </p:tav>
                      </p:tavLst>
                    </p:anim>
                    <p:anim calcmode="lin" valueType="num">
                      <p:cBhvr>
                        <p:cTn dur="500" fill="hold"/>
                        <p:tgtEl>
                          <p:spTgt spid="113"/>
                        </p:tgtEl>
                        <p:attrNameLst>
                          <p:attrName>style.rotation</p:attrName>
                        </p:attrNameLst>
                      </p:cBhvr>
                      <p:tavLst>
                        <p:tav tm="0">
                          <p:val>
                            <p:fltVal val="360"/>
                          </p:val>
                        </p:tav>
                        <p:tav tm="100000">
                          <p:val>
                            <p:fltVal val="0"/>
                          </p:val>
                        </p:tav>
                      </p:tavLst>
                    </p:anim>
                    <p:animEffect transition="in" filter="fade">
                      <p:cBhvr>
                        <p:cTn dur="500"/>
                        <p:tgtEl>
                          <p:spTgt spid="113"/>
                        </p:tgtEl>
                      </p:cBhvr>
                    </p:animEffect>
                  </p:childTnLst>
                </p:cTn>
              </p:par>
            </p:tnLst>
          </p:tmpl>
        </p:tmplLst>
      </p:bldP>
      <p:bldP spid="114"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p:cTn dur="500" fill="hold"/>
                        <p:tgtEl>
                          <p:spTgt spid="114"/>
                        </p:tgtEl>
                        <p:attrNameLst>
                          <p:attrName>ppt_w</p:attrName>
                        </p:attrNameLst>
                      </p:cBhvr>
                      <p:tavLst>
                        <p:tav tm="0">
                          <p:val>
                            <p:fltVal val="0"/>
                          </p:val>
                        </p:tav>
                        <p:tav tm="100000">
                          <p:val>
                            <p:strVal val="#ppt_w"/>
                          </p:val>
                        </p:tav>
                      </p:tavLst>
                    </p:anim>
                    <p:anim calcmode="lin" valueType="num">
                      <p:cBhvr>
                        <p:cTn dur="500" fill="hold"/>
                        <p:tgtEl>
                          <p:spTgt spid="114"/>
                        </p:tgtEl>
                        <p:attrNameLst>
                          <p:attrName>ppt_h</p:attrName>
                        </p:attrNameLst>
                      </p:cBhvr>
                      <p:tavLst>
                        <p:tav tm="0">
                          <p:val>
                            <p:fltVal val="0"/>
                          </p:val>
                        </p:tav>
                        <p:tav tm="100000">
                          <p:val>
                            <p:strVal val="#ppt_h"/>
                          </p:val>
                        </p:tav>
                      </p:tavLst>
                    </p:anim>
                    <p:anim calcmode="lin" valueType="num">
                      <p:cBhvr>
                        <p:cTn dur="500" fill="hold"/>
                        <p:tgtEl>
                          <p:spTgt spid="114"/>
                        </p:tgtEl>
                        <p:attrNameLst>
                          <p:attrName>style.rotation</p:attrName>
                        </p:attrNameLst>
                      </p:cBhvr>
                      <p:tavLst>
                        <p:tav tm="0">
                          <p:val>
                            <p:fltVal val="360"/>
                          </p:val>
                        </p:tav>
                        <p:tav tm="100000">
                          <p:val>
                            <p:fltVal val="0"/>
                          </p:val>
                        </p:tav>
                      </p:tavLst>
                    </p:anim>
                    <p:animEffect transition="in" filter="fade">
                      <p:cBhvr>
                        <p:cTn dur="500"/>
                        <p:tgtEl>
                          <p:spTgt spid="114"/>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p:cTn dur="500" fill="hold"/>
                        <p:tgtEl>
                          <p:spTgt spid="114"/>
                        </p:tgtEl>
                        <p:attrNameLst>
                          <p:attrName>ppt_w</p:attrName>
                        </p:attrNameLst>
                      </p:cBhvr>
                      <p:tavLst>
                        <p:tav tm="0">
                          <p:val>
                            <p:fltVal val="0"/>
                          </p:val>
                        </p:tav>
                        <p:tav tm="100000">
                          <p:val>
                            <p:strVal val="#ppt_w"/>
                          </p:val>
                        </p:tav>
                      </p:tavLst>
                    </p:anim>
                    <p:anim calcmode="lin" valueType="num">
                      <p:cBhvr>
                        <p:cTn dur="500" fill="hold"/>
                        <p:tgtEl>
                          <p:spTgt spid="114"/>
                        </p:tgtEl>
                        <p:attrNameLst>
                          <p:attrName>ppt_h</p:attrName>
                        </p:attrNameLst>
                      </p:cBhvr>
                      <p:tavLst>
                        <p:tav tm="0">
                          <p:val>
                            <p:fltVal val="0"/>
                          </p:val>
                        </p:tav>
                        <p:tav tm="100000">
                          <p:val>
                            <p:strVal val="#ppt_h"/>
                          </p:val>
                        </p:tav>
                      </p:tavLst>
                    </p:anim>
                    <p:anim calcmode="lin" valueType="num">
                      <p:cBhvr>
                        <p:cTn dur="500" fill="hold"/>
                        <p:tgtEl>
                          <p:spTgt spid="114"/>
                        </p:tgtEl>
                        <p:attrNameLst>
                          <p:attrName>style.rotation</p:attrName>
                        </p:attrNameLst>
                      </p:cBhvr>
                      <p:tavLst>
                        <p:tav tm="0">
                          <p:val>
                            <p:fltVal val="360"/>
                          </p:val>
                        </p:tav>
                        <p:tav tm="100000">
                          <p:val>
                            <p:fltVal val="0"/>
                          </p:val>
                        </p:tav>
                      </p:tavLst>
                    </p:anim>
                    <p:animEffect transition="in" filter="fade">
                      <p:cBhvr>
                        <p:cTn dur="500"/>
                        <p:tgtEl>
                          <p:spTgt spid="114"/>
                        </p:tgtEl>
                      </p:cBhvr>
                    </p:animEffect>
                  </p:childTnLst>
                </p:cTn>
              </p:par>
            </p:tnLst>
          </p:tmpl>
        </p:tmplLst>
      </p:bldP>
      <p:bldP spid="115" grpId="0" build="p">
        <p:tmplLst>
          <p:tmpl lvl="1">
            <p:tnLst>
              <p:par>
                <p:cTn presetID="10" presetClass="entr" presetSubtype="0"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fade">
                      <p:cBhvr>
                        <p:cTn dur="500"/>
                        <p:tgtEl>
                          <p:spTgt spid="115"/>
                        </p:tgtEl>
                      </p:cBhvr>
                    </p:animEffect>
                  </p:childTnLst>
                </p:cTn>
              </p:par>
            </p:tnLst>
          </p:tmpl>
        </p:tmplLst>
      </p:bldP>
      <p:bldP spid="116" grpId="0" build="p">
        <p:tmplLst>
          <p:tmpl lvl="1">
            <p:tnLst>
              <p:par>
                <p:cTn presetID="18" presetClass="entr" presetSubtype="6"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strips(downRight)">
                      <p:cBhvr>
                        <p:cTn dur="500"/>
                        <p:tgtEl>
                          <p:spTgt spid="116"/>
                        </p:tgtEl>
                      </p:cBhvr>
                    </p:animEffect>
                  </p:childTnLst>
                </p:cTn>
              </p:par>
            </p:tnLst>
          </p:tmpl>
        </p:tmplLst>
      </p:bldP>
      <p:bldP spid="117" grpId="0" build="p">
        <p:tmplLst>
          <p:tmpl lvl="1">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build="p">
        <p:tmplLst>
          <p:tmpl lvl="1">
            <p:tnLst>
              <p:par>
                <p:cTn presetID="18" presetClass="entr" presetSubtype="6"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strips(downRight)">
                      <p:cBhvr>
                        <p:cTn dur="500"/>
                        <p:tgtEl>
                          <p:spTgt spid="118"/>
                        </p:tgtEl>
                      </p:cBhvr>
                    </p:animEffect>
                  </p:childTnLst>
                </p:cTn>
              </p:par>
            </p:tnLst>
          </p:tmpl>
        </p:tmplLst>
      </p:bldP>
      <p:bldP spid="119" grpId="0" build="p">
        <p:tmplLst>
          <p:tmpl lvl="1">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build="p">
        <p:tmplLst>
          <p:tmpl lvl="1">
            <p:tnLst>
              <p:par>
                <p:cTn presetID="18" presetClass="entr" presetSubtype="6"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strips(downRight)">
                      <p:cBhvr>
                        <p:cTn dur="500"/>
                        <p:tgtEl>
                          <p:spTgt spid="120"/>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5387495" y="2677236"/>
            <a:ext cx="5280505"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a:t>
            </a:r>
            <a:endParaRPr lang="en-US" dirty="0" smtClean="0"/>
          </a:p>
        </p:txBody>
      </p:sp>
      <p:sp>
        <p:nvSpPr>
          <p:cNvPr id="7" name="Picture Placeholder 6"/>
          <p:cNvSpPr>
            <a:spLocks noGrp="1"/>
          </p:cNvSpPr>
          <p:nvPr>
            <p:ph type="pic" sz="quarter" idx="14"/>
          </p:nvPr>
        </p:nvSpPr>
        <p:spPr>
          <a:xfrm>
            <a:off x="1524000" y="2235200"/>
            <a:ext cx="3251398" cy="2293848"/>
          </a:xfrm>
          <a:solidFill>
            <a:schemeClr val="bg1">
              <a:lumMod val="65000"/>
            </a:schemeClr>
          </a:solidFill>
          <a:ln>
            <a:noFill/>
          </a:ln>
        </p:spPr>
        <p:txBody>
          <a:bodyPr>
            <a:normAutofit/>
          </a:bodyPr>
          <a:lstStyle>
            <a:lvl1pPr>
              <a:defRPr sz="1400"/>
            </a:lvl1pPr>
          </a:lstStyle>
          <a:p>
            <a:endParaRPr lang="en-GB" dirty="0"/>
          </a:p>
        </p:txBody>
      </p:sp>
      <p:grpSp>
        <p:nvGrpSpPr>
          <p:cNvPr id="4" name="Group 3"/>
          <p:cNvGrpSpPr/>
          <p:nvPr userDrawn="1"/>
        </p:nvGrpSpPr>
        <p:grpSpPr>
          <a:xfrm>
            <a:off x="1524000" y="4393069"/>
            <a:ext cx="3251398" cy="1072898"/>
            <a:chOff x="804102" y="4270956"/>
            <a:chExt cx="2097982" cy="1072898"/>
          </a:xfrm>
        </p:grpSpPr>
        <p:sp>
          <p:nvSpPr>
            <p:cNvPr id="30"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559"/>
            <p:cNvSpPr/>
            <p:nvPr userDrawn="1"/>
          </p:nvSpPr>
          <p:spPr>
            <a:xfrm>
              <a:off x="804102" y="4270956"/>
              <a:ext cx="2097982" cy="990162"/>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 name="connsiteX0" fmla="*/ 0 w 2097982"/>
                <a:gd name="connsiteY0" fmla="*/ 2381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0 w 2097982"/>
                <a:gd name="connsiteY5" fmla="*/ 238125 h 989955"/>
                <a:gd name="connsiteX0" fmla="*/ 3073 w 2097982"/>
                <a:gd name="connsiteY0" fmla="*/ 95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3073 w 2097982"/>
                <a:gd name="connsiteY5" fmla="*/ 9525 h 989955"/>
                <a:gd name="connsiteX0" fmla="*/ 3073 w 2097982"/>
                <a:gd name="connsiteY0" fmla="*/ 95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3073 w 2097982"/>
                <a:gd name="connsiteY5" fmla="*/ 9525 h 989955"/>
                <a:gd name="connsiteX0" fmla="*/ 3073 w 2097982"/>
                <a:gd name="connsiteY0" fmla="*/ 9732 h 990162"/>
                <a:gd name="connsiteX1" fmla="*/ 2094909 w 2097982"/>
                <a:gd name="connsiteY1" fmla="*/ 207 h 990162"/>
                <a:gd name="connsiteX2" fmla="*/ 2097982 w 2097982"/>
                <a:gd name="connsiteY2" fmla="*/ 459937 h 990162"/>
                <a:gd name="connsiteX3" fmla="*/ 1049030 w 2097982"/>
                <a:gd name="connsiteY3" fmla="*/ 990162 h 990162"/>
                <a:gd name="connsiteX4" fmla="*/ 0 w 2097982"/>
                <a:gd name="connsiteY4" fmla="*/ 459937 h 990162"/>
                <a:gd name="connsiteX5" fmla="*/ 3073 w 2097982"/>
                <a:gd name="connsiteY5" fmla="*/ 9732 h 99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990162">
                  <a:moveTo>
                    <a:pt x="3073" y="9732"/>
                  </a:moveTo>
                  <a:cubicBezTo>
                    <a:pt x="5847" y="6557"/>
                    <a:pt x="2092135" y="-1381"/>
                    <a:pt x="2094909" y="207"/>
                  </a:cubicBezTo>
                  <a:cubicBezTo>
                    <a:pt x="2097683" y="1795"/>
                    <a:pt x="2096958" y="306694"/>
                    <a:pt x="2097982" y="459937"/>
                  </a:cubicBezTo>
                  <a:lnTo>
                    <a:pt x="1049030" y="990162"/>
                  </a:lnTo>
                  <a:lnTo>
                    <a:pt x="0" y="459937"/>
                  </a:lnTo>
                  <a:cubicBezTo>
                    <a:pt x="1024" y="309869"/>
                    <a:pt x="299" y="12907"/>
                    <a:pt x="3073" y="9732"/>
                  </a:cubicBez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1" name="Text Placeholder 5"/>
          <p:cNvSpPr>
            <a:spLocks noGrp="1"/>
          </p:cNvSpPr>
          <p:nvPr>
            <p:ph type="body" sz="quarter" idx="18" hasCustomPrompt="1"/>
          </p:nvPr>
        </p:nvSpPr>
        <p:spPr>
          <a:xfrm>
            <a:off x="1831582" y="4645394"/>
            <a:ext cx="2618498" cy="289481"/>
          </a:xfrm>
        </p:spPr>
        <p:txBody>
          <a:bodyPr lIns="0" tIns="0" rIns="0" bIns="0" anchor="ctr">
            <a:normAutofit/>
          </a:bodyPr>
          <a:lstStyle>
            <a:lvl1pPr marL="0" indent="0" algn="ctr">
              <a:lnSpc>
                <a:spcPts val="1400"/>
              </a:lnSpc>
              <a:buNone/>
              <a:defRPr sz="1050">
                <a:solidFill>
                  <a:schemeClr val="bg1">
                    <a:lumMod val="50000"/>
                  </a:schemeClr>
                </a:solidFill>
              </a:defRPr>
            </a:lvl1pPr>
          </a:lstStyle>
          <a:p>
            <a:pPr lvl="0"/>
            <a:r>
              <a:rPr lang="en-US" dirty="0" smtClean="0"/>
              <a:t>Portfolio Name 01</a:t>
            </a:r>
          </a:p>
        </p:txBody>
      </p:sp>
      <p:sp>
        <p:nvSpPr>
          <p:cNvPr id="52" name="Shape 581"/>
          <p:cNvSpPr/>
          <p:nvPr userDrawn="1"/>
        </p:nvSpPr>
        <p:spPr>
          <a:xfrm>
            <a:off x="5387495" y="3284643"/>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3" name="Shape 584"/>
          <p:cNvSpPr/>
          <p:nvPr userDrawn="1"/>
        </p:nvSpPr>
        <p:spPr>
          <a:xfrm>
            <a:off x="5387495" y="3784664"/>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4" name="Shape 587"/>
          <p:cNvSpPr/>
          <p:nvPr userDrawn="1"/>
        </p:nvSpPr>
        <p:spPr>
          <a:xfrm>
            <a:off x="5387495" y="4284685"/>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5" name="Text Placeholder 5"/>
          <p:cNvSpPr>
            <a:spLocks noGrp="1"/>
          </p:cNvSpPr>
          <p:nvPr>
            <p:ph type="body" sz="quarter" idx="20" hasCustomPrompt="1"/>
          </p:nvPr>
        </p:nvSpPr>
        <p:spPr>
          <a:xfrm>
            <a:off x="5387495" y="2313885"/>
            <a:ext cx="2083927" cy="231444"/>
          </a:xfrm>
        </p:spPr>
        <p:txBody>
          <a:bodyPr lIns="0" tIns="0" rIns="0" bIns="0">
            <a:normAutofit/>
          </a:bodyPr>
          <a:lstStyle>
            <a:lvl1pPr marL="0" indent="0" algn="l">
              <a:lnSpc>
                <a:spcPts val="1400"/>
              </a:lnSpc>
              <a:buNone/>
              <a:defRPr sz="1600">
                <a:solidFill>
                  <a:schemeClr val="accent1"/>
                </a:solidFill>
              </a:defRPr>
            </a:lvl1pPr>
          </a:lstStyle>
          <a:p>
            <a:pPr lvl="0"/>
            <a:r>
              <a:rPr lang="en-US" dirty="0" smtClean="0"/>
              <a:t>Product Detail</a:t>
            </a:r>
          </a:p>
        </p:txBody>
      </p:sp>
      <p:sp>
        <p:nvSpPr>
          <p:cNvPr id="56" name="Text Placeholder 5"/>
          <p:cNvSpPr>
            <a:spLocks noGrp="1"/>
          </p:cNvSpPr>
          <p:nvPr>
            <p:ph type="body" sz="quarter" idx="21" hasCustomPrompt="1"/>
          </p:nvPr>
        </p:nvSpPr>
        <p:spPr>
          <a:xfrm>
            <a:off x="5930421" y="3192850"/>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57" name="Text Placeholder 5"/>
          <p:cNvSpPr>
            <a:spLocks noGrp="1"/>
          </p:cNvSpPr>
          <p:nvPr>
            <p:ph type="body" sz="quarter" idx="22" hasCustomPrompt="1"/>
          </p:nvPr>
        </p:nvSpPr>
        <p:spPr>
          <a:xfrm>
            <a:off x="5930421" y="3706012"/>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58" name="Text Placeholder 5"/>
          <p:cNvSpPr>
            <a:spLocks noGrp="1"/>
          </p:cNvSpPr>
          <p:nvPr>
            <p:ph type="body" sz="quarter" idx="23" hasCustomPrompt="1"/>
          </p:nvPr>
        </p:nvSpPr>
        <p:spPr>
          <a:xfrm>
            <a:off x="5930421" y="4174887"/>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17" name="Text Placeholder 5"/>
          <p:cNvSpPr>
            <a:spLocks noGrp="1"/>
          </p:cNvSpPr>
          <p:nvPr>
            <p:ph type="body" sz="quarter" idx="24" hasCustomPrompt="1"/>
          </p:nvPr>
        </p:nvSpPr>
        <p:spPr>
          <a:xfrm>
            <a:off x="5387494" y="5108296"/>
            <a:ext cx="5280505" cy="432234"/>
          </a:xfrm>
        </p:spPr>
        <p:txBody>
          <a:bodyPr lIns="0" tIns="0" rIns="0" bIns="0" anchor="ctr">
            <a:normAutofit/>
          </a:bodyPr>
          <a:lstStyle>
            <a:lvl1pPr marL="0" indent="0" algn="l">
              <a:lnSpc>
                <a:spcPts val="1400"/>
              </a:lnSpc>
              <a:buNone/>
              <a:defRPr sz="2300" b="1">
                <a:solidFill>
                  <a:schemeClr val="bg1">
                    <a:lumMod val="50000"/>
                  </a:schemeClr>
                </a:solidFill>
              </a:defRPr>
            </a:lvl1pPr>
          </a:lstStyle>
          <a:p>
            <a:pPr lvl="0"/>
            <a:r>
              <a:rPr lang="en-US" dirty="0" smtClean="0"/>
              <a:t>$2400 (discount 20%)</a:t>
            </a:r>
          </a:p>
        </p:txBody>
      </p:sp>
      <p:sp>
        <p:nvSpPr>
          <p:cNvPr id="18" name="Text Placeholder 5"/>
          <p:cNvSpPr>
            <a:spLocks noGrp="1"/>
          </p:cNvSpPr>
          <p:nvPr>
            <p:ph type="body" sz="quarter" idx="25" hasCustomPrompt="1"/>
          </p:nvPr>
        </p:nvSpPr>
        <p:spPr>
          <a:xfrm>
            <a:off x="5387495" y="4803155"/>
            <a:ext cx="2083927" cy="231444"/>
          </a:xfrm>
        </p:spPr>
        <p:txBody>
          <a:bodyPr lIns="0" tIns="0" rIns="0" bIns="0">
            <a:normAutofit/>
          </a:bodyPr>
          <a:lstStyle>
            <a:lvl1pPr marL="0" indent="0" algn="l">
              <a:lnSpc>
                <a:spcPts val="1400"/>
              </a:lnSpc>
              <a:buNone/>
              <a:defRPr sz="1600">
                <a:solidFill>
                  <a:schemeClr val="accent1"/>
                </a:solidFill>
              </a:defRPr>
            </a:lvl1pPr>
          </a:lstStyle>
          <a:p>
            <a:pPr lvl="0"/>
            <a:r>
              <a:rPr lang="en-US" dirty="0" smtClean="0"/>
              <a:t>Product Detail</a:t>
            </a:r>
          </a:p>
        </p:txBody>
      </p:sp>
    </p:spTree>
    <p:extLst>
      <p:ext uri="{BB962C8B-B14F-4D97-AF65-F5344CB8AC3E}">
        <p14:creationId xmlns:p14="http://schemas.microsoft.com/office/powerpoint/2010/main" val="44640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47"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anim calcmode="lin" valueType="num">
                                      <p:cBhvr>
                                        <p:cTn id="22" dur="500" fill="hold"/>
                                        <p:tgtEl>
                                          <p:spTgt spid="4"/>
                                        </p:tgtEl>
                                        <p:attrNameLst>
                                          <p:attrName>ppt_x</p:attrName>
                                        </p:attrNameLst>
                                      </p:cBhvr>
                                      <p:tavLst>
                                        <p:tav tm="0">
                                          <p:val>
                                            <p:strVal val="#ppt_x"/>
                                          </p:val>
                                        </p:tav>
                                        <p:tav tm="100000">
                                          <p:val>
                                            <p:strVal val="#ppt_x"/>
                                          </p:val>
                                        </p:tav>
                                      </p:tavLst>
                                    </p:anim>
                                    <p:anim calcmode="lin" valueType="num">
                                      <p:cBhvr>
                                        <p:cTn id="23" dur="500" fill="hold"/>
                                        <p:tgtEl>
                                          <p:spTgt spid="4"/>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1">
                                            <p:txEl>
                                              <p:pRg st="0" end="0"/>
                                            </p:txEl>
                                          </p:spTgt>
                                        </p:tgtEl>
                                        <p:attrNameLst>
                                          <p:attrName>style.visibility</p:attrName>
                                        </p:attrNameLst>
                                      </p:cBhvr>
                                      <p:to>
                                        <p:strVal val="visible"/>
                                      </p:to>
                                    </p:set>
                                    <p:animEffect transition="in" filter="fade">
                                      <p:cBhvr>
                                        <p:cTn id="27" dur="500"/>
                                        <p:tgtEl>
                                          <p:spTgt spid="41">
                                            <p:txEl>
                                              <p:pRg st="0" end="0"/>
                                            </p:txEl>
                                          </p:spTgt>
                                        </p:tgtEl>
                                      </p:cBhvr>
                                    </p:animEffect>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55">
                                            <p:txEl>
                                              <p:pRg st="0" end="0"/>
                                            </p:txEl>
                                          </p:spTgt>
                                        </p:tgtEl>
                                        <p:attrNameLst>
                                          <p:attrName>style.visibility</p:attrName>
                                        </p:attrNameLst>
                                      </p:cBhvr>
                                      <p:to>
                                        <p:strVal val="visible"/>
                                      </p:to>
                                    </p:set>
                                    <p:animEffect transition="in" filter="dissolve">
                                      <p:cBhvr>
                                        <p:cTn id="31" dur="500"/>
                                        <p:tgtEl>
                                          <p:spTgt spid="55">
                                            <p:txEl>
                                              <p:pRg st="0" end="0"/>
                                            </p:txEl>
                                          </p:spTgt>
                                        </p:tgtEl>
                                      </p:cBhvr>
                                    </p:animEffect>
                                  </p:childTnLst>
                                </p:cTn>
                              </p:par>
                            </p:childTnLst>
                          </p:cTn>
                        </p:par>
                        <p:par>
                          <p:cTn id="32" fill="hold">
                            <p:stCondLst>
                              <p:cond delay="3000"/>
                            </p:stCondLst>
                            <p:childTnLst>
                              <p:par>
                                <p:cTn id="33" presetID="18" presetClass="entr" presetSubtype="6" fill="hold" grpId="0" nodeType="after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strips(downRight)">
                                      <p:cBhvr>
                                        <p:cTn id="35" dur="500"/>
                                        <p:tgtEl>
                                          <p:spTgt spid="6">
                                            <p:txEl>
                                              <p:pRg st="0" end="0"/>
                                            </p:txEl>
                                          </p:spTgt>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56">
                                            <p:txEl>
                                              <p:pRg st="0" end="0"/>
                                            </p:txEl>
                                          </p:spTgt>
                                        </p:tgtEl>
                                        <p:attrNameLst>
                                          <p:attrName>style.visibility</p:attrName>
                                        </p:attrNameLst>
                                      </p:cBhvr>
                                      <p:to>
                                        <p:strVal val="visible"/>
                                      </p:to>
                                    </p:set>
                                    <p:animEffect transition="in" filter="wipe(left)">
                                      <p:cBhvr>
                                        <p:cTn id="43" dur="500"/>
                                        <p:tgtEl>
                                          <p:spTgt spid="56">
                                            <p:txEl>
                                              <p:pRg st="0" end="0"/>
                                            </p:txEl>
                                          </p:spTgt>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57">
                                            <p:txEl>
                                              <p:pRg st="0" end="0"/>
                                            </p:txEl>
                                          </p:spTgt>
                                        </p:tgtEl>
                                        <p:attrNameLst>
                                          <p:attrName>style.visibility</p:attrName>
                                        </p:attrNameLst>
                                      </p:cBhvr>
                                      <p:to>
                                        <p:strVal val="visible"/>
                                      </p:to>
                                    </p:set>
                                    <p:animEffect transition="in" filter="wipe(left)">
                                      <p:cBhvr>
                                        <p:cTn id="51" dur="500"/>
                                        <p:tgtEl>
                                          <p:spTgt spid="57">
                                            <p:txEl>
                                              <p:pRg st="0" end="0"/>
                                            </p:txEl>
                                          </p:spTgt>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fade">
                                      <p:cBhvr>
                                        <p:cTn id="55" dur="500"/>
                                        <p:tgtEl>
                                          <p:spTgt spid="54"/>
                                        </p:tgtEl>
                                      </p:cBhvr>
                                    </p:animEffect>
                                  </p:childTnLst>
                                </p:cTn>
                              </p:par>
                            </p:childTnLst>
                          </p:cTn>
                        </p:par>
                        <p:par>
                          <p:cTn id="56" fill="hold">
                            <p:stCondLst>
                              <p:cond delay="6000"/>
                            </p:stCondLst>
                            <p:childTnLst>
                              <p:par>
                                <p:cTn id="57" presetID="22" presetClass="entr" presetSubtype="8" fill="hold" grpId="0" nodeType="afterEffect">
                                  <p:stCondLst>
                                    <p:cond delay="0"/>
                                  </p:stCondLst>
                                  <p:childTnLst>
                                    <p:set>
                                      <p:cBhvr>
                                        <p:cTn id="58" dur="1" fill="hold">
                                          <p:stCondLst>
                                            <p:cond delay="0"/>
                                          </p:stCondLst>
                                        </p:cTn>
                                        <p:tgtEl>
                                          <p:spTgt spid="58">
                                            <p:txEl>
                                              <p:pRg st="0" end="0"/>
                                            </p:txEl>
                                          </p:spTgt>
                                        </p:tgtEl>
                                        <p:attrNameLst>
                                          <p:attrName>style.visibility</p:attrName>
                                        </p:attrNameLst>
                                      </p:cBhvr>
                                      <p:to>
                                        <p:strVal val="visible"/>
                                      </p:to>
                                    </p:set>
                                    <p:animEffect transition="in" filter="wipe(left)">
                                      <p:cBhvr>
                                        <p:cTn id="59" dur="500"/>
                                        <p:tgtEl>
                                          <p:spTgt spid="58">
                                            <p:txEl>
                                              <p:pRg st="0" end="0"/>
                                            </p:txEl>
                                          </p:spTgt>
                                        </p:tgtEl>
                                      </p:cBhvr>
                                    </p:animEffect>
                                  </p:childTnLst>
                                </p:cTn>
                              </p:par>
                            </p:childTnLst>
                          </p:cTn>
                        </p:par>
                        <p:par>
                          <p:cTn id="60" fill="hold">
                            <p:stCondLst>
                              <p:cond delay="6500"/>
                            </p:stCondLst>
                            <p:childTnLst>
                              <p:par>
                                <p:cTn id="61" presetID="9" presetClass="entr" presetSubtype="0" fill="hold" grpId="0" nodeType="afterEffect">
                                  <p:stCondLst>
                                    <p:cond delay="0"/>
                                  </p:stCondLst>
                                  <p:childTnLst>
                                    <p:set>
                                      <p:cBhvr>
                                        <p:cTn id="62" dur="1" fill="hold">
                                          <p:stCondLst>
                                            <p:cond delay="0"/>
                                          </p:stCondLst>
                                        </p:cTn>
                                        <p:tgtEl>
                                          <p:spTgt spid="18">
                                            <p:txEl>
                                              <p:pRg st="0" end="0"/>
                                            </p:txEl>
                                          </p:spTgt>
                                        </p:tgtEl>
                                        <p:attrNameLst>
                                          <p:attrName>style.visibility</p:attrName>
                                        </p:attrNameLst>
                                      </p:cBhvr>
                                      <p:to>
                                        <p:strVal val="visible"/>
                                      </p:to>
                                    </p:set>
                                    <p:animEffect transition="in" filter="dissolve">
                                      <p:cBhvr>
                                        <p:cTn id="63" dur="500"/>
                                        <p:tgtEl>
                                          <p:spTgt spid="18">
                                            <p:txEl>
                                              <p:pRg st="0" end="0"/>
                                            </p:txEl>
                                          </p:spTgt>
                                        </p:tgtEl>
                                      </p:cBhvr>
                                    </p:animEffect>
                                  </p:childTnLst>
                                </p:cTn>
                              </p:par>
                            </p:childTnLst>
                          </p:cTn>
                        </p:par>
                        <p:par>
                          <p:cTn id="64" fill="hold">
                            <p:stCondLst>
                              <p:cond delay="7000"/>
                            </p:stCondLst>
                            <p:childTnLst>
                              <p:par>
                                <p:cTn id="65" presetID="22" presetClass="entr" presetSubtype="8" fill="hold" grpId="0" nodeType="afterEffect">
                                  <p:stCondLst>
                                    <p:cond delay="0"/>
                                  </p:stCondLst>
                                  <p:childTnLst>
                                    <p:set>
                                      <p:cBhvr>
                                        <p:cTn id="66" dur="1" fill="hold">
                                          <p:stCondLst>
                                            <p:cond delay="0"/>
                                          </p:stCondLst>
                                        </p:cTn>
                                        <p:tgtEl>
                                          <p:spTgt spid="17">
                                            <p:txEl>
                                              <p:pRg st="0" end="0"/>
                                            </p:txEl>
                                          </p:spTgt>
                                        </p:tgtEl>
                                        <p:attrNameLst>
                                          <p:attrName>style.visibility</p:attrName>
                                        </p:attrNameLst>
                                      </p:cBhvr>
                                      <p:to>
                                        <p:strVal val="visible"/>
                                      </p:to>
                                    </p:set>
                                    <p:animEffect transition="in" filter="wipe(left)">
                                      <p:cBhvr>
                                        <p:cTn id="6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7" grpId="0" animBg="1"/>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52" grpId="0" animBg="1"/>
      <p:bldP spid="53" grpId="0" animBg="1"/>
      <p:bldP spid="54" grpId="0" animBg="1"/>
      <p:bldP spid="55" grpId="0" build="p">
        <p:tmplLst>
          <p:tmpl lvl="1">
            <p:tnLst>
              <p:par>
                <p:cTn presetID="9" presetClass="entr" presetSubtype="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dissolve">
                      <p:cBhvr>
                        <p:cTn dur="500"/>
                        <p:tgtEl>
                          <p:spTgt spid="55"/>
                        </p:tgtEl>
                      </p:cBhvr>
                    </p:animEffect>
                  </p:childTnLst>
                </p:cTn>
              </p:par>
            </p:tnLst>
          </p:tmpl>
        </p:tmplLst>
      </p:bldP>
      <p:bldP spid="56" grpId="0" build="p">
        <p:tmplLst>
          <p:tmpl lvl="1">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2" presetClass="entr" presetSubtype="8"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build="p">
        <p:tmplLst>
          <p:tmpl lvl="1">
            <p:tnLst>
              <p:par>
                <p:cTn presetID="22" presetClass="entr" presetSubtype="8"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wipe(left)">
                      <p:cBhvr>
                        <p:cTn dur="500"/>
                        <p:tgtEl>
                          <p:spTgt spid="58"/>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9"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dissolve">
                      <p:cBhvr>
                        <p:cTn dur="500"/>
                        <p:tgtEl>
                          <p:spTgt spid="1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TextBox 6"/>
          <p:cNvSpPr txBox="1"/>
          <p:nvPr userDrawn="1"/>
        </p:nvSpPr>
        <p:spPr>
          <a:xfrm>
            <a:off x="1434904" y="6197600"/>
            <a:ext cx="1905000" cy="276999"/>
          </a:xfrm>
          <a:prstGeom prst="rect">
            <a:avLst/>
          </a:prstGeom>
          <a:noFill/>
        </p:spPr>
        <p:txBody>
          <a:bodyPr wrap="square" rtlCol="0">
            <a:spAutoFit/>
          </a:bodyPr>
          <a:lstStyle/>
          <a:p>
            <a:r>
              <a:rPr lang="en-US" sz="1200" dirty="0" smtClean="0">
                <a:solidFill>
                  <a:schemeClr val="accent1"/>
                </a:solidFill>
                <a:latin typeface="Kontrapunkt Bob Light" panose="02000000000000000000" pitchFamily="50" charset="0"/>
              </a:rPr>
              <a:t>Your Topic</a:t>
            </a:r>
            <a:endParaRPr lang="en-GB" sz="1200" dirty="0">
              <a:solidFill>
                <a:schemeClr val="accent1"/>
              </a:solidFill>
              <a:latin typeface="Kontrapunkt Bob Light" panose="02000000000000000000" pitchFamily="50" charset="0"/>
            </a:endParaRPr>
          </a:p>
        </p:txBody>
      </p:sp>
      <p:sp>
        <p:nvSpPr>
          <p:cNvPr id="8" name="TextBox 7"/>
          <p:cNvSpPr txBox="1"/>
          <p:nvPr userDrawn="1"/>
        </p:nvSpPr>
        <p:spPr>
          <a:xfrm>
            <a:off x="5143304" y="6197600"/>
            <a:ext cx="1905000" cy="276999"/>
          </a:xfrm>
          <a:prstGeom prst="rect">
            <a:avLst/>
          </a:prstGeom>
          <a:noFill/>
        </p:spPr>
        <p:txBody>
          <a:bodyPr wrap="square" rtlCol="0">
            <a:spAutoFit/>
          </a:bodyPr>
          <a:lstStyle/>
          <a:p>
            <a:pPr algn="ctr"/>
            <a:r>
              <a:rPr lang="en-US" sz="1200" u="sng" dirty="0" smtClean="0">
                <a:solidFill>
                  <a:srgbClr val="4646C5"/>
                </a:solidFill>
                <a:latin typeface="Kontrapunkt Bob Light" panose="02000000000000000000" pitchFamily="50" charset="0"/>
              </a:rPr>
              <a:t>www.company.com</a:t>
            </a:r>
          </a:p>
        </p:txBody>
      </p:sp>
    </p:spTree>
    <p:extLst>
      <p:ext uri="{BB962C8B-B14F-4D97-AF65-F5344CB8AC3E}">
        <p14:creationId xmlns:p14="http://schemas.microsoft.com/office/powerpoint/2010/main" val="51376884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5" r:id="rId4"/>
    <p:sldLayoutId id="2147483700" r:id="rId5"/>
    <p:sldLayoutId id="2147483680" r:id="rId6"/>
    <p:sldLayoutId id="2147483695" r:id="rId7"/>
    <p:sldLayoutId id="2147483694" r:id="rId8"/>
    <p:sldLayoutId id="2147483692" r:id="rId9"/>
    <p:sldLayoutId id="2147483696" r:id="rId10"/>
    <p:sldLayoutId id="2147483679" r:id="rId11"/>
    <p:sldLayoutId id="2147483673" r:id="rId12"/>
    <p:sldLayoutId id="2147483687" r:id="rId13"/>
    <p:sldLayoutId id="2147483675" r:id="rId14"/>
    <p:sldLayoutId id="2147483693" r:id="rId15"/>
    <p:sldLayoutId id="2147483676" r:id="rId16"/>
    <p:sldLayoutId id="2147483670" r:id="rId17"/>
    <p:sldLayoutId id="2147483701" r:id="rId18"/>
    <p:sldLayoutId id="2147483671" r:id="rId19"/>
    <p:sldLayoutId id="2147483684" r:id="rId20"/>
    <p:sldLayoutId id="2147483672" r:id="rId21"/>
    <p:sldLayoutId id="2147483691" r:id="rId22"/>
    <p:sldLayoutId id="2147483690" r:id="rId23"/>
    <p:sldLayoutId id="2147483688" r:id="rId24"/>
    <p:sldLayoutId id="2147483686" r:id="rId25"/>
    <p:sldLayoutId id="2147483685" r:id="rId26"/>
    <p:sldLayoutId id="2147483678" r:id="rId27"/>
    <p:sldLayoutId id="2147483682" r:id="rId28"/>
    <p:sldLayoutId id="2147483677" r:id="rId29"/>
    <p:sldLayoutId id="2147483698" r:id="rId30"/>
    <p:sldLayoutId id="2147483697" r:id="rId31"/>
    <p:sldLayoutId id="2147483674" r:id="rId32"/>
    <p:sldLayoutId id="2147483689" r:id="rId33"/>
    <p:sldLayoutId id="2147483681" r:id="rId34"/>
    <p:sldLayoutId id="2147483667" r:id="rId35"/>
    <p:sldLayoutId id="2147483699" r:id="rId36"/>
    <p:sldLayoutId id="2147483683" r:id="rId37"/>
    <p:sldLayoutId id="2147483662" r:id="rId38"/>
    <p:sldLayoutId id="2147483650" r:id="rId39"/>
    <p:sldLayoutId id="2147483651" r:id="rId40"/>
    <p:sldLayoutId id="2147483652" r:id="rId41"/>
    <p:sldLayoutId id="2147483653" r:id="rId42"/>
    <p:sldLayoutId id="2147483654" r:id="rId43"/>
    <p:sldLayoutId id="2147483656" r:id="rId44"/>
    <p:sldLayoutId id="2147483657" r:id="rId45"/>
    <p:sldLayoutId id="2147483658" r:id="rId46"/>
    <p:sldLayoutId id="2147483659" r:id="rId47"/>
  </p:sldLayoutIdLst>
  <p:timing>
    <p:tnLst>
      <p:par>
        <p:cTn id="1" dur="indefinite" restart="never" nodeType="tmRoot"/>
      </p:par>
    </p:tnLst>
  </p:timing>
  <p:hf hdr="0" dt="0"/>
  <p:txStyles>
    <p:titleStyle>
      <a:lvl1pPr algn="l" defTabSz="914400" rtl="0" eaLnBrk="1" latinLnBrk="0" hangingPunct="1">
        <a:lnSpc>
          <a:spcPts val="4800"/>
        </a:lnSpc>
        <a:spcBef>
          <a:spcPct val="0"/>
        </a:spcBef>
        <a:buNone/>
        <a:defRPr sz="3400" b="1" kern="1200">
          <a:solidFill>
            <a:schemeClr val="accent1"/>
          </a:solidFill>
          <a:latin typeface="Kontrapunkt Bob Light" panose="020000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Kontrapunkt Bob Light" panose="020000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Kontrapunkt Bob Light" panose="020000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Kontrapunkt Bob Light" panose="020000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ontrapunkt Bob Light" panose="020000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ontrapunkt Bob Light" panose="020000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432" userDrawn="1">
          <p15:clr>
            <a:srgbClr val="F26B43"/>
          </p15:clr>
        </p15:guide>
        <p15:guide id="2" pos="6720" userDrawn="1">
          <p15:clr>
            <a:srgbClr val="F26B43"/>
          </p15:clr>
        </p15:guide>
        <p15:guide id="3" pos="960" userDrawn="1">
          <p15:clr>
            <a:srgbClr val="F26B43"/>
          </p15:clr>
        </p15:guide>
        <p15:guide id="4" orient="horz" pos="374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hoaivunguyenpham@gmail.com" TargetMode="External"/><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toolsqa.com/" TargetMode="External"/><Relationship Id="rId7" Type="http://schemas.openxmlformats.org/officeDocument/2006/relationships/hyperlink" Target="https://www.slideshare.net/"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hyperlink" Target="https://www.tutorialspoint.com/" TargetMode="External"/><Relationship Id="rId5" Type="http://schemas.openxmlformats.org/officeDocument/2006/relationships/hyperlink" Target="https://stackoverflow.com/" TargetMode="External"/><Relationship Id="rId4" Type="http://schemas.openxmlformats.org/officeDocument/2006/relationships/hyperlink" Target="http://www.automationtestinghub.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59805" y="1961051"/>
            <a:ext cx="7672387" cy="1286479"/>
          </a:xfrm>
        </p:spPr>
        <p:txBody>
          <a:bodyPr>
            <a:normAutofit/>
          </a:bodyPr>
          <a:lstStyle/>
          <a:p>
            <a:r>
              <a:rPr lang="en-US" sz="3600"/>
              <a:t>Sexy Using Cucumber - BDD in your project</a:t>
            </a:r>
            <a:endParaRPr lang="en-GB" sz="3400" dirty="0">
              <a:solidFill>
                <a:schemeClr val="accent1"/>
              </a:solidFill>
            </a:endParaRPr>
          </a:p>
        </p:txBody>
      </p:sp>
      <p:sp>
        <p:nvSpPr>
          <p:cNvPr id="6" name="Text Placeholder 5"/>
          <p:cNvSpPr>
            <a:spLocks noGrp="1"/>
          </p:cNvSpPr>
          <p:nvPr>
            <p:ph type="body" sz="quarter" idx="10"/>
          </p:nvPr>
        </p:nvSpPr>
        <p:spPr>
          <a:xfrm>
            <a:off x="4851400" y="5387408"/>
            <a:ext cx="2489200" cy="281190"/>
          </a:xfrm>
        </p:spPr>
        <p:txBody>
          <a:bodyPr/>
          <a:lstStyle/>
          <a:p>
            <a:pPr algn="ctr"/>
            <a:r>
              <a:rPr lang="en-GB" dirty="0" err="1">
                <a:solidFill>
                  <a:schemeClr val="accent1"/>
                </a:solidFill>
              </a:rPr>
              <a:t>Mr</a:t>
            </a:r>
            <a:r>
              <a:rPr lang="en-GB" err="1">
                <a:solidFill>
                  <a:schemeClr val="accent1"/>
                </a:solidFill>
              </a:rPr>
              <a:t>.</a:t>
            </a:r>
            <a:r>
              <a:rPr lang="en-GB">
                <a:solidFill>
                  <a:schemeClr val="accent1"/>
                </a:solidFill>
              </a:rPr>
              <a:t> </a:t>
            </a:r>
            <a:r>
              <a:rPr lang="en-GB" smtClean="0">
                <a:solidFill>
                  <a:schemeClr val="accent1"/>
                </a:solidFill>
              </a:rPr>
              <a:t>Vu Nguyen</a:t>
            </a:r>
            <a:endParaRPr lang="en-GB" dirty="0">
              <a:solidFill>
                <a:schemeClr val="accent1"/>
              </a:solidFill>
            </a:endParaRPr>
          </a:p>
        </p:txBody>
      </p:sp>
      <p:sp>
        <p:nvSpPr>
          <p:cNvPr id="7" name="Text Placeholder 6"/>
          <p:cNvSpPr>
            <a:spLocks noGrp="1"/>
          </p:cNvSpPr>
          <p:nvPr>
            <p:ph type="body" sz="quarter" idx="11"/>
          </p:nvPr>
        </p:nvSpPr>
        <p:spPr>
          <a:xfrm>
            <a:off x="4439444" y="5697625"/>
            <a:ext cx="3335338" cy="245975"/>
          </a:xfrm>
        </p:spPr>
        <p:txBody>
          <a:bodyPr>
            <a:normAutofit/>
          </a:bodyPr>
          <a:lstStyle/>
          <a:p>
            <a:pPr algn="ctr"/>
            <a:r>
              <a:rPr lang="en-GB" sz="1100" smtClean="0">
                <a:solidFill>
                  <a:schemeClr val="accent1"/>
                </a:solidFill>
              </a:rPr>
              <a:t>Senior Automation Engineer</a:t>
            </a:r>
            <a:endParaRPr lang="en-GB" sz="1100" dirty="0">
              <a:solidFill>
                <a:schemeClr val="accent1"/>
              </a:solidFill>
            </a:endParaRPr>
          </a:p>
        </p:txBody>
      </p:sp>
      <p:grpSp>
        <p:nvGrpSpPr>
          <p:cNvPr id="9" name="Group 42"/>
          <p:cNvGrpSpPr/>
          <p:nvPr/>
        </p:nvGrpSpPr>
        <p:grpSpPr>
          <a:xfrm flipV="1">
            <a:off x="2571948" y="3645419"/>
            <a:ext cx="7048103" cy="127007"/>
            <a:chOff x="32883" y="37206"/>
            <a:chExt cx="18350296" cy="330672"/>
          </a:xfrm>
        </p:grpSpPr>
        <p:sp>
          <p:nvSpPr>
            <p:cNvPr id="10" name="Shape 40"/>
            <p:cNvSpPr/>
            <p:nvPr/>
          </p:nvSpPr>
          <p:spPr>
            <a:xfrm flipV="1">
              <a:off x="32883" y="203199"/>
              <a:ext cx="18350296" cy="2"/>
            </a:xfrm>
            <a:prstGeom prst="line">
              <a:avLst/>
            </a:prstGeom>
            <a:noFill/>
            <a:ln w="9525" cap="flat">
              <a:solidFill>
                <a:schemeClr val="accent1"/>
              </a:solidFill>
              <a:prstDash val="solid"/>
              <a:miter lim="400000"/>
              <a:headEnd type="diamond" w="med" len="med"/>
              <a:tailEnd type="diamond" w="med" len="med"/>
            </a:ln>
            <a:effectLst/>
          </p:spPr>
          <p:txBody>
            <a:bodyPr wrap="square" lIns="50800" tIns="50800" rIns="50800" bIns="50800" numCol="1" anchor="ctr">
              <a:noAutofit/>
            </a:bodyPr>
            <a:lstStyle/>
            <a:p>
              <a:pPr lvl="0">
                <a:lnSpc>
                  <a:spcPct val="100000"/>
                </a:lnSpc>
                <a:defRPr sz="3200">
                  <a:latin typeface="+mn-lt"/>
                  <a:ea typeface="+mn-ea"/>
                  <a:cs typeface="+mn-cs"/>
                  <a:sym typeface="Helvetica Light"/>
                </a:defRPr>
              </a:pPr>
              <a:endParaRPr>
                <a:latin typeface="Kontrapunkt Bob Light" panose="02000000000000000000" pitchFamily="50" charset="0"/>
              </a:endParaRPr>
            </a:p>
          </p:txBody>
        </p:sp>
        <p:sp>
          <p:nvSpPr>
            <p:cNvPr id="11" name="Shape 41"/>
            <p:cNvSpPr/>
            <p:nvPr/>
          </p:nvSpPr>
          <p:spPr>
            <a:xfrm>
              <a:off x="9082855" y="37206"/>
              <a:ext cx="286373" cy="33067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latin typeface="Kontrapunkt Bob Light" panose="02000000000000000000" pitchFamily="50" charset="0"/>
              </a:endParaRPr>
            </a:p>
          </p:txBody>
        </p:sp>
      </p:grpSp>
      <p:sp>
        <p:nvSpPr>
          <p:cNvPr id="12" name="Subtitle 4"/>
          <p:cNvSpPr txBox="1">
            <a:spLocks/>
          </p:cNvSpPr>
          <p:nvPr/>
        </p:nvSpPr>
        <p:spPr>
          <a:xfrm>
            <a:off x="5252356" y="5012171"/>
            <a:ext cx="1705429" cy="3228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bg1">
                    <a:lumMod val="50000"/>
                  </a:schemeClr>
                </a:solidFill>
                <a:latin typeface="Lato" panose="020F0502020204030203"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Lato" panose="020F0502020204030203"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Lato" panose="020F0502020204030203"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Lato" panose="020F0502020204030203"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Lato" panose="020F0502020204030203"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solidFill>
                  <a:schemeClr val="accent1"/>
                </a:solidFill>
                <a:latin typeface="Kontrapunkt Bob Light" panose="02000000000000000000" pitchFamily="50" charset="0"/>
              </a:rPr>
              <a:t>Presented by :</a:t>
            </a:r>
          </a:p>
        </p:txBody>
      </p:sp>
      <p:sp>
        <p:nvSpPr>
          <p:cNvPr id="13" name="Shape 39"/>
          <p:cNvSpPr/>
          <p:nvPr/>
        </p:nvSpPr>
        <p:spPr>
          <a:xfrm>
            <a:off x="0" y="5910557"/>
            <a:ext cx="12203912" cy="665385"/>
          </a:xfrm>
          <a:prstGeom prst="rect">
            <a:avLst/>
          </a:prstGeom>
          <a:solidFill>
            <a:schemeClr val="bg1"/>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Kontrapunkt Bob Light" panose="02000000000000000000" pitchFamily="50"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2356" y="235226"/>
            <a:ext cx="1216188" cy="485743"/>
          </a:xfrm>
          <a:prstGeom prst="rect">
            <a:avLst/>
          </a:prstGeom>
        </p:spPr>
      </p:pic>
    </p:spTree>
    <p:extLst>
      <p:ext uri="{BB962C8B-B14F-4D97-AF65-F5344CB8AC3E}">
        <p14:creationId xmlns:p14="http://schemas.microsoft.com/office/powerpoint/2010/main" val="13876854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dissolve">
                                      <p:cBhvr>
                                        <p:cTn id="19" dur="500"/>
                                        <p:tgtEl>
                                          <p:spTgt spid="6">
                                            <p:txEl>
                                              <p:pRg st="0" end="0"/>
                                            </p:txEl>
                                          </p:spTgt>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dissolve">
                                      <p:cBhvr>
                                        <p:cTn id="2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7" grpId="0" build="p"/>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1350819" y="1875063"/>
            <a:ext cx="5309754" cy="3970318"/>
          </a:xfrm>
          <a:prstGeom prst="rect">
            <a:avLst/>
          </a:prstGeom>
        </p:spPr>
        <p:txBody>
          <a:bodyPr wrap="square">
            <a:spAutoFit/>
          </a:bodyPr>
          <a:lstStyle/>
          <a:p>
            <a:r>
              <a:rPr lang="en-US" i="1"/>
              <a:t>package sample;</a:t>
            </a:r>
          </a:p>
          <a:p>
            <a:r>
              <a:rPr lang="en-US" i="1"/>
              <a:t>import org.junit.runner.RunWith;</a:t>
            </a:r>
          </a:p>
          <a:p>
            <a:r>
              <a:rPr lang="en-US" i="1"/>
              <a:t>import cucumber.api.CucumberOptions;</a:t>
            </a:r>
          </a:p>
          <a:p>
            <a:r>
              <a:rPr lang="en-US" i="1"/>
              <a:t>import cucumber.api.junit.Cucumber;</a:t>
            </a:r>
          </a:p>
          <a:p>
            <a:endParaRPr lang="en-US" i="1"/>
          </a:p>
          <a:p>
            <a:r>
              <a:rPr lang="en-US" i="1"/>
              <a:t>@RunWith(Cucumber.class)</a:t>
            </a:r>
          </a:p>
          <a:p>
            <a:r>
              <a:rPr lang="en-US" i="1"/>
              <a:t>@CucumberOptions(</a:t>
            </a:r>
          </a:p>
          <a:p>
            <a:r>
              <a:rPr lang="en-US" i="1"/>
              <a:t>features </a:t>
            </a:r>
            <a:r>
              <a:rPr lang="en-US" i="1" smtClean="0"/>
              <a:t>= src/test/java/sample/Demo.feature</a:t>
            </a:r>
            <a:r>
              <a:rPr lang="en-US" i="1"/>
              <a:t>",</a:t>
            </a:r>
          </a:p>
          <a:p>
            <a:r>
              <a:rPr lang="en-US" i="1"/>
              <a:t>format = { "pretty", "html:target/cucumber-reports" } </a:t>
            </a:r>
          </a:p>
          <a:p>
            <a:r>
              <a:rPr lang="en-US" i="1"/>
              <a:t>)</a:t>
            </a:r>
          </a:p>
          <a:p>
            <a:endParaRPr lang="en-US" i="1"/>
          </a:p>
          <a:p>
            <a:r>
              <a:rPr lang="en-US" i="1"/>
              <a:t>public class RunnerClass {</a:t>
            </a:r>
          </a:p>
          <a:p>
            <a:endParaRPr lang="en-US" i="1"/>
          </a:p>
          <a:p>
            <a:r>
              <a:rPr lang="en-US" i="1"/>
              <a:t>}</a:t>
            </a:r>
          </a:p>
        </p:txBody>
      </p:sp>
      <p:cxnSp>
        <p:nvCxnSpPr>
          <p:cNvPr id="5" name="Elbow Connector 4"/>
          <p:cNvCxnSpPr/>
          <p:nvPr/>
        </p:nvCxnSpPr>
        <p:spPr>
          <a:xfrm flipV="1">
            <a:off x="4187536" y="1974273"/>
            <a:ext cx="2192482" cy="154141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73536" y="1274898"/>
            <a:ext cx="2846987"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T</a:t>
            </a:r>
            <a:r>
              <a:rPr lang="en-US" smtClean="0"/>
              <a:t>ells</a:t>
            </a:r>
            <a:r>
              <a:rPr lang="en-US"/>
              <a:t> JUnit that tests should run using Cucumber class present in </a:t>
            </a:r>
            <a:r>
              <a:rPr lang="en-US" smtClean="0"/>
              <a:t>cucumber.api.junit package</a:t>
            </a:r>
            <a:endParaRPr lang="en-US"/>
          </a:p>
        </p:txBody>
      </p:sp>
      <p:cxnSp>
        <p:nvCxnSpPr>
          <p:cNvPr id="20" name="Elbow Connector 19"/>
          <p:cNvCxnSpPr/>
          <p:nvPr/>
        </p:nvCxnSpPr>
        <p:spPr>
          <a:xfrm flipV="1">
            <a:off x="3950676" y="3361459"/>
            <a:ext cx="3792681" cy="33770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743357" y="2733092"/>
            <a:ext cx="3397889" cy="1200329"/>
          </a:xfrm>
          <a:prstGeom prst="rect">
            <a:avLst/>
          </a:prstGeom>
          <a:solidFill>
            <a:srgbClr val="0070C0"/>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t>T</a:t>
            </a:r>
            <a:r>
              <a:rPr lang="en-US" smtClean="0"/>
              <a:t>ells </a:t>
            </a:r>
            <a:r>
              <a:rPr lang="en-US"/>
              <a:t>Cucumber a lot of things like where to look for feature files, what reporting system to use and some other things also</a:t>
            </a:r>
          </a:p>
        </p:txBody>
      </p:sp>
      <p:sp>
        <p:nvSpPr>
          <p:cNvPr id="24" name="TextBox 23"/>
          <p:cNvSpPr txBox="1"/>
          <p:nvPr/>
        </p:nvSpPr>
        <p:spPr>
          <a:xfrm>
            <a:off x="4482058" y="4723094"/>
            <a:ext cx="6086007" cy="1477328"/>
          </a:xfrm>
          <a:prstGeom prst="rect">
            <a:avLst/>
          </a:prstGeom>
          <a:solidFill>
            <a:srgbClr val="FFC000"/>
          </a:solidFill>
        </p:spPr>
        <p:txBody>
          <a:bodyPr wrap="square" rtlCol="0">
            <a:spAutoFit/>
          </a:bodyPr>
          <a:lstStyle/>
          <a:p>
            <a:pPr marL="285750" indent="-285750">
              <a:buFont typeface="Wingdings" pitchFamily="2" charset="2"/>
              <a:buChar char="Ø"/>
            </a:pPr>
            <a:r>
              <a:rPr lang="en-US" smtClean="0"/>
              <a:t>features: provides </a:t>
            </a:r>
            <a:r>
              <a:rPr lang="en-US"/>
              <a:t>the location of the feature </a:t>
            </a:r>
            <a:r>
              <a:rPr lang="en-US" smtClean="0"/>
              <a:t>file</a:t>
            </a:r>
          </a:p>
          <a:p>
            <a:pPr marL="285750" indent="-285750">
              <a:buFont typeface="Wingdings" pitchFamily="2" charset="2"/>
              <a:buChar char="Ø"/>
            </a:pPr>
            <a:r>
              <a:rPr lang="en-US" smtClean="0"/>
              <a:t>glue: </a:t>
            </a:r>
            <a:r>
              <a:rPr lang="en-US"/>
              <a:t>provides the path of the step definition </a:t>
            </a:r>
            <a:r>
              <a:rPr lang="en-US" smtClean="0"/>
              <a:t>class</a:t>
            </a:r>
          </a:p>
          <a:p>
            <a:pPr marL="285750" indent="-285750">
              <a:buFont typeface="Wingdings" pitchFamily="2" charset="2"/>
              <a:buChar char="Ø"/>
            </a:pPr>
            <a:r>
              <a:rPr lang="en-US"/>
              <a:t>format: </a:t>
            </a:r>
            <a:r>
              <a:rPr lang="en-US" smtClean="0"/>
              <a:t>all </a:t>
            </a:r>
            <a:r>
              <a:rPr lang="en-US"/>
              <a:t>report formaters to </a:t>
            </a:r>
            <a:r>
              <a:rPr lang="en-US" smtClean="0"/>
              <a:t>use</a:t>
            </a:r>
          </a:p>
          <a:p>
            <a:pPr marL="285750" indent="-285750">
              <a:buFont typeface="Wingdings" pitchFamily="2" charset="2"/>
              <a:buChar char="Ø"/>
            </a:pPr>
            <a:r>
              <a:rPr lang="en-US"/>
              <a:t>tags: what tags in the features file should be executed</a:t>
            </a:r>
            <a:br>
              <a:rPr lang="en-US"/>
            </a:br>
            <a:endParaRPr lang="en-US"/>
          </a:p>
        </p:txBody>
      </p:sp>
      <p:cxnSp>
        <p:nvCxnSpPr>
          <p:cNvPr id="28" name="Straight Arrow Connector 27"/>
          <p:cNvCxnSpPr/>
          <p:nvPr/>
        </p:nvCxnSpPr>
        <p:spPr>
          <a:xfrm>
            <a:off x="6380018" y="4018547"/>
            <a:ext cx="1043466" cy="673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25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arn(inVertic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circle(in)">
                                      <p:cBhvr>
                                        <p:cTn id="22" dur="20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circle(in)">
                                      <p:cBhvr>
                                        <p:cTn id="32"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1"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flipH="1">
            <a:off x="2718134" y="2807813"/>
            <a:ext cx="6995491" cy="6234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 interlink between feature files and step definition classes</a:t>
            </a:r>
            <a:endParaRPr lang="en-US"/>
          </a:p>
        </p:txBody>
      </p:sp>
      <p:sp>
        <p:nvSpPr>
          <p:cNvPr id="6" name="Rectangle 5"/>
          <p:cNvSpPr/>
          <p:nvPr/>
        </p:nvSpPr>
        <p:spPr>
          <a:xfrm flipH="1">
            <a:off x="4151945" y="3864112"/>
            <a:ext cx="6857380" cy="6234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Multiple types of test runners such as JUnit runner, CLI runner, Android runner ...</a:t>
            </a:r>
            <a:endParaRPr lang="en-US"/>
          </a:p>
        </p:txBody>
      </p:sp>
      <p:sp>
        <p:nvSpPr>
          <p:cNvPr id="7" name="Rectangle 6"/>
          <p:cNvSpPr/>
          <p:nvPr/>
        </p:nvSpPr>
        <p:spPr>
          <a:xfrm flipH="1">
            <a:off x="1324050" y="1804144"/>
            <a:ext cx="6972324" cy="6234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As </a:t>
            </a:r>
            <a:r>
              <a:rPr lang="en-US"/>
              <a:t>main class in typical java program from where the execution starts</a:t>
            </a:r>
          </a:p>
        </p:txBody>
      </p:sp>
    </p:spTree>
    <p:extLst>
      <p:ext uri="{BB962C8B-B14F-4D97-AF65-F5344CB8AC3E}">
        <p14:creationId xmlns:p14="http://schemas.microsoft.com/office/powerpoint/2010/main" val="2812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5723" y="652447"/>
            <a:ext cx="9144000" cy="594359"/>
          </a:xfrm>
        </p:spPr>
        <p:txBody>
          <a:bodyPr>
            <a:normAutofit fontScale="90000"/>
          </a:bodyPr>
          <a:lstStyle/>
          <a:p>
            <a:r>
              <a:rPr lang="en-US"/>
              <a:t>Features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Oval 2"/>
          <p:cNvSpPr/>
          <p:nvPr/>
        </p:nvSpPr>
        <p:spPr>
          <a:xfrm>
            <a:off x="4630994" y="1607574"/>
            <a:ext cx="2787445" cy="194678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Feature</a:t>
            </a:r>
            <a:endParaRPr lang="en-US"/>
          </a:p>
        </p:txBody>
      </p:sp>
      <p:sp>
        <p:nvSpPr>
          <p:cNvPr id="4" name="Rectangle 3"/>
          <p:cNvSpPr/>
          <p:nvPr/>
        </p:nvSpPr>
        <p:spPr>
          <a:xfrm>
            <a:off x="1021799" y="1246806"/>
            <a:ext cx="2477729" cy="12536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 functionality </a:t>
            </a:r>
            <a:r>
              <a:rPr lang="en-US"/>
              <a:t>of a project</a:t>
            </a:r>
          </a:p>
        </p:txBody>
      </p:sp>
      <p:sp>
        <p:nvSpPr>
          <p:cNvPr id="5" name="Rectangle 4"/>
          <p:cNvSpPr/>
          <p:nvPr/>
        </p:nvSpPr>
        <p:spPr>
          <a:xfrm>
            <a:off x="8052619" y="1371600"/>
            <a:ext cx="2964426" cy="144534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r>
              <a:rPr lang="en-US" smtClean="0"/>
              <a:t> </a:t>
            </a:r>
            <a:r>
              <a:rPr lang="en-US"/>
              <a:t>list of scenarios to be tested</a:t>
            </a:r>
          </a:p>
        </p:txBody>
      </p:sp>
      <p:sp>
        <p:nvSpPr>
          <p:cNvPr id="6" name="Rectangle 5"/>
          <p:cNvSpPr/>
          <p:nvPr/>
        </p:nvSpPr>
        <p:spPr>
          <a:xfrm>
            <a:off x="1324050" y="3554361"/>
            <a:ext cx="2997227" cy="176980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keyword </a:t>
            </a:r>
            <a:r>
              <a:rPr lang="en-US" smtClean="0"/>
              <a:t>in </a:t>
            </a:r>
            <a:r>
              <a:rPr lang="en-US"/>
              <a:t>Gherkins is </a:t>
            </a:r>
            <a:r>
              <a:rPr lang="en-US" smtClean="0"/>
              <a:t>‘Feature’</a:t>
            </a:r>
            <a:endParaRPr lang="en-US"/>
          </a:p>
          <a:p>
            <a:pPr algn="ctr"/>
            <a:endParaRPr lang="en-US"/>
          </a:p>
        </p:txBody>
      </p:sp>
      <p:sp>
        <p:nvSpPr>
          <p:cNvPr id="7" name="Rectangle 6"/>
          <p:cNvSpPr/>
          <p:nvPr/>
        </p:nvSpPr>
        <p:spPr>
          <a:xfrm>
            <a:off x="8052619" y="3347883"/>
            <a:ext cx="3215149" cy="169606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extension of the feature file </a:t>
            </a:r>
            <a:r>
              <a:rPr lang="en-US" smtClean="0"/>
              <a:t>is ‘.</a:t>
            </a:r>
            <a:r>
              <a:rPr lang="en-US"/>
              <a:t>feature’</a:t>
            </a:r>
          </a:p>
        </p:txBody>
      </p:sp>
      <p:cxnSp>
        <p:nvCxnSpPr>
          <p:cNvPr id="11" name="Straight Arrow Connector 10"/>
          <p:cNvCxnSpPr/>
          <p:nvPr/>
        </p:nvCxnSpPr>
        <p:spPr>
          <a:xfrm flipH="1" flipV="1">
            <a:off x="3499528" y="2004646"/>
            <a:ext cx="1131466" cy="1875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1"/>
          </p:cNvCxnSpPr>
          <p:nvPr/>
        </p:nvCxnSpPr>
        <p:spPr>
          <a:xfrm flipV="1">
            <a:off x="7418439" y="2094271"/>
            <a:ext cx="634180" cy="41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 idx="5"/>
            <a:endCxn id="7" idx="1"/>
          </p:cNvCxnSpPr>
          <p:nvPr/>
        </p:nvCxnSpPr>
        <p:spPr>
          <a:xfrm>
            <a:off x="7010227" y="3269261"/>
            <a:ext cx="1042392" cy="9266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321277" y="3458308"/>
            <a:ext cx="1071338" cy="7376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351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Features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527538" y="1489391"/>
            <a:ext cx="4712677" cy="3416320"/>
          </a:xfrm>
          <a:prstGeom prst="rect">
            <a:avLst/>
          </a:prstGeom>
        </p:spPr>
        <p:txBody>
          <a:bodyPr wrap="square">
            <a:spAutoFit/>
          </a:bodyPr>
          <a:lstStyle/>
          <a:p>
            <a:r>
              <a:rPr lang="en-US" i="1">
                <a:solidFill>
                  <a:srgbClr val="FF0000"/>
                </a:solidFill>
              </a:rPr>
              <a:t>Feature</a:t>
            </a:r>
            <a:r>
              <a:rPr lang="en-US" i="1"/>
              <a:t>:</a:t>
            </a:r>
          </a:p>
          <a:p>
            <a:r>
              <a:rPr lang="en-US" i="1"/>
              <a:t>   As a user</a:t>
            </a:r>
          </a:p>
          <a:p>
            <a:r>
              <a:rPr lang="en-US" i="1"/>
              <a:t>   I want to be able to login to gmail</a:t>
            </a:r>
          </a:p>
          <a:p>
            <a:r>
              <a:rPr lang="en-US" i="1"/>
              <a:t>   So that i can view my email</a:t>
            </a:r>
          </a:p>
          <a:p>
            <a:endParaRPr lang="en-US" i="1"/>
          </a:p>
          <a:p>
            <a:r>
              <a:rPr lang="en-US" i="1">
                <a:solidFill>
                  <a:srgbClr val="FF0000"/>
                </a:solidFill>
              </a:rPr>
              <a:t>Scenario</a:t>
            </a:r>
            <a:r>
              <a:rPr lang="en-US" i="1"/>
              <a:t>: The user login to gmail</a:t>
            </a:r>
          </a:p>
          <a:p>
            <a:r>
              <a:rPr lang="en-US" i="1"/>
              <a:t>   </a:t>
            </a:r>
            <a:r>
              <a:rPr lang="en-US" i="1">
                <a:solidFill>
                  <a:srgbClr val="FF0000"/>
                </a:solidFill>
              </a:rPr>
              <a:t>Given</a:t>
            </a:r>
            <a:r>
              <a:rPr lang="en-US" i="1"/>
              <a:t> The user navigate to gmail page</a:t>
            </a:r>
          </a:p>
          <a:p>
            <a:r>
              <a:rPr lang="en-US" i="1"/>
              <a:t>   </a:t>
            </a:r>
            <a:r>
              <a:rPr lang="en-US" i="1">
                <a:solidFill>
                  <a:srgbClr val="FF0000"/>
                </a:solidFill>
              </a:rPr>
              <a:t>When</a:t>
            </a:r>
            <a:r>
              <a:rPr lang="en-US" i="1"/>
              <a:t> The user click on Sign in button</a:t>
            </a:r>
          </a:p>
          <a:p>
            <a:r>
              <a:rPr lang="en-US" i="1"/>
              <a:t>   </a:t>
            </a:r>
            <a:r>
              <a:rPr lang="en-US" i="1">
                <a:solidFill>
                  <a:srgbClr val="FF0000"/>
                </a:solidFill>
              </a:rPr>
              <a:t>And</a:t>
            </a:r>
            <a:r>
              <a:rPr lang="en-US" i="1"/>
              <a:t> The user input the </a:t>
            </a:r>
            <a:r>
              <a:rPr lang="en-US" i="1" smtClean="0"/>
              <a:t>right username</a:t>
            </a:r>
            <a:endParaRPr lang="en-US" i="1"/>
          </a:p>
          <a:p>
            <a:r>
              <a:rPr lang="en-US" i="1"/>
              <a:t>   </a:t>
            </a:r>
            <a:r>
              <a:rPr lang="en-US" i="1">
                <a:solidFill>
                  <a:srgbClr val="FF0000"/>
                </a:solidFill>
              </a:rPr>
              <a:t>And</a:t>
            </a:r>
            <a:r>
              <a:rPr lang="en-US" i="1"/>
              <a:t> The user input the </a:t>
            </a:r>
            <a:r>
              <a:rPr lang="en-US" i="1" smtClean="0"/>
              <a:t>right password</a:t>
            </a:r>
            <a:endParaRPr lang="en-US" i="1"/>
          </a:p>
          <a:p>
            <a:r>
              <a:rPr lang="en-US" i="1"/>
              <a:t>   </a:t>
            </a:r>
            <a:r>
              <a:rPr lang="en-US" i="1">
                <a:solidFill>
                  <a:srgbClr val="FF0000"/>
                </a:solidFill>
              </a:rPr>
              <a:t>And</a:t>
            </a:r>
            <a:r>
              <a:rPr lang="en-US" i="1"/>
              <a:t> The user click on Login button</a:t>
            </a:r>
          </a:p>
          <a:p>
            <a:r>
              <a:rPr lang="en-US" i="1"/>
              <a:t>   </a:t>
            </a:r>
            <a:r>
              <a:rPr lang="en-US" i="1">
                <a:solidFill>
                  <a:srgbClr val="FF0000"/>
                </a:solidFill>
              </a:rPr>
              <a:t>Then</a:t>
            </a:r>
            <a:r>
              <a:rPr lang="en-US" i="1"/>
              <a:t> The user login to gmail successfully</a:t>
            </a:r>
          </a:p>
        </p:txBody>
      </p:sp>
      <p:sp>
        <p:nvSpPr>
          <p:cNvPr id="4" name="Rectangle 3"/>
          <p:cNvSpPr/>
          <p:nvPr/>
        </p:nvSpPr>
        <p:spPr>
          <a:xfrm>
            <a:off x="5240215" y="1406769"/>
            <a:ext cx="5720862" cy="468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Name of the feature under test</a:t>
            </a:r>
          </a:p>
        </p:txBody>
      </p:sp>
      <p:cxnSp>
        <p:nvCxnSpPr>
          <p:cNvPr id="6" name="Straight Arrow Connector 5"/>
          <p:cNvCxnSpPr/>
          <p:nvPr/>
        </p:nvCxnSpPr>
        <p:spPr>
          <a:xfrm>
            <a:off x="1535723" y="1641230"/>
            <a:ext cx="37044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740367" y="2025134"/>
            <a:ext cx="4378763" cy="369332"/>
          </a:xfrm>
          <a:prstGeom prst="rect">
            <a:avLst/>
          </a:prstGeom>
          <a:solidFill>
            <a:schemeClr val="tx2">
              <a:lumMod val="60000"/>
              <a:lumOff val="40000"/>
            </a:schemeClr>
          </a:solidFill>
        </p:spPr>
        <p:txBody>
          <a:bodyPr wrap="none">
            <a:spAutoFit/>
          </a:bodyPr>
          <a:lstStyle/>
          <a:p>
            <a:r>
              <a:rPr lang="en-US"/>
              <a:t>Describe about feature under </a:t>
            </a:r>
            <a:r>
              <a:rPr lang="en-US" smtClean="0"/>
              <a:t>test - optional</a:t>
            </a:r>
            <a:endParaRPr lang="en-US"/>
          </a:p>
        </p:txBody>
      </p:sp>
      <p:cxnSp>
        <p:nvCxnSpPr>
          <p:cNvPr id="11" name="Straight Arrow Connector 10"/>
          <p:cNvCxnSpPr>
            <a:endCxn id="7" idx="1"/>
          </p:cNvCxnSpPr>
          <p:nvPr/>
        </p:nvCxnSpPr>
        <p:spPr>
          <a:xfrm flipV="1">
            <a:off x="3938954" y="2209800"/>
            <a:ext cx="801413"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594888" y="2801815"/>
            <a:ext cx="2509854" cy="369332"/>
          </a:xfrm>
          <a:prstGeom prst="rect">
            <a:avLst/>
          </a:prstGeom>
          <a:solidFill>
            <a:srgbClr val="92D050"/>
          </a:solidFill>
        </p:spPr>
        <p:txBody>
          <a:bodyPr wrap="none">
            <a:spAutoFit/>
          </a:bodyPr>
          <a:lstStyle/>
          <a:p>
            <a:r>
              <a:rPr lang="en-US"/>
              <a:t>What is the test scenario</a:t>
            </a:r>
          </a:p>
        </p:txBody>
      </p:sp>
      <p:cxnSp>
        <p:nvCxnSpPr>
          <p:cNvPr id="14" name="Straight Arrow Connector 13"/>
          <p:cNvCxnSpPr/>
          <p:nvPr/>
        </p:nvCxnSpPr>
        <p:spPr>
          <a:xfrm>
            <a:off x="3786554" y="2986481"/>
            <a:ext cx="715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490866" y="3197551"/>
            <a:ext cx="4555991" cy="369332"/>
          </a:xfrm>
          <a:prstGeom prst="rect">
            <a:avLst/>
          </a:prstGeom>
          <a:solidFill>
            <a:schemeClr val="accent2">
              <a:lumMod val="60000"/>
              <a:lumOff val="40000"/>
            </a:schemeClr>
          </a:solidFill>
        </p:spPr>
        <p:txBody>
          <a:bodyPr wrap="none">
            <a:spAutoFit/>
          </a:bodyPr>
          <a:lstStyle/>
          <a:p>
            <a:r>
              <a:rPr lang="en-US"/>
              <a:t>Prerequisite before the test steps get executed</a:t>
            </a:r>
          </a:p>
        </p:txBody>
      </p:sp>
      <p:cxnSp>
        <p:nvCxnSpPr>
          <p:cNvPr id="18" name="Straight Arrow Connector 17"/>
          <p:cNvCxnSpPr/>
          <p:nvPr/>
        </p:nvCxnSpPr>
        <p:spPr>
          <a:xfrm>
            <a:off x="4339660" y="3382217"/>
            <a:ext cx="20611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501662" y="3752166"/>
            <a:ext cx="7045569" cy="369332"/>
          </a:xfrm>
          <a:prstGeom prst="rect">
            <a:avLst/>
          </a:prstGeom>
          <a:solidFill>
            <a:schemeClr val="accent1">
              <a:lumMod val="40000"/>
              <a:lumOff val="60000"/>
            </a:schemeClr>
          </a:solidFill>
        </p:spPr>
        <p:txBody>
          <a:bodyPr wrap="square">
            <a:spAutoFit/>
          </a:bodyPr>
          <a:lstStyle/>
          <a:p>
            <a:r>
              <a:rPr lang="en-US"/>
              <a:t>Specific condition which should match in order to execute the next step</a:t>
            </a:r>
          </a:p>
        </p:txBody>
      </p:sp>
      <p:cxnSp>
        <p:nvCxnSpPr>
          <p:cNvPr id="21" name="Straight Arrow Connector 20"/>
          <p:cNvCxnSpPr/>
          <p:nvPr/>
        </p:nvCxnSpPr>
        <p:spPr>
          <a:xfrm>
            <a:off x="4339660" y="3566883"/>
            <a:ext cx="795048" cy="1852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933618" y="4252519"/>
            <a:ext cx="6062942" cy="369332"/>
          </a:xfrm>
          <a:prstGeom prst="rect">
            <a:avLst/>
          </a:prstGeom>
          <a:solidFill>
            <a:schemeClr val="accent3">
              <a:lumMod val="40000"/>
              <a:lumOff val="60000"/>
            </a:schemeClr>
          </a:solidFill>
        </p:spPr>
        <p:txBody>
          <a:bodyPr wrap="none">
            <a:spAutoFit/>
          </a:bodyPr>
          <a:lstStyle/>
          <a:p>
            <a:r>
              <a:rPr lang="en-US"/>
              <a:t>K</a:t>
            </a:r>
            <a:r>
              <a:rPr lang="en-US" smtClean="0"/>
              <a:t>eyword </a:t>
            </a:r>
            <a:r>
              <a:rPr lang="en-US"/>
              <a:t>is used to show conjunction between two conditions</a:t>
            </a:r>
          </a:p>
        </p:txBody>
      </p:sp>
      <p:cxnSp>
        <p:nvCxnSpPr>
          <p:cNvPr id="24" name="Straight Arrow Connector 23"/>
          <p:cNvCxnSpPr>
            <a:endCxn id="22" idx="1"/>
          </p:cNvCxnSpPr>
          <p:nvPr/>
        </p:nvCxnSpPr>
        <p:spPr>
          <a:xfrm>
            <a:off x="3938954" y="4252519"/>
            <a:ext cx="994664"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933618" y="4905711"/>
            <a:ext cx="2199128" cy="369332"/>
          </a:xfrm>
          <a:prstGeom prst="rect">
            <a:avLst/>
          </a:prstGeom>
          <a:solidFill>
            <a:schemeClr val="tx2">
              <a:lumMod val="60000"/>
              <a:lumOff val="40000"/>
            </a:schemeClr>
          </a:solidFill>
        </p:spPr>
        <p:txBody>
          <a:bodyPr wrap="none">
            <a:spAutoFit/>
          </a:bodyPr>
          <a:lstStyle/>
          <a:p>
            <a:r>
              <a:rPr lang="en-US"/>
              <a:t>What should happen </a:t>
            </a:r>
          </a:p>
        </p:txBody>
      </p:sp>
      <p:cxnSp>
        <p:nvCxnSpPr>
          <p:cNvPr id="27" name="Straight Arrow Connector 26"/>
          <p:cNvCxnSpPr>
            <a:endCxn id="25" idx="1"/>
          </p:cNvCxnSpPr>
          <p:nvPr/>
        </p:nvCxnSpPr>
        <p:spPr>
          <a:xfrm>
            <a:off x="3387969" y="4806462"/>
            <a:ext cx="1545649" cy="283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351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Steps Definitions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956" y="1444109"/>
            <a:ext cx="8052906"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881446" y="1444109"/>
            <a:ext cx="2930769" cy="1181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The </a:t>
            </a:r>
            <a:r>
              <a:rPr lang="en-US"/>
              <a:t>mapping between each step of the scenario defined in the feature file with a code of function to be executed</a:t>
            </a:r>
          </a:p>
        </p:txBody>
      </p:sp>
      <p:sp>
        <p:nvSpPr>
          <p:cNvPr id="4" name="Rectangle 3"/>
          <p:cNvSpPr/>
          <p:nvPr/>
        </p:nvSpPr>
        <p:spPr>
          <a:xfrm>
            <a:off x="6283569" y="3130062"/>
            <a:ext cx="2977662" cy="961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This function can be written both Java and  Selenium commands</a:t>
            </a:r>
            <a:endParaRPr lang="en-US"/>
          </a:p>
        </p:txBody>
      </p:sp>
    </p:spTree>
    <p:extLst>
      <p:ext uri="{BB962C8B-B14F-4D97-AF65-F5344CB8AC3E}">
        <p14:creationId xmlns:p14="http://schemas.microsoft.com/office/powerpoint/2010/main" val="3667979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 Data</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5" name="Oval 4"/>
          <p:cNvSpPr/>
          <p:nvPr/>
        </p:nvSpPr>
        <p:spPr>
          <a:xfrm>
            <a:off x="4441371" y="1438589"/>
            <a:ext cx="2461847" cy="72348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a:t>
            </a:r>
            <a:endParaRPr lang="en-US"/>
          </a:p>
        </p:txBody>
      </p:sp>
      <p:sp>
        <p:nvSpPr>
          <p:cNvPr id="6" name="Rectangle 5"/>
          <p:cNvSpPr/>
          <p:nvPr/>
        </p:nvSpPr>
        <p:spPr>
          <a:xfrm>
            <a:off x="1235947" y="1517301"/>
            <a:ext cx="2612572" cy="643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 Driven</a:t>
            </a:r>
            <a:endParaRPr lang="en-US"/>
          </a:p>
        </p:txBody>
      </p:sp>
      <p:sp>
        <p:nvSpPr>
          <p:cNvPr id="9" name="Rectangle 8"/>
          <p:cNvSpPr/>
          <p:nvPr/>
        </p:nvSpPr>
        <p:spPr>
          <a:xfrm>
            <a:off x="8542773" y="1468734"/>
            <a:ext cx="2612572" cy="643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 Table</a:t>
            </a:r>
            <a:endParaRPr lang="en-US"/>
          </a:p>
        </p:txBody>
      </p:sp>
      <p:sp>
        <p:nvSpPr>
          <p:cNvPr id="7" name="Rectangle 6"/>
          <p:cNvSpPr/>
          <p:nvPr/>
        </p:nvSpPr>
        <p:spPr>
          <a:xfrm>
            <a:off x="1306283" y="2459504"/>
            <a:ext cx="4210260" cy="646331"/>
          </a:xfrm>
          <a:prstGeom prst="rect">
            <a:avLst/>
          </a:prstGeom>
          <a:solidFill>
            <a:srgbClr val="92D050"/>
          </a:solidFill>
        </p:spPr>
        <p:txBody>
          <a:bodyPr wrap="square">
            <a:spAutoFit/>
          </a:bodyPr>
          <a:lstStyle/>
          <a:p>
            <a:r>
              <a:rPr lang="en-US" smtClean="0"/>
              <a:t>Pass </a:t>
            </a:r>
            <a:r>
              <a:rPr lang="en-US"/>
              <a:t>data from cucumber feature files to your test cases</a:t>
            </a:r>
          </a:p>
        </p:txBody>
      </p:sp>
      <p:sp>
        <p:nvSpPr>
          <p:cNvPr id="10" name="Rectangle 9"/>
          <p:cNvSpPr/>
          <p:nvPr/>
        </p:nvSpPr>
        <p:spPr>
          <a:xfrm>
            <a:off x="7968343" y="2393237"/>
            <a:ext cx="3637503" cy="646331"/>
          </a:xfrm>
          <a:prstGeom prst="rect">
            <a:avLst/>
          </a:prstGeom>
          <a:solidFill>
            <a:srgbClr val="92D050"/>
          </a:solidFill>
        </p:spPr>
        <p:txBody>
          <a:bodyPr wrap="square">
            <a:spAutoFit/>
          </a:bodyPr>
          <a:lstStyle/>
          <a:p>
            <a:r>
              <a:rPr lang="en-US" smtClean="0"/>
              <a:t>Pass </a:t>
            </a:r>
            <a:r>
              <a:rPr lang="en-US"/>
              <a:t>parameters from feature files in tabular format</a:t>
            </a:r>
          </a:p>
        </p:txBody>
      </p:sp>
      <p:sp>
        <p:nvSpPr>
          <p:cNvPr id="11" name="Rectangle 10"/>
          <p:cNvSpPr/>
          <p:nvPr/>
        </p:nvSpPr>
        <p:spPr>
          <a:xfrm>
            <a:off x="1342932" y="3628738"/>
            <a:ext cx="3789692"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more than one parameters</a:t>
            </a:r>
          </a:p>
        </p:txBody>
      </p:sp>
      <p:sp>
        <p:nvSpPr>
          <p:cNvPr id="12" name="Rectangle 11"/>
          <p:cNvSpPr/>
          <p:nvPr/>
        </p:nvSpPr>
        <p:spPr>
          <a:xfrm>
            <a:off x="1342932" y="4011859"/>
            <a:ext cx="2934521"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the integer values</a:t>
            </a:r>
          </a:p>
        </p:txBody>
      </p:sp>
      <p:sp>
        <p:nvSpPr>
          <p:cNvPr id="13" name="Rectangle 12"/>
          <p:cNvSpPr/>
          <p:nvPr/>
        </p:nvSpPr>
        <p:spPr>
          <a:xfrm>
            <a:off x="1342932" y="4391239"/>
            <a:ext cx="2554033"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double values</a:t>
            </a:r>
          </a:p>
        </p:txBody>
      </p:sp>
      <p:sp>
        <p:nvSpPr>
          <p:cNvPr id="14" name="Rectangle 13"/>
          <p:cNvSpPr/>
          <p:nvPr/>
        </p:nvSpPr>
        <p:spPr>
          <a:xfrm>
            <a:off x="1342932" y="4771686"/>
            <a:ext cx="5151025"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string parameters without double quotes</a:t>
            </a:r>
          </a:p>
        </p:txBody>
      </p:sp>
      <p:sp>
        <p:nvSpPr>
          <p:cNvPr id="15" name="Rectangle 14"/>
          <p:cNvSpPr/>
          <p:nvPr/>
        </p:nvSpPr>
        <p:spPr>
          <a:xfrm>
            <a:off x="1342932" y="5151066"/>
            <a:ext cx="4690643"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a set of limited values instead of (.*)</a:t>
            </a:r>
          </a:p>
        </p:txBody>
      </p:sp>
      <p:cxnSp>
        <p:nvCxnSpPr>
          <p:cNvPr id="17" name="Elbow Connector 16"/>
          <p:cNvCxnSpPr>
            <a:stCxn id="6" idx="1"/>
            <a:endCxn id="14" idx="1"/>
          </p:cNvCxnSpPr>
          <p:nvPr/>
        </p:nvCxnSpPr>
        <p:spPr>
          <a:xfrm rot="10800000" flipH="1" flipV="1">
            <a:off x="1235946" y="1838848"/>
            <a:ext cx="106985" cy="3117503"/>
          </a:xfrm>
          <a:prstGeom prst="bentConnector3">
            <a:avLst>
              <a:gd name="adj1" fmla="val -21367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014884" y="2736502"/>
            <a:ext cx="27455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968343" y="3538303"/>
            <a:ext cx="2839047" cy="369332"/>
          </a:xfrm>
          <a:prstGeom prst="rect">
            <a:avLst/>
          </a:prstGeom>
          <a:solidFill>
            <a:schemeClr val="tx2">
              <a:lumMod val="40000"/>
              <a:lumOff val="60000"/>
            </a:schemeClr>
          </a:solidFill>
        </p:spPr>
        <p:txBody>
          <a:bodyPr wrap="none">
            <a:spAutoFit/>
          </a:bodyPr>
          <a:lstStyle/>
          <a:p>
            <a:pPr marL="285750" indent="-285750">
              <a:buFont typeface="Wingdings" pitchFamily="2" charset="2"/>
              <a:buChar char="Ø"/>
            </a:pPr>
            <a:r>
              <a:rPr lang="en-US" b="1"/>
              <a:t>Data table with a header</a:t>
            </a:r>
          </a:p>
        </p:txBody>
      </p:sp>
      <p:sp>
        <p:nvSpPr>
          <p:cNvPr id="21" name="Rectangle 20"/>
          <p:cNvSpPr/>
          <p:nvPr/>
        </p:nvSpPr>
        <p:spPr>
          <a:xfrm>
            <a:off x="7968343" y="3916509"/>
            <a:ext cx="3166060" cy="369332"/>
          </a:xfrm>
          <a:prstGeom prst="rect">
            <a:avLst/>
          </a:prstGeom>
          <a:solidFill>
            <a:schemeClr val="tx2">
              <a:lumMod val="40000"/>
              <a:lumOff val="60000"/>
            </a:schemeClr>
          </a:solidFill>
        </p:spPr>
        <p:txBody>
          <a:bodyPr wrap="none">
            <a:spAutoFit/>
          </a:bodyPr>
          <a:lstStyle/>
          <a:p>
            <a:pPr marL="285750" indent="-285750">
              <a:buFont typeface="Wingdings" pitchFamily="2" charset="2"/>
              <a:buChar char="Ø"/>
            </a:pPr>
            <a:r>
              <a:rPr lang="en-US" b="1"/>
              <a:t>Data table without a header</a:t>
            </a:r>
          </a:p>
        </p:txBody>
      </p:sp>
      <p:cxnSp>
        <p:nvCxnSpPr>
          <p:cNvPr id="27" name="Straight Connector 26"/>
          <p:cNvCxnSpPr>
            <a:stCxn id="9" idx="1"/>
          </p:cNvCxnSpPr>
          <p:nvPr/>
        </p:nvCxnSpPr>
        <p:spPr>
          <a:xfrm flipH="1" flipV="1">
            <a:off x="7486022" y="1790281"/>
            <a:ext cx="105675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486022" y="1798655"/>
            <a:ext cx="0" cy="2117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7486022" y="3907635"/>
            <a:ext cx="381837" cy="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486022" y="2782669"/>
            <a:ext cx="38183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Left Arrow 35"/>
          <p:cNvSpPr/>
          <p:nvPr/>
        </p:nvSpPr>
        <p:spPr>
          <a:xfrm>
            <a:off x="3918444" y="1609417"/>
            <a:ext cx="359009" cy="3717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a:off x="7033846" y="1609417"/>
            <a:ext cx="371789" cy="371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7057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marL="285750" indent="-285750"/>
            <a:r>
              <a:rPr lang="en-US"/>
              <a:t>Passing more than one parameters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007" y="2341633"/>
            <a:ext cx="626745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8129116" y="1698171"/>
            <a:ext cx="2592475" cy="81391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On feature file, we use </a:t>
            </a:r>
            <a:r>
              <a:rPr lang="en-US" smtClean="0">
                <a:solidFill>
                  <a:srgbClr val="FF0000"/>
                </a:solidFill>
              </a:rPr>
              <a:t>“(string)”</a:t>
            </a:r>
            <a:endParaRPr lang="en-US">
              <a:solidFill>
                <a:srgbClr val="FF0000"/>
              </a:solidFill>
            </a:endParaRPr>
          </a:p>
        </p:txBody>
      </p:sp>
      <p:sp>
        <p:nvSpPr>
          <p:cNvPr id="4" name="Rounded Rectangle 3"/>
          <p:cNvSpPr/>
          <p:nvPr/>
        </p:nvSpPr>
        <p:spPr>
          <a:xfrm>
            <a:off x="7611940" y="3878663"/>
            <a:ext cx="3109651" cy="75828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On step definition file, we use </a:t>
            </a:r>
            <a:r>
              <a:rPr lang="en-US" smtClean="0">
                <a:solidFill>
                  <a:srgbClr val="FF0000"/>
                </a:solidFill>
              </a:rPr>
              <a:t>\”([^\”]*)\”</a:t>
            </a:r>
            <a:endParaRPr lang="en-US">
              <a:solidFill>
                <a:srgbClr val="FF0000"/>
              </a:solidFill>
            </a:endParaRPr>
          </a:p>
        </p:txBody>
      </p:sp>
      <p:cxnSp>
        <p:nvCxnSpPr>
          <p:cNvPr id="6" name="Straight Arrow Connector 5"/>
          <p:cNvCxnSpPr/>
          <p:nvPr/>
        </p:nvCxnSpPr>
        <p:spPr>
          <a:xfrm flipV="1">
            <a:off x="5566787" y="2019720"/>
            <a:ext cx="2471894" cy="6229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621864" y="3215473"/>
            <a:ext cx="889593" cy="9043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612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Passing the integer values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719" y="2528260"/>
            <a:ext cx="7304366"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8551147" y="2100105"/>
            <a:ext cx="2512088" cy="86415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On feature file, we use </a:t>
            </a:r>
            <a:r>
              <a:rPr lang="en-US" smtClean="0">
                <a:solidFill>
                  <a:srgbClr val="FF0000"/>
                </a:solidFill>
              </a:rPr>
              <a:t>(int)</a:t>
            </a:r>
            <a:endParaRPr lang="en-US">
              <a:solidFill>
                <a:srgbClr val="FF0000"/>
              </a:solidFill>
            </a:endParaRPr>
          </a:p>
        </p:txBody>
      </p:sp>
      <p:sp>
        <p:nvSpPr>
          <p:cNvPr id="4" name="Rounded Rectangle 3"/>
          <p:cNvSpPr/>
          <p:nvPr/>
        </p:nvSpPr>
        <p:spPr>
          <a:xfrm>
            <a:off x="7596554" y="4119824"/>
            <a:ext cx="2813538" cy="914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step definition file, we </a:t>
            </a:r>
            <a:r>
              <a:rPr lang="en-US" smtClean="0"/>
              <a:t>use </a:t>
            </a:r>
            <a:r>
              <a:rPr lang="en-US" smtClean="0">
                <a:solidFill>
                  <a:srgbClr val="FF0000"/>
                </a:solidFill>
              </a:rPr>
              <a:t>(\\d+)</a:t>
            </a:r>
            <a:endParaRPr lang="en-US">
              <a:solidFill>
                <a:srgbClr val="FF0000"/>
              </a:solidFill>
            </a:endParaRPr>
          </a:p>
        </p:txBody>
      </p:sp>
      <p:cxnSp>
        <p:nvCxnSpPr>
          <p:cNvPr id="6" name="Straight Arrow Connector 5"/>
          <p:cNvCxnSpPr/>
          <p:nvPr/>
        </p:nvCxnSpPr>
        <p:spPr>
          <a:xfrm flipV="1">
            <a:off x="4813160" y="2528260"/>
            <a:ext cx="3657600" cy="3154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189785" y="3599822"/>
            <a:ext cx="1406769" cy="7712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6126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Passing double values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76" y="2081841"/>
            <a:ext cx="8486775"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8842549" y="1868993"/>
            <a:ext cx="2733152" cy="85411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feature file, we use </a:t>
            </a:r>
            <a:r>
              <a:rPr lang="en-US" smtClean="0">
                <a:solidFill>
                  <a:srgbClr val="FF0000"/>
                </a:solidFill>
              </a:rPr>
              <a:t>(double)</a:t>
            </a:r>
            <a:endParaRPr lang="en-US">
              <a:solidFill>
                <a:srgbClr val="FF0000"/>
              </a:solidFill>
            </a:endParaRPr>
          </a:p>
          <a:p>
            <a:pPr algn="ctr"/>
            <a:endParaRPr lang="en-US"/>
          </a:p>
        </p:txBody>
      </p:sp>
      <p:sp>
        <p:nvSpPr>
          <p:cNvPr id="4" name="Rounded Rectangle 3"/>
          <p:cNvSpPr/>
          <p:nvPr/>
        </p:nvSpPr>
        <p:spPr>
          <a:xfrm>
            <a:off x="6943411" y="3858567"/>
            <a:ext cx="3054699" cy="87420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step definition file, we use </a:t>
            </a:r>
            <a:r>
              <a:rPr lang="en-US">
                <a:solidFill>
                  <a:srgbClr val="FF0000"/>
                </a:solidFill>
              </a:rPr>
              <a:t>(\\d</a:t>
            </a:r>
            <a:r>
              <a:rPr lang="en-US" smtClean="0">
                <a:solidFill>
                  <a:srgbClr val="FF0000"/>
                </a:solidFill>
              </a:rPr>
              <a:t>+.\\d+)</a:t>
            </a:r>
            <a:endParaRPr lang="en-US">
              <a:solidFill>
                <a:srgbClr val="FF0000"/>
              </a:solidFill>
            </a:endParaRPr>
          </a:p>
        </p:txBody>
      </p:sp>
      <p:cxnSp>
        <p:nvCxnSpPr>
          <p:cNvPr id="6" name="Straight Arrow Connector 5"/>
          <p:cNvCxnSpPr/>
          <p:nvPr/>
        </p:nvCxnSpPr>
        <p:spPr>
          <a:xfrm flipV="1">
            <a:off x="4994031" y="2296048"/>
            <a:ext cx="3848518" cy="1858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430945" y="3014505"/>
            <a:ext cx="512466" cy="9545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1950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4"/>
            <a:ext cx="9144000" cy="1113643"/>
          </a:xfrm>
        </p:spPr>
        <p:txBody>
          <a:bodyPr>
            <a:normAutofit fontScale="90000"/>
          </a:bodyPr>
          <a:lstStyle/>
          <a:p>
            <a:r>
              <a:rPr lang="en-US"/>
              <a:t>Passing string parameters without double quotes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518" y="2584311"/>
            <a:ext cx="597217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7264958" y="2157256"/>
            <a:ext cx="2733152" cy="85411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feature file, we use </a:t>
            </a:r>
            <a:r>
              <a:rPr lang="en-US" smtClean="0">
                <a:solidFill>
                  <a:srgbClr val="FF0000"/>
                </a:solidFill>
              </a:rPr>
              <a:t>(string)</a:t>
            </a:r>
            <a:endParaRPr lang="en-US">
              <a:solidFill>
                <a:srgbClr val="FF0000"/>
              </a:solidFill>
            </a:endParaRPr>
          </a:p>
          <a:p>
            <a:pPr algn="ctr"/>
            <a:endParaRPr lang="en-US"/>
          </a:p>
        </p:txBody>
      </p:sp>
      <p:sp>
        <p:nvSpPr>
          <p:cNvPr id="7" name="Rounded Rectangle 6"/>
          <p:cNvSpPr/>
          <p:nvPr/>
        </p:nvSpPr>
        <p:spPr>
          <a:xfrm>
            <a:off x="6521381" y="4153739"/>
            <a:ext cx="3054699" cy="87420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step definition file, we use </a:t>
            </a:r>
            <a:r>
              <a:rPr lang="en-US" smtClean="0">
                <a:solidFill>
                  <a:srgbClr val="FF0000"/>
                </a:solidFill>
              </a:rPr>
              <a:t>(.*)</a:t>
            </a:r>
            <a:endParaRPr lang="en-US">
              <a:solidFill>
                <a:srgbClr val="FF0000"/>
              </a:solidFill>
            </a:endParaRPr>
          </a:p>
        </p:txBody>
      </p:sp>
      <p:cxnSp>
        <p:nvCxnSpPr>
          <p:cNvPr id="4" name="Straight Arrow Connector 3"/>
          <p:cNvCxnSpPr>
            <a:endCxn id="6" idx="1"/>
          </p:cNvCxnSpPr>
          <p:nvPr/>
        </p:nvCxnSpPr>
        <p:spPr>
          <a:xfrm flipV="1">
            <a:off x="5174901" y="2584311"/>
            <a:ext cx="2090057" cy="500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823209" y="3670161"/>
            <a:ext cx="1698172" cy="650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195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39"/>
          <p:cNvSpPr/>
          <p:nvPr/>
        </p:nvSpPr>
        <p:spPr>
          <a:xfrm>
            <a:off x="0" y="5910557"/>
            <a:ext cx="12203912" cy="665385"/>
          </a:xfrm>
          <a:prstGeom prst="rect">
            <a:avLst/>
          </a:prstGeom>
          <a:solidFill>
            <a:schemeClr val="bg1"/>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Kontrapunkt Bob Light" panose="02000000000000000000" pitchFamily="50"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2356" y="235226"/>
            <a:ext cx="1216188" cy="485743"/>
          </a:xfrm>
          <a:prstGeom prst="rect">
            <a:avLst/>
          </a:prstGeom>
        </p:spPr>
      </p:pic>
      <p:sp>
        <p:nvSpPr>
          <p:cNvPr id="28" name="Text Placeholder 27"/>
          <p:cNvSpPr>
            <a:spLocks noGrp="1"/>
          </p:cNvSpPr>
          <p:nvPr>
            <p:ph type="body" sz="half" idx="2"/>
          </p:nvPr>
        </p:nvSpPr>
        <p:spPr>
          <a:xfrm>
            <a:off x="4565327" y="1827450"/>
            <a:ext cx="6472005" cy="1888934"/>
          </a:xfrm>
        </p:spPr>
        <p:txBody>
          <a:bodyPr>
            <a:normAutofit/>
          </a:bodyPr>
          <a:lstStyle/>
          <a:p>
            <a:r>
              <a:rPr lang="en-US" sz="1800" smtClean="0"/>
              <a:t>- Working as an QA Automation</a:t>
            </a:r>
          </a:p>
          <a:p>
            <a:r>
              <a:rPr lang="en-US" sz="1800" smtClean="0"/>
              <a:t>- Over 8 years experience in software engineering experience</a:t>
            </a:r>
          </a:p>
          <a:p>
            <a:r>
              <a:rPr lang="en-US" sz="1800" smtClean="0"/>
              <a:t>- Skype ID: vunguyen2588</a:t>
            </a:r>
          </a:p>
          <a:p>
            <a:r>
              <a:rPr lang="en-US" sz="1800" smtClean="0"/>
              <a:t>- Email: </a:t>
            </a:r>
            <a:r>
              <a:rPr lang="en-US" sz="1800" smtClean="0">
                <a:hlinkClick r:id="rId3"/>
              </a:rPr>
              <a:t>hoaivunguyenpham@gmail.com</a:t>
            </a:r>
            <a:endParaRPr lang="en-US" sz="180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9302" y="1856021"/>
            <a:ext cx="2238491" cy="262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870514"/>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dirty="0"/>
              <a:t>Passing a set of limited </a:t>
            </a:r>
            <a:r>
              <a:rPr lang="en-US" dirty="0" smtClean="0"/>
              <a:t>values</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751" y="2189965"/>
            <a:ext cx="6296025"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7264958" y="2157256"/>
            <a:ext cx="2733152" cy="85411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feature file, we use </a:t>
            </a:r>
            <a:r>
              <a:rPr lang="en-US" smtClean="0">
                <a:solidFill>
                  <a:srgbClr val="FF0000"/>
                </a:solidFill>
              </a:rPr>
              <a:t>(String|String|....)</a:t>
            </a:r>
            <a:endParaRPr lang="en-US">
              <a:solidFill>
                <a:srgbClr val="FF0000"/>
              </a:solidFill>
            </a:endParaRPr>
          </a:p>
          <a:p>
            <a:pPr algn="ctr"/>
            <a:endParaRPr lang="en-US"/>
          </a:p>
        </p:txBody>
      </p:sp>
      <p:sp>
        <p:nvSpPr>
          <p:cNvPr id="7" name="Rounded Rectangle 6"/>
          <p:cNvSpPr/>
          <p:nvPr/>
        </p:nvSpPr>
        <p:spPr>
          <a:xfrm>
            <a:off x="6521381" y="4153739"/>
            <a:ext cx="3054699" cy="87420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step definition file, we use </a:t>
            </a:r>
            <a:r>
              <a:rPr lang="en-US" smtClean="0">
                <a:solidFill>
                  <a:srgbClr val="FF0000"/>
                </a:solidFill>
              </a:rPr>
              <a:t>(String)</a:t>
            </a:r>
            <a:endParaRPr lang="en-US">
              <a:solidFill>
                <a:srgbClr val="FF0000"/>
              </a:solidFill>
            </a:endParaRPr>
          </a:p>
        </p:txBody>
      </p:sp>
      <p:cxnSp>
        <p:nvCxnSpPr>
          <p:cNvPr id="4" name="Straight Arrow Connector 3"/>
          <p:cNvCxnSpPr>
            <a:endCxn id="6" idx="1"/>
          </p:cNvCxnSpPr>
          <p:nvPr/>
        </p:nvCxnSpPr>
        <p:spPr>
          <a:xfrm>
            <a:off x="4572000" y="2584311"/>
            <a:ext cx="26929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124659" y="3326004"/>
            <a:ext cx="1396722" cy="8277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3059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 Data</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5" name="Oval 4"/>
          <p:cNvSpPr/>
          <p:nvPr/>
        </p:nvSpPr>
        <p:spPr>
          <a:xfrm>
            <a:off x="4441371" y="1438589"/>
            <a:ext cx="2461847" cy="72348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a:t>
            </a:r>
            <a:endParaRPr lang="en-US"/>
          </a:p>
        </p:txBody>
      </p:sp>
      <p:sp>
        <p:nvSpPr>
          <p:cNvPr id="6" name="Rectangle 5"/>
          <p:cNvSpPr/>
          <p:nvPr/>
        </p:nvSpPr>
        <p:spPr>
          <a:xfrm>
            <a:off x="1235947" y="1517301"/>
            <a:ext cx="2612572" cy="643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 Driven</a:t>
            </a:r>
            <a:endParaRPr lang="en-US"/>
          </a:p>
        </p:txBody>
      </p:sp>
      <p:sp>
        <p:nvSpPr>
          <p:cNvPr id="9" name="Rectangle 8"/>
          <p:cNvSpPr/>
          <p:nvPr/>
        </p:nvSpPr>
        <p:spPr>
          <a:xfrm>
            <a:off x="8542773" y="1468734"/>
            <a:ext cx="2612572" cy="643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 Table</a:t>
            </a:r>
            <a:endParaRPr lang="en-US"/>
          </a:p>
        </p:txBody>
      </p:sp>
      <p:sp>
        <p:nvSpPr>
          <p:cNvPr id="7" name="Rectangle 6"/>
          <p:cNvSpPr/>
          <p:nvPr/>
        </p:nvSpPr>
        <p:spPr>
          <a:xfrm>
            <a:off x="1306283" y="2459504"/>
            <a:ext cx="4210260" cy="646331"/>
          </a:xfrm>
          <a:prstGeom prst="rect">
            <a:avLst/>
          </a:prstGeom>
          <a:solidFill>
            <a:srgbClr val="92D050"/>
          </a:solidFill>
        </p:spPr>
        <p:txBody>
          <a:bodyPr wrap="square">
            <a:spAutoFit/>
          </a:bodyPr>
          <a:lstStyle/>
          <a:p>
            <a:r>
              <a:rPr lang="en-US" smtClean="0"/>
              <a:t>Pass </a:t>
            </a:r>
            <a:r>
              <a:rPr lang="en-US"/>
              <a:t>data from cucumber feature files to your test cases</a:t>
            </a:r>
          </a:p>
        </p:txBody>
      </p:sp>
      <p:sp>
        <p:nvSpPr>
          <p:cNvPr id="10" name="Rectangle 9"/>
          <p:cNvSpPr/>
          <p:nvPr/>
        </p:nvSpPr>
        <p:spPr>
          <a:xfrm>
            <a:off x="7968343" y="2393237"/>
            <a:ext cx="3637503" cy="646331"/>
          </a:xfrm>
          <a:prstGeom prst="rect">
            <a:avLst/>
          </a:prstGeom>
          <a:solidFill>
            <a:srgbClr val="92D050"/>
          </a:solidFill>
        </p:spPr>
        <p:txBody>
          <a:bodyPr wrap="square">
            <a:spAutoFit/>
          </a:bodyPr>
          <a:lstStyle/>
          <a:p>
            <a:r>
              <a:rPr lang="en-US" smtClean="0"/>
              <a:t>Pass </a:t>
            </a:r>
            <a:r>
              <a:rPr lang="en-US"/>
              <a:t>parameters from feature files in tabular format</a:t>
            </a:r>
          </a:p>
        </p:txBody>
      </p:sp>
      <p:sp>
        <p:nvSpPr>
          <p:cNvPr id="11" name="Rectangle 10"/>
          <p:cNvSpPr/>
          <p:nvPr/>
        </p:nvSpPr>
        <p:spPr>
          <a:xfrm>
            <a:off x="1342932" y="3628738"/>
            <a:ext cx="3789692"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more than one parameters</a:t>
            </a:r>
          </a:p>
        </p:txBody>
      </p:sp>
      <p:sp>
        <p:nvSpPr>
          <p:cNvPr id="12" name="Rectangle 11"/>
          <p:cNvSpPr/>
          <p:nvPr/>
        </p:nvSpPr>
        <p:spPr>
          <a:xfrm>
            <a:off x="1342932" y="4011859"/>
            <a:ext cx="2934521"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the integer values</a:t>
            </a:r>
          </a:p>
        </p:txBody>
      </p:sp>
      <p:sp>
        <p:nvSpPr>
          <p:cNvPr id="13" name="Rectangle 12"/>
          <p:cNvSpPr/>
          <p:nvPr/>
        </p:nvSpPr>
        <p:spPr>
          <a:xfrm>
            <a:off x="1342932" y="4391239"/>
            <a:ext cx="2554033"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double values</a:t>
            </a:r>
          </a:p>
        </p:txBody>
      </p:sp>
      <p:sp>
        <p:nvSpPr>
          <p:cNvPr id="14" name="Rectangle 13"/>
          <p:cNvSpPr/>
          <p:nvPr/>
        </p:nvSpPr>
        <p:spPr>
          <a:xfrm>
            <a:off x="1342932" y="4771686"/>
            <a:ext cx="5151025"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string parameters without double quotes</a:t>
            </a:r>
          </a:p>
        </p:txBody>
      </p:sp>
      <p:sp>
        <p:nvSpPr>
          <p:cNvPr id="15" name="Rectangle 14"/>
          <p:cNvSpPr/>
          <p:nvPr/>
        </p:nvSpPr>
        <p:spPr>
          <a:xfrm>
            <a:off x="1342932" y="5151066"/>
            <a:ext cx="4690643"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a set of limited values instead of (.*)</a:t>
            </a:r>
          </a:p>
        </p:txBody>
      </p:sp>
      <p:cxnSp>
        <p:nvCxnSpPr>
          <p:cNvPr id="17" name="Elbow Connector 16"/>
          <p:cNvCxnSpPr>
            <a:stCxn id="6" idx="1"/>
            <a:endCxn id="14" idx="1"/>
          </p:cNvCxnSpPr>
          <p:nvPr/>
        </p:nvCxnSpPr>
        <p:spPr>
          <a:xfrm rot="10800000" flipH="1" flipV="1">
            <a:off x="1235946" y="1838848"/>
            <a:ext cx="106985" cy="3117503"/>
          </a:xfrm>
          <a:prstGeom prst="bentConnector3">
            <a:avLst>
              <a:gd name="adj1" fmla="val -21367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014884" y="2736502"/>
            <a:ext cx="27455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968343" y="3538303"/>
            <a:ext cx="2839047" cy="369332"/>
          </a:xfrm>
          <a:prstGeom prst="rect">
            <a:avLst/>
          </a:prstGeom>
          <a:solidFill>
            <a:schemeClr val="tx2">
              <a:lumMod val="40000"/>
              <a:lumOff val="60000"/>
            </a:schemeClr>
          </a:solidFill>
        </p:spPr>
        <p:txBody>
          <a:bodyPr wrap="none">
            <a:spAutoFit/>
          </a:bodyPr>
          <a:lstStyle/>
          <a:p>
            <a:pPr marL="285750" indent="-285750">
              <a:buFont typeface="Wingdings" pitchFamily="2" charset="2"/>
              <a:buChar char="Ø"/>
            </a:pPr>
            <a:r>
              <a:rPr lang="en-US" b="1"/>
              <a:t>Data table with a header</a:t>
            </a:r>
          </a:p>
        </p:txBody>
      </p:sp>
      <p:sp>
        <p:nvSpPr>
          <p:cNvPr id="21" name="Rectangle 20"/>
          <p:cNvSpPr/>
          <p:nvPr/>
        </p:nvSpPr>
        <p:spPr>
          <a:xfrm>
            <a:off x="7968343" y="3916509"/>
            <a:ext cx="3166060" cy="369332"/>
          </a:xfrm>
          <a:prstGeom prst="rect">
            <a:avLst/>
          </a:prstGeom>
          <a:solidFill>
            <a:schemeClr val="tx2">
              <a:lumMod val="40000"/>
              <a:lumOff val="60000"/>
            </a:schemeClr>
          </a:solidFill>
        </p:spPr>
        <p:txBody>
          <a:bodyPr wrap="none">
            <a:spAutoFit/>
          </a:bodyPr>
          <a:lstStyle/>
          <a:p>
            <a:pPr marL="285750" indent="-285750">
              <a:buFont typeface="Wingdings" pitchFamily="2" charset="2"/>
              <a:buChar char="Ø"/>
            </a:pPr>
            <a:r>
              <a:rPr lang="en-US" b="1"/>
              <a:t>Data table without a header</a:t>
            </a:r>
          </a:p>
        </p:txBody>
      </p:sp>
      <p:cxnSp>
        <p:nvCxnSpPr>
          <p:cNvPr id="27" name="Straight Connector 26"/>
          <p:cNvCxnSpPr>
            <a:stCxn id="9" idx="1"/>
          </p:cNvCxnSpPr>
          <p:nvPr/>
        </p:nvCxnSpPr>
        <p:spPr>
          <a:xfrm flipH="1" flipV="1">
            <a:off x="7486022" y="1790281"/>
            <a:ext cx="105675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486022" y="1798655"/>
            <a:ext cx="0" cy="2117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7486022" y="3907635"/>
            <a:ext cx="381837" cy="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486022" y="2782669"/>
            <a:ext cx="38183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Left Arrow 35"/>
          <p:cNvSpPr/>
          <p:nvPr/>
        </p:nvSpPr>
        <p:spPr>
          <a:xfrm>
            <a:off x="3918444" y="1609417"/>
            <a:ext cx="359009" cy="3717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a:off x="7033846" y="1609417"/>
            <a:ext cx="371789" cy="371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39460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a:t>Cucumber data table without header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956" y="2257425"/>
            <a:ext cx="573405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7264958" y="2157256"/>
            <a:ext cx="2733152" cy="85411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feature file, we use </a:t>
            </a:r>
            <a:r>
              <a:rPr lang="en-US" smtClean="0">
                <a:solidFill>
                  <a:srgbClr val="FF0000"/>
                </a:solidFill>
              </a:rPr>
              <a:t>(</a:t>
            </a:r>
            <a:r>
              <a:rPr lang="en-US" smtClean="0">
                <a:solidFill>
                  <a:srgbClr val="FF0000"/>
                </a:solidFill>
              </a:rPr>
              <a:t>|</a:t>
            </a:r>
            <a:r>
              <a:rPr lang="en-US" smtClean="0">
                <a:solidFill>
                  <a:srgbClr val="FF0000"/>
                </a:solidFill>
              </a:rPr>
              <a:t>values|values |...)</a:t>
            </a:r>
            <a:endParaRPr lang="en-US">
              <a:solidFill>
                <a:srgbClr val="FF0000"/>
              </a:solidFill>
            </a:endParaRPr>
          </a:p>
          <a:p>
            <a:pPr algn="ctr"/>
            <a:endParaRPr lang="en-US"/>
          </a:p>
        </p:txBody>
      </p:sp>
      <p:sp>
        <p:nvSpPr>
          <p:cNvPr id="7" name="Rounded Rectangle 6"/>
          <p:cNvSpPr/>
          <p:nvPr/>
        </p:nvSpPr>
        <p:spPr>
          <a:xfrm>
            <a:off x="6521381" y="4153739"/>
            <a:ext cx="4431322" cy="119198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step definition file, we use </a:t>
            </a:r>
            <a:r>
              <a:rPr lang="en-US" smtClean="0">
                <a:solidFill>
                  <a:srgbClr val="FF0000"/>
                </a:solidFill>
              </a:rPr>
              <a:t>(DataTable)</a:t>
            </a:r>
            <a:br>
              <a:rPr lang="en-US" smtClean="0">
                <a:solidFill>
                  <a:srgbClr val="FF0000"/>
                </a:solidFill>
              </a:rPr>
            </a:br>
            <a:r>
              <a:rPr lang="en-US">
                <a:solidFill>
                  <a:srgbClr val="FF0000"/>
                </a:solidFill>
              </a:rPr>
              <a:t>List&lt;String&gt; list = dt.asList(String.</a:t>
            </a:r>
            <a:r>
              <a:rPr lang="en-US" b="1">
                <a:solidFill>
                  <a:srgbClr val="FF0000"/>
                </a:solidFill>
              </a:rPr>
              <a:t>class);</a:t>
            </a:r>
            <a:endParaRPr lang="en-US">
              <a:solidFill>
                <a:srgbClr val="FF0000"/>
              </a:solidFill>
            </a:endParaRPr>
          </a:p>
        </p:txBody>
      </p:sp>
      <p:cxnSp>
        <p:nvCxnSpPr>
          <p:cNvPr id="4" name="Straight Arrow Connector 3"/>
          <p:cNvCxnSpPr>
            <a:endCxn id="6" idx="1"/>
          </p:cNvCxnSpPr>
          <p:nvPr/>
        </p:nvCxnSpPr>
        <p:spPr>
          <a:xfrm flipV="1">
            <a:off x="4541855" y="2584311"/>
            <a:ext cx="2723103" cy="2191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556738" y="3516923"/>
            <a:ext cx="964643" cy="7335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3528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a:t>Cucumber data table with header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744" y="1477108"/>
            <a:ext cx="6353280" cy="4632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a:xfrm>
            <a:off x="7757327" y="1730200"/>
            <a:ext cx="2733152" cy="129435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On feature file, we use </a:t>
            </a:r>
            <a:r>
              <a:rPr lang="en-US" smtClean="0"/>
              <a:t>  </a:t>
            </a:r>
            <a:r>
              <a:rPr lang="en-US" smtClean="0">
                <a:solidFill>
                  <a:srgbClr val="FF0000"/>
                </a:solidFill>
              </a:rPr>
              <a:t>|Header 1|Header 2|...|</a:t>
            </a:r>
            <a:br>
              <a:rPr lang="en-US" smtClean="0">
                <a:solidFill>
                  <a:srgbClr val="FF0000"/>
                </a:solidFill>
              </a:rPr>
            </a:br>
            <a:r>
              <a:rPr lang="en-US" smtClean="0">
                <a:solidFill>
                  <a:srgbClr val="FF0000"/>
                </a:solidFill>
              </a:rPr>
              <a:t>|values     |</a:t>
            </a:r>
            <a:r>
              <a:rPr lang="en-US">
                <a:solidFill>
                  <a:srgbClr val="FF0000"/>
                </a:solidFill>
              </a:rPr>
              <a:t>values </a:t>
            </a:r>
            <a:r>
              <a:rPr lang="en-US" smtClean="0">
                <a:solidFill>
                  <a:srgbClr val="FF0000"/>
                </a:solidFill>
              </a:rPr>
              <a:t>    |...|</a:t>
            </a:r>
            <a:endParaRPr lang="en-US">
              <a:solidFill>
                <a:srgbClr val="FF0000"/>
              </a:solidFill>
            </a:endParaRPr>
          </a:p>
          <a:p>
            <a:pPr algn="ctr"/>
            <a:endParaRPr lang="en-US"/>
          </a:p>
        </p:txBody>
      </p:sp>
      <p:sp>
        <p:nvSpPr>
          <p:cNvPr id="9" name="Rounded Rectangle 8"/>
          <p:cNvSpPr/>
          <p:nvPr/>
        </p:nvSpPr>
        <p:spPr>
          <a:xfrm>
            <a:off x="5044273" y="4520504"/>
            <a:ext cx="6883120" cy="119198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On step definition file, we use </a:t>
            </a:r>
            <a:r>
              <a:rPr lang="en-US" smtClean="0">
                <a:solidFill>
                  <a:srgbClr val="FF0000"/>
                </a:solidFill>
              </a:rPr>
              <a:t>(DataTable)</a:t>
            </a:r>
            <a:br>
              <a:rPr lang="en-US" smtClean="0">
                <a:solidFill>
                  <a:srgbClr val="FF0000"/>
                </a:solidFill>
              </a:rPr>
            </a:br>
            <a:r>
              <a:rPr lang="en-US" smtClean="0"/>
              <a:t>List&lt;Map&lt;String, String&gt;&gt; </a:t>
            </a:r>
            <a:r>
              <a:rPr lang="en-US"/>
              <a:t>list </a:t>
            </a:r>
            <a:r>
              <a:rPr lang="en-US"/>
              <a:t>= </a:t>
            </a:r>
            <a:r>
              <a:rPr lang="en-US" smtClean="0"/>
              <a:t>dt.asMaps(String.</a:t>
            </a:r>
            <a:r>
              <a:rPr lang="en-US" b="1" smtClean="0"/>
              <a:t>class, </a:t>
            </a:r>
            <a:r>
              <a:rPr lang="en-US"/>
              <a:t>String.</a:t>
            </a:r>
            <a:r>
              <a:rPr lang="en-US" b="1"/>
              <a:t>class</a:t>
            </a:r>
            <a:r>
              <a:rPr lang="en-US" b="1" smtClean="0"/>
              <a:t>);</a:t>
            </a:r>
            <a:r>
              <a:rPr lang="en-US" smtClean="0">
                <a:solidFill>
                  <a:srgbClr val="FF0000"/>
                </a:solidFill>
              </a:rPr>
              <a:t/>
            </a:r>
            <a:br>
              <a:rPr lang="en-US" smtClean="0">
                <a:solidFill>
                  <a:srgbClr val="FF0000"/>
                </a:solidFill>
              </a:rPr>
            </a:br>
            <a:r>
              <a:rPr lang="en-US"/>
              <a:t>List&lt;List&lt;String&gt;&gt; list = dt.asLists(String.</a:t>
            </a:r>
            <a:r>
              <a:rPr lang="en-US" b="1"/>
              <a:t>class);</a:t>
            </a:r>
            <a:endParaRPr lang="en-US">
              <a:solidFill>
                <a:srgbClr val="FF0000"/>
              </a:solidFill>
            </a:endParaRPr>
          </a:p>
        </p:txBody>
      </p:sp>
      <p:cxnSp>
        <p:nvCxnSpPr>
          <p:cNvPr id="4" name="Straight Arrow Connector 3"/>
          <p:cNvCxnSpPr/>
          <p:nvPr/>
        </p:nvCxnSpPr>
        <p:spPr>
          <a:xfrm>
            <a:off x="6561574" y="2009670"/>
            <a:ext cx="1195753" cy="140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516545" y="2763297"/>
            <a:ext cx="1517301" cy="17572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044273" y="4290646"/>
            <a:ext cx="1517301" cy="2298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791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smtClean="0"/>
              <a:t>Reports</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4" name="Oval 3"/>
          <p:cNvSpPr/>
          <p:nvPr/>
        </p:nvSpPr>
        <p:spPr>
          <a:xfrm>
            <a:off x="4798032" y="1623317"/>
            <a:ext cx="3041150" cy="160276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REPORT</a:t>
            </a:r>
            <a:endParaRPr lang="en-US"/>
          </a:p>
        </p:txBody>
      </p:sp>
      <p:sp>
        <p:nvSpPr>
          <p:cNvPr id="5" name="Rectangle 4"/>
          <p:cNvSpPr/>
          <p:nvPr/>
        </p:nvSpPr>
        <p:spPr>
          <a:xfrm>
            <a:off x="1181528" y="2897312"/>
            <a:ext cx="3143892" cy="8527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Report console</a:t>
            </a:r>
            <a:endParaRPr lang="en-US"/>
          </a:p>
        </p:txBody>
      </p:sp>
      <p:sp>
        <p:nvSpPr>
          <p:cNvPr id="9" name="Rectangle 8"/>
          <p:cNvSpPr/>
          <p:nvPr/>
        </p:nvSpPr>
        <p:spPr>
          <a:xfrm>
            <a:off x="8207339" y="2897312"/>
            <a:ext cx="3143892" cy="8527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Report output</a:t>
            </a:r>
            <a:endParaRPr lang="en-US"/>
          </a:p>
        </p:txBody>
      </p:sp>
      <p:sp>
        <p:nvSpPr>
          <p:cNvPr id="6" name="Rectangle 5"/>
          <p:cNvSpPr/>
          <p:nvPr/>
        </p:nvSpPr>
        <p:spPr>
          <a:xfrm>
            <a:off x="1181528" y="4251605"/>
            <a:ext cx="3760342" cy="923330"/>
          </a:xfrm>
          <a:prstGeom prst="rect">
            <a:avLst/>
          </a:prstGeom>
          <a:solidFill>
            <a:srgbClr val="FFFF00"/>
          </a:solidFill>
        </p:spPr>
        <p:txBody>
          <a:bodyPr wrap="square">
            <a:spAutoFit/>
          </a:bodyPr>
          <a:lstStyle/>
          <a:p>
            <a:pPr marL="285750" indent="-285750">
              <a:buFont typeface="Wingdings" pitchFamily="2" charset="2"/>
              <a:buChar char="Ø"/>
            </a:pPr>
            <a:r>
              <a:rPr lang="en-US" b="1" i="1"/>
              <a:t>Pretty Report</a:t>
            </a:r>
          </a:p>
          <a:p>
            <a:pPr marL="285750" indent="-285750">
              <a:buFont typeface="Wingdings" pitchFamily="2" charset="2"/>
              <a:buChar char="Ø"/>
            </a:pPr>
            <a:r>
              <a:rPr lang="en-US" b="1" i="1"/>
              <a:t>Monochrome Mode Reporting</a:t>
            </a:r>
            <a:endParaRPr lang="en-US" b="1"/>
          </a:p>
          <a:p>
            <a:pPr marL="285750" indent="-285750">
              <a:buFont typeface="Wingdings" pitchFamily="2" charset="2"/>
              <a:buChar char="Ø"/>
            </a:pPr>
            <a:r>
              <a:rPr lang="en-US" b="1" i="1"/>
              <a:t>Usage Report</a:t>
            </a:r>
            <a:endParaRPr lang="en-US"/>
          </a:p>
        </p:txBody>
      </p:sp>
      <p:sp>
        <p:nvSpPr>
          <p:cNvPr id="7" name="Rectangle 6"/>
          <p:cNvSpPr/>
          <p:nvPr/>
        </p:nvSpPr>
        <p:spPr>
          <a:xfrm>
            <a:off x="8207339" y="4251605"/>
            <a:ext cx="3143892" cy="923330"/>
          </a:xfrm>
          <a:prstGeom prst="rect">
            <a:avLst/>
          </a:prstGeom>
          <a:solidFill>
            <a:srgbClr val="FFFF00"/>
          </a:solidFill>
        </p:spPr>
        <p:txBody>
          <a:bodyPr wrap="square">
            <a:spAutoFit/>
          </a:bodyPr>
          <a:lstStyle/>
          <a:p>
            <a:pPr marL="285750" indent="-285750">
              <a:buFont typeface="Wingdings" pitchFamily="2" charset="2"/>
              <a:buChar char="Ø"/>
            </a:pPr>
            <a:r>
              <a:rPr lang="en-US" b="1" i="1" smtClean="0"/>
              <a:t>HTML </a:t>
            </a:r>
            <a:r>
              <a:rPr lang="en-US" b="1" i="1"/>
              <a:t>Reports</a:t>
            </a:r>
            <a:endParaRPr lang="en-US" b="1"/>
          </a:p>
          <a:p>
            <a:pPr marL="285750" indent="-285750">
              <a:buFont typeface="Wingdings" pitchFamily="2" charset="2"/>
              <a:buChar char="Ø"/>
            </a:pPr>
            <a:r>
              <a:rPr lang="en-US" b="1" i="1" smtClean="0"/>
              <a:t>JSON </a:t>
            </a:r>
            <a:r>
              <a:rPr lang="en-US" b="1" i="1"/>
              <a:t>Report</a:t>
            </a:r>
            <a:endParaRPr lang="en-US" b="1"/>
          </a:p>
          <a:p>
            <a:pPr marL="285750" indent="-285750">
              <a:buFont typeface="Wingdings" pitchFamily="2" charset="2"/>
              <a:buChar char="Ø"/>
            </a:pPr>
            <a:r>
              <a:rPr lang="en-US" b="1" i="1" smtClean="0"/>
              <a:t>JUNIT </a:t>
            </a:r>
            <a:r>
              <a:rPr lang="en-US" b="1" i="1"/>
              <a:t>XML Report</a:t>
            </a:r>
            <a:endParaRPr lang="en-US" b="1"/>
          </a:p>
        </p:txBody>
      </p:sp>
      <p:sp>
        <p:nvSpPr>
          <p:cNvPr id="11" name="Left Arrow 10"/>
          <p:cNvSpPr/>
          <p:nvPr/>
        </p:nvSpPr>
        <p:spPr>
          <a:xfrm>
            <a:off x="3955551" y="2424701"/>
            <a:ext cx="729465" cy="2876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7983020" y="2404154"/>
            <a:ext cx="739740" cy="3082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2311685" y="3750067"/>
            <a:ext cx="441789" cy="5015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9226193" y="3750067"/>
            <a:ext cx="380144" cy="4212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57314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smtClean="0"/>
              <a:t>Reports Console</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Tree>
    <p:extLst>
      <p:ext uri="{BB962C8B-B14F-4D97-AF65-F5344CB8AC3E}">
        <p14:creationId xmlns:p14="http://schemas.microsoft.com/office/powerpoint/2010/main" val="12279074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smtClean="0"/>
              <a:t>Report Output</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spTree>
    <p:extLst>
      <p:ext uri="{BB962C8B-B14F-4D97-AF65-F5344CB8AC3E}">
        <p14:creationId xmlns:p14="http://schemas.microsoft.com/office/powerpoint/2010/main" val="8210482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7076"/>
            <a:ext cx="9144000" cy="1318549"/>
          </a:xfrm>
        </p:spPr>
        <p:txBody>
          <a:bodyPr>
            <a:normAutofit/>
          </a:bodyPr>
          <a:lstStyle/>
          <a:p>
            <a:r>
              <a:rPr lang="en-US" dirty="0" smtClean="0"/>
              <a:t>Creating project cucumber </a:t>
            </a:r>
            <a:r>
              <a:rPr lang="en-US" dirty="0"/>
              <a:t>with </a:t>
            </a:r>
            <a:r>
              <a:rPr lang="en-US" dirty="0" smtClean="0"/>
              <a:t>maven</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sp>
        <p:nvSpPr>
          <p:cNvPr id="3" name="Rectangle 2"/>
          <p:cNvSpPr/>
          <p:nvPr/>
        </p:nvSpPr>
        <p:spPr>
          <a:xfrm>
            <a:off x="1108922" y="1992310"/>
            <a:ext cx="2433871" cy="369332"/>
          </a:xfrm>
          <a:prstGeom prst="rect">
            <a:avLst/>
          </a:prstGeom>
          <a:solidFill>
            <a:srgbClr val="FFFF00"/>
          </a:solidFill>
        </p:spPr>
        <p:txBody>
          <a:bodyPr wrap="none">
            <a:spAutoFit/>
          </a:bodyPr>
          <a:lstStyle/>
          <a:p>
            <a:r>
              <a:rPr lang="en-US"/>
              <a:t>Create a Maven project.</a:t>
            </a:r>
          </a:p>
        </p:txBody>
      </p:sp>
      <p:sp>
        <p:nvSpPr>
          <p:cNvPr id="4" name="Rectangle 3"/>
          <p:cNvSpPr/>
          <p:nvPr/>
        </p:nvSpPr>
        <p:spPr>
          <a:xfrm>
            <a:off x="2865490" y="2709761"/>
            <a:ext cx="1925527" cy="369332"/>
          </a:xfrm>
          <a:prstGeom prst="rect">
            <a:avLst/>
          </a:prstGeom>
          <a:solidFill>
            <a:srgbClr val="00B0F0"/>
          </a:solidFill>
        </p:spPr>
        <p:txBody>
          <a:bodyPr wrap="none">
            <a:spAutoFit/>
          </a:bodyPr>
          <a:lstStyle/>
          <a:p>
            <a:r>
              <a:rPr lang="en-US" smtClean="0"/>
              <a:t>Add </a:t>
            </a:r>
            <a:r>
              <a:rPr lang="en-US"/>
              <a:t>dependencies</a:t>
            </a:r>
          </a:p>
        </p:txBody>
      </p:sp>
      <p:sp>
        <p:nvSpPr>
          <p:cNvPr id="5" name="Rectangle 4"/>
          <p:cNvSpPr/>
          <p:nvPr/>
        </p:nvSpPr>
        <p:spPr>
          <a:xfrm>
            <a:off x="4400728" y="3613666"/>
            <a:ext cx="2040046" cy="369332"/>
          </a:xfrm>
          <a:prstGeom prst="rect">
            <a:avLst/>
          </a:prstGeom>
          <a:solidFill>
            <a:srgbClr val="92D050"/>
          </a:solidFill>
        </p:spPr>
        <p:txBody>
          <a:bodyPr wrap="none">
            <a:spAutoFit/>
          </a:bodyPr>
          <a:lstStyle/>
          <a:p>
            <a:r>
              <a:rPr lang="en-US"/>
              <a:t>Create a feature file</a:t>
            </a:r>
          </a:p>
        </p:txBody>
      </p:sp>
      <p:sp>
        <p:nvSpPr>
          <p:cNvPr id="7" name="Rectangle 6"/>
          <p:cNvSpPr/>
          <p:nvPr/>
        </p:nvSpPr>
        <p:spPr>
          <a:xfrm>
            <a:off x="5862068" y="4383817"/>
            <a:ext cx="2718693" cy="369332"/>
          </a:xfrm>
          <a:prstGeom prst="rect">
            <a:avLst/>
          </a:prstGeom>
          <a:solidFill>
            <a:schemeClr val="accent3">
              <a:lumMod val="40000"/>
              <a:lumOff val="60000"/>
            </a:schemeClr>
          </a:solidFill>
        </p:spPr>
        <p:txBody>
          <a:bodyPr wrap="none">
            <a:spAutoFit/>
          </a:bodyPr>
          <a:lstStyle/>
          <a:p>
            <a:r>
              <a:rPr lang="en-US"/>
              <a:t>Create a step definition file</a:t>
            </a:r>
          </a:p>
        </p:txBody>
      </p:sp>
      <p:sp>
        <p:nvSpPr>
          <p:cNvPr id="9" name="Rectangle 8"/>
          <p:cNvSpPr/>
          <p:nvPr/>
        </p:nvSpPr>
        <p:spPr>
          <a:xfrm>
            <a:off x="7987155" y="5171608"/>
            <a:ext cx="2182392" cy="369332"/>
          </a:xfrm>
          <a:prstGeom prst="rect">
            <a:avLst/>
          </a:prstGeom>
          <a:solidFill>
            <a:srgbClr val="FFC000"/>
          </a:solidFill>
        </p:spPr>
        <p:txBody>
          <a:bodyPr wrap="none">
            <a:spAutoFit/>
          </a:bodyPr>
          <a:lstStyle/>
          <a:p>
            <a:r>
              <a:rPr lang="en-US"/>
              <a:t>Create a JUnit runner</a:t>
            </a:r>
          </a:p>
        </p:txBody>
      </p:sp>
      <p:cxnSp>
        <p:nvCxnSpPr>
          <p:cNvPr id="14" name="Straight Arrow Connector 13"/>
          <p:cNvCxnSpPr/>
          <p:nvPr/>
        </p:nvCxnSpPr>
        <p:spPr>
          <a:xfrm>
            <a:off x="3421294" y="2361642"/>
            <a:ext cx="10275" cy="3481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705564" y="3079093"/>
            <a:ext cx="10274" cy="5345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298058" y="4001294"/>
            <a:ext cx="20549" cy="3825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322067" y="4753149"/>
            <a:ext cx="10275" cy="4184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8702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5811" y="1231854"/>
            <a:ext cx="9144000" cy="684274"/>
          </a:xfrm>
        </p:spPr>
        <p:txBody>
          <a:bodyPr>
            <a:normAutofit fontScale="90000"/>
          </a:bodyPr>
          <a:lstStyle/>
          <a:p>
            <a:r>
              <a:rPr lang="en-US" dirty="0" smtClean="0"/>
              <a:t>Creating project cucumber </a:t>
            </a:r>
            <a:r>
              <a:rPr lang="en-US" dirty="0"/>
              <a:t>with </a:t>
            </a:r>
            <a:r>
              <a:rPr lang="en-US" dirty="0" smtClean="0"/>
              <a:t>maven</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pic>
        <p:nvPicPr>
          <p:cNvPr id="3" name="Picture 2"/>
          <p:cNvPicPr>
            <a:picLocks noChangeAspect="1"/>
          </p:cNvPicPr>
          <p:nvPr/>
        </p:nvPicPr>
        <p:blipFill>
          <a:blip r:embed="rId3"/>
          <a:stretch>
            <a:fillRect/>
          </a:stretch>
        </p:blipFill>
        <p:spPr>
          <a:xfrm>
            <a:off x="838200" y="1964876"/>
            <a:ext cx="5486400" cy="4057650"/>
          </a:xfrm>
          <a:prstGeom prst="rect">
            <a:avLst/>
          </a:prstGeom>
        </p:spPr>
      </p:pic>
    </p:spTree>
    <p:extLst>
      <p:ext uri="{BB962C8B-B14F-4D97-AF65-F5344CB8AC3E}">
        <p14:creationId xmlns:p14="http://schemas.microsoft.com/office/powerpoint/2010/main" val="3251931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7076"/>
            <a:ext cx="9144000" cy="1318549"/>
          </a:xfrm>
        </p:spPr>
        <p:txBody>
          <a:bodyPr>
            <a:normAutofit/>
          </a:bodyPr>
          <a:lstStyle/>
          <a:p>
            <a:r>
              <a:rPr lang="en-US" smtClean="0"/>
              <a:t>Reference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sp>
        <p:nvSpPr>
          <p:cNvPr id="6" name="Content Placeholder 2"/>
          <p:cNvSpPr txBox="1">
            <a:spLocks/>
          </p:cNvSpPr>
          <p:nvPr/>
        </p:nvSpPr>
        <p:spPr>
          <a:xfrm>
            <a:off x="715956" y="2047418"/>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itchFamily="34" charset="0"/>
              <a:buChar char="•"/>
            </a:pPr>
            <a:r>
              <a:rPr lang="en-US" sz="1400" u="sng" smtClean="0">
                <a:solidFill>
                  <a:schemeClr val="tx1"/>
                </a:solidFill>
              </a:rPr>
              <a:t>htt</a:t>
            </a:r>
            <a:r>
              <a:rPr lang="en-US" sz="1400" u="sng" smtClean="0">
                <a:solidFill>
                  <a:schemeClr val="tx1"/>
                </a:solidFill>
                <a:hlinkClick r:id="rId3"/>
              </a:rPr>
              <a:t>p</a:t>
            </a:r>
            <a:r>
              <a:rPr lang="en-US" sz="1400" u="sng">
                <a:solidFill>
                  <a:schemeClr val="tx1"/>
                </a:solidFill>
                <a:hlinkClick r:id="rId3"/>
              </a:rPr>
              <a:t>://</a:t>
            </a:r>
            <a:r>
              <a:rPr lang="en-US" sz="1400" u="sng" smtClean="0">
                <a:solidFill>
                  <a:schemeClr val="tx1"/>
                </a:solidFill>
                <a:hlinkClick r:id="rId3"/>
              </a:rPr>
              <a:t>toolsqa.com</a:t>
            </a:r>
            <a:endParaRPr lang="en-US" sz="1400" u="sng" smtClean="0">
              <a:solidFill>
                <a:schemeClr val="tx1"/>
              </a:solidFill>
            </a:endParaRPr>
          </a:p>
          <a:p>
            <a:pPr marL="285750" indent="-285750" algn="l">
              <a:buFont typeface="Arial" pitchFamily="34" charset="0"/>
              <a:buChar char="•"/>
            </a:pPr>
            <a:r>
              <a:rPr lang="en-US" sz="1400">
                <a:solidFill>
                  <a:schemeClr val="tx1"/>
                </a:solidFill>
                <a:hlinkClick r:id="rId4"/>
              </a:rPr>
              <a:t>http://</a:t>
            </a:r>
            <a:r>
              <a:rPr lang="en-US" sz="1400" smtClean="0">
                <a:solidFill>
                  <a:schemeClr val="tx1"/>
                </a:solidFill>
                <a:hlinkClick r:id="rId4"/>
              </a:rPr>
              <a:t>www.automationtestinghub.com</a:t>
            </a:r>
            <a:endParaRPr lang="en-US" sz="1400" smtClean="0">
              <a:solidFill>
                <a:schemeClr val="tx1"/>
              </a:solidFill>
            </a:endParaRPr>
          </a:p>
          <a:p>
            <a:pPr marL="285750" indent="-285750" algn="l">
              <a:buFont typeface="Arial" pitchFamily="34" charset="0"/>
              <a:buChar char="•"/>
            </a:pPr>
            <a:r>
              <a:rPr lang="en-US" sz="1400">
                <a:solidFill>
                  <a:schemeClr val="tx1"/>
                </a:solidFill>
                <a:hlinkClick r:id="rId5"/>
              </a:rPr>
              <a:t>https://</a:t>
            </a:r>
            <a:r>
              <a:rPr lang="en-US" sz="1400" smtClean="0">
                <a:solidFill>
                  <a:schemeClr val="tx1"/>
                </a:solidFill>
                <a:hlinkClick r:id="rId5"/>
              </a:rPr>
              <a:t>stackoverflow.com</a:t>
            </a:r>
            <a:endParaRPr lang="en-US" sz="1400" smtClean="0">
              <a:solidFill>
                <a:schemeClr val="tx1"/>
              </a:solidFill>
            </a:endParaRPr>
          </a:p>
          <a:p>
            <a:pPr marL="285750" indent="-285750" algn="l">
              <a:buFont typeface="Arial" pitchFamily="34" charset="0"/>
              <a:buChar char="•"/>
            </a:pPr>
            <a:r>
              <a:rPr lang="en-US" sz="1400">
                <a:solidFill>
                  <a:schemeClr val="tx1"/>
                </a:solidFill>
                <a:hlinkClick r:id="rId6"/>
              </a:rPr>
              <a:t>https://</a:t>
            </a:r>
            <a:r>
              <a:rPr lang="en-US" sz="1400" smtClean="0">
                <a:solidFill>
                  <a:schemeClr val="tx1"/>
                </a:solidFill>
                <a:hlinkClick r:id="rId6"/>
              </a:rPr>
              <a:t>www.tutorialspoint.com</a:t>
            </a:r>
            <a:endParaRPr lang="en-US" sz="1400" smtClean="0">
              <a:solidFill>
                <a:schemeClr val="tx1"/>
              </a:solidFill>
            </a:endParaRPr>
          </a:p>
          <a:p>
            <a:pPr marL="285750" indent="-285750" algn="l">
              <a:buFont typeface="Arial" pitchFamily="34" charset="0"/>
              <a:buChar char="•"/>
            </a:pPr>
            <a:r>
              <a:rPr lang="en-US" sz="1400">
                <a:solidFill>
                  <a:schemeClr val="tx1"/>
                </a:solidFill>
                <a:hlinkClick r:id="rId7"/>
              </a:rPr>
              <a:t>https://www.slideshare.net</a:t>
            </a:r>
            <a:r>
              <a:rPr lang="en-US" sz="1400" smtClean="0">
                <a:solidFill>
                  <a:schemeClr val="tx1"/>
                </a:solidFill>
                <a:hlinkClick r:id="rId7"/>
              </a:rPr>
              <a:t>/</a:t>
            </a:r>
            <a:endParaRPr lang="en-US" sz="1400" smtClean="0">
              <a:solidFill>
                <a:schemeClr val="tx1"/>
              </a:solidFill>
            </a:endParaRPr>
          </a:p>
        </p:txBody>
      </p:sp>
    </p:spTree>
    <p:extLst>
      <p:ext uri="{BB962C8B-B14F-4D97-AF65-F5344CB8AC3E}">
        <p14:creationId xmlns:p14="http://schemas.microsoft.com/office/powerpoint/2010/main" val="2959413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Agenda</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endParaRPr lang="en-US" sz="2300" smtClean="0"/>
          </a:p>
        </p:txBody>
      </p:sp>
      <p:sp>
        <p:nvSpPr>
          <p:cNvPr id="5" name="Content Placeholder 2"/>
          <p:cNvSpPr txBox="1">
            <a:spLocks/>
          </p:cNvSpPr>
          <p:nvPr/>
        </p:nvSpPr>
        <p:spPr>
          <a:xfrm>
            <a:off x="990600" y="1422548"/>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400" smtClean="0"/>
          </a:p>
        </p:txBody>
      </p:sp>
    </p:spTree>
    <p:extLst>
      <p:ext uri="{BB962C8B-B14F-4D97-AF65-F5344CB8AC3E}">
        <p14:creationId xmlns:p14="http://schemas.microsoft.com/office/powerpoint/2010/main" val="1889111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Behavior Driven Development</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endParaRPr lang="en-US" sz="2300" smtClean="0"/>
          </a:p>
        </p:txBody>
      </p:sp>
      <p:pic>
        <p:nvPicPr>
          <p:cNvPr id="1026" name="Picture 2" descr="C:\Users\Administrator\Desktop\Slides\BD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065817"/>
            <a:ext cx="3370546" cy="2718182"/>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4409163" y="2068293"/>
            <a:ext cx="1828800" cy="10020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Product </a:t>
            </a:r>
            <a:r>
              <a:rPr lang="en-US" smtClean="0"/>
              <a:t>Owners</a:t>
            </a:r>
            <a:endParaRPr lang="en-US"/>
          </a:p>
        </p:txBody>
      </p:sp>
      <p:sp>
        <p:nvSpPr>
          <p:cNvPr id="4" name="Oval 3"/>
          <p:cNvSpPr/>
          <p:nvPr/>
        </p:nvSpPr>
        <p:spPr>
          <a:xfrm>
            <a:off x="6438379" y="1933681"/>
            <a:ext cx="1741118" cy="1136693"/>
          </a:xfrm>
          <a:prstGeom prst="ellipse">
            <a:avLst/>
          </a:prstGeom>
          <a:solidFill>
            <a:srgbClr val="00B050"/>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Architects</a:t>
            </a:r>
            <a:endParaRPr lang="en-US"/>
          </a:p>
        </p:txBody>
      </p:sp>
      <p:sp>
        <p:nvSpPr>
          <p:cNvPr id="5" name="Oval 4"/>
          <p:cNvSpPr/>
          <p:nvPr/>
        </p:nvSpPr>
        <p:spPr>
          <a:xfrm>
            <a:off x="4572001" y="3676815"/>
            <a:ext cx="1866378" cy="110718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Developers</a:t>
            </a:r>
            <a:endParaRPr lang="en-US">
              <a:solidFill>
                <a:schemeClr val="tx1"/>
              </a:solidFill>
            </a:endParaRPr>
          </a:p>
        </p:txBody>
      </p:sp>
      <p:sp>
        <p:nvSpPr>
          <p:cNvPr id="6" name="Oval 5"/>
          <p:cNvSpPr/>
          <p:nvPr/>
        </p:nvSpPr>
        <p:spPr>
          <a:xfrm>
            <a:off x="6501009" y="3589607"/>
            <a:ext cx="1741118" cy="11943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Testers</a:t>
            </a:r>
            <a:endParaRPr lang="en-US"/>
          </a:p>
        </p:txBody>
      </p:sp>
      <p:sp>
        <p:nvSpPr>
          <p:cNvPr id="12" name="Right Arrow 11"/>
          <p:cNvSpPr/>
          <p:nvPr/>
        </p:nvSpPr>
        <p:spPr>
          <a:xfrm>
            <a:off x="8367388" y="2386486"/>
            <a:ext cx="1515648" cy="18003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970718" y="2569334"/>
            <a:ext cx="1766170" cy="141544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smtClean="0">
                <a:solidFill>
                  <a:schemeClr val="tx1"/>
                </a:solidFill>
              </a:rPr>
              <a:t>A set of test scenarios with the simple english language</a:t>
            </a:r>
            <a:endParaRPr lang="en-US" b="1">
              <a:solidFill>
                <a:schemeClr val="tx1"/>
              </a:solidFill>
            </a:endParaRPr>
          </a:p>
        </p:txBody>
      </p:sp>
      <p:sp>
        <p:nvSpPr>
          <p:cNvPr id="14" name="Isosceles Triangle 13"/>
          <p:cNvSpPr/>
          <p:nvPr/>
        </p:nvSpPr>
        <p:spPr>
          <a:xfrm>
            <a:off x="5505190" y="2261374"/>
            <a:ext cx="1682663" cy="141544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THE GAP</a:t>
            </a:r>
            <a:endParaRPr lang="en-US" b="1">
              <a:solidFill>
                <a:schemeClr val="tx1"/>
              </a:solidFill>
            </a:endParaRPr>
          </a:p>
        </p:txBody>
      </p:sp>
      <p:sp>
        <p:nvSpPr>
          <p:cNvPr id="15" name="TextBox 14"/>
          <p:cNvSpPr txBox="1"/>
          <p:nvPr/>
        </p:nvSpPr>
        <p:spPr>
          <a:xfrm>
            <a:off x="1515389" y="4986081"/>
            <a:ext cx="9971239" cy="400110"/>
          </a:xfrm>
          <a:prstGeom prst="rect">
            <a:avLst/>
          </a:prstGeom>
          <a:noFill/>
        </p:spPr>
        <p:txBody>
          <a:bodyPr wrap="square" rtlCol="0">
            <a:spAutoFit/>
          </a:bodyPr>
          <a:lstStyle/>
          <a:p>
            <a:r>
              <a:rPr lang="en-US" sz="2000"/>
              <a:t>Implementing an application by describing its behaviour by the perspective of its stakeholders</a:t>
            </a:r>
          </a:p>
        </p:txBody>
      </p:sp>
    </p:spTree>
    <p:extLst>
      <p:ext uri="{BB962C8B-B14F-4D97-AF65-F5344CB8AC3E}">
        <p14:creationId xmlns:p14="http://schemas.microsoft.com/office/powerpoint/2010/main" val="1253183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endParaRPr lang="en-US" sz="2300" smtClean="0"/>
          </a:p>
        </p:txBody>
      </p:sp>
      <p:pic>
        <p:nvPicPr>
          <p:cNvPr id="2050" name="Picture 2" descr="C:\Users\Administrator\Desktop\Slides\cucumb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1138" y="4001294"/>
            <a:ext cx="2425188" cy="14374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427409" y="1410678"/>
            <a:ext cx="3018773" cy="829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OPEN SOURCE </a:t>
            </a:r>
            <a:r>
              <a:rPr lang="en-US" smtClean="0"/>
              <a:t>TOOL</a:t>
            </a:r>
            <a:endParaRPr lang="en-US"/>
          </a:p>
        </p:txBody>
      </p:sp>
      <p:cxnSp>
        <p:nvCxnSpPr>
          <p:cNvPr id="5" name="Straight Arrow Connector 4"/>
          <p:cNvCxnSpPr>
            <a:stCxn id="2050" idx="3"/>
          </p:cNvCxnSpPr>
          <p:nvPr/>
        </p:nvCxnSpPr>
        <p:spPr>
          <a:xfrm flipV="1">
            <a:off x="5086326" y="3025594"/>
            <a:ext cx="2505206" cy="16944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427409" y="2375694"/>
            <a:ext cx="3018773" cy="812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SUPPORTS BDD</a:t>
            </a:r>
          </a:p>
        </p:txBody>
      </p:sp>
      <p:cxnSp>
        <p:nvCxnSpPr>
          <p:cNvPr id="9" name="Straight Arrow Connector 8"/>
          <p:cNvCxnSpPr>
            <a:stCxn id="2050" idx="3"/>
            <a:endCxn id="6" idx="1"/>
          </p:cNvCxnSpPr>
          <p:nvPr/>
        </p:nvCxnSpPr>
        <p:spPr>
          <a:xfrm flipV="1">
            <a:off x="5086326" y="2782094"/>
            <a:ext cx="2341083" cy="1937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427409" y="3344449"/>
            <a:ext cx="3018773" cy="83924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SUPPORTS MANY </a:t>
            </a:r>
            <a:r>
              <a:rPr lang="en-US" smtClean="0"/>
              <a:t>DIFFERENT LANGUAGES</a:t>
            </a:r>
            <a:endParaRPr lang="en-US"/>
          </a:p>
        </p:txBody>
      </p:sp>
      <p:cxnSp>
        <p:nvCxnSpPr>
          <p:cNvPr id="14" name="Straight Arrow Connector 13"/>
          <p:cNvCxnSpPr>
            <a:stCxn id="2050" idx="3"/>
            <a:endCxn id="12" idx="1"/>
          </p:cNvCxnSpPr>
          <p:nvPr/>
        </p:nvCxnSpPr>
        <p:spPr>
          <a:xfrm flipV="1">
            <a:off x="5086326" y="3764071"/>
            <a:ext cx="2341083" cy="955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427409" y="4334006"/>
            <a:ext cx="3018773" cy="115239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en-US" smtClean="0"/>
              <a:t>FEATURE FILE</a:t>
            </a:r>
          </a:p>
          <a:p>
            <a:pPr marL="285750" indent="-285750">
              <a:buFont typeface="Wingdings" pitchFamily="2" charset="2"/>
              <a:buChar char="Ø"/>
            </a:pPr>
            <a:r>
              <a:rPr lang="en-US" smtClean="0"/>
              <a:t>STEP DEFINITION</a:t>
            </a:r>
          </a:p>
          <a:p>
            <a:pPr marL="285750" indent="-285750">
              <a:buFont typeface="Wingdings" pitchFamily="2" charset="2"/>
              <a:buChar char="Ø"/>
            </a:pPr>
            <a:r>
              <a:rPr lang="en-US" smtClean="0"/>
              <a:t>RUNNER CLASS</a:t>
            </a:r>
            <a:endParaRPr lang="en-US"/>
          </a:p>
        </p:txBody>
      </p:sp>
      <p:cxnSp>
        <p:nvCxnSpPr>
          <p:cNvPr id="17" name="Straight Arrow Connector 16"/>
          <p:cNvCxnSpPr>
            <a:stCxn id="2050" idx="3"/>
            <a:endCxn id="15" idx="1"/>
          </p:cNvCxnSpPr>
          <p:nvPr/>
        </p:nvCxnSpPr>
        <p:spPr>
          <a:xfrm>
            <a:off x="5086326" y="4720028"/>
            <a:ext cx="2341083" cy="190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861" y="1275219"/>
            <a:ext cx="2850447" cy="2555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367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Pros and Cons</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1594884" y="1509823"/>
            <a:ext cx="3168502" cy="956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Supports  multiple platform, OS and the browsers</a:t>
            </a:r>
            <a:endParaRPr lang="en-US"/>
          </a:p>
        </p:txBody>
      </p:sp>
      <p:sp>
        <p:nvSpPr>
          <p:cNvPr id="4" name="Rectangle 3"/>
          <p:cNvSpPr/>
          <p:nvPr/>
        </p:nvSpPr>
        <p:spPr>
          <a:xfrm>
            <a:off x="1594884" y="2732567"/>
            <a:ext cx="3168502" cy="893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 bridge between the business and technical language</a:t>
            </a:r>
            <a:endParaRPr lang="en-US"/>
          </a:p>
        </p:txBody>
      </p:sp>
      <p:sp>
        <p:nvSpPr>
          <p:cNvPr id="5" name="Rectangle 4"/>
          <p:cNvSpPr/>
          <p:nvPr/>
        </p:nvSpPr>
        <p:spPr>
          <a:xfrm>
            <a:off x="1584252" y="3859619"/>
            <a:ext cx="3168502" cy="893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Develop and maintenance easily</a:t>
            </a:r>
            <a:endParaRPr lang="en-US"/>
          </a:p>
        </p:txBody>
      </p:sp>
    </p:spTree>
    <p:extLst>
      <p:ext uri="{BB962C8B-B14F-4D97-AF65-F5344CB8AC3E}">
        <p14:creationId xmlns:p14="http://schemas.microsoft.com/office/powerpoint/2010/main" val="2535766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Environment </a:t>
            </a:r>
            <a:r>
              <a:rPr lang="en-US"/>
              <a:t>Setup</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75" y="1504950"/>
            <a:ext cx="1129665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3887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Gherkins Language</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1324050" y="1527464"/>
            <a:ext cx="3923359" cy="116378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Is a language, which is used to write features, scenarios and steps.</a:t>
            </a:r>
          </a:p>
          <a:p>
            <a:pPr algn="ctr"/>
            <a:endParaRPr lang="en-US"/>
          </a:p>
        </p:txBody>
      </p:sp>
      <p:sp>
        <p:nvSpPr>
          <p:cNvPr id="4" name="Rectangle 3"/>
          <p:cNvSpPr/>
          <p:nvPr/>
        </p:nvSpPr>
        <p:spPr>
          <a:xfrm>
            <a:off x="5808518" y="1974273"/>
            <a:ext cx="4031673" cy="87283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Have the extension .feature</a:t>
            </a:r>
          </a:p>
          <a:p>
            <a:pPr algn="ctr"/>
            <a:endParaRPr lang="en-US"/>
          </a:p>
        </p:txBody>
      </p:sp>
      <p:sp>
        <p:nvSpPr>
          <p:cNvPr id="5" name="Rectangle 4"/>
          <p:cNvSpPr/>
          <p:nvPr/>
        </p:nvSpPr>
        <p:spPr>
          <a:xfrm>
            <a:off x="1756064" y="3491346"/>
            <a:ext cx="4353791" cy="8832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Define set of keywords</a:t>
            </a:r>
          </a:p>
          <a:p>
            <a:pPr algn="ctr"/>
            <a:endParaRPr lang="en-US"/>
          </a:p>
        </p:txBody>
      </p:sp>
      <p:sp>
        <p:nvSpPr>
          <p:cNvPr id="6" name="Rectangle 5"/>
          <p:cNvSpPr/>
          <p:nvPr/>
        </p:nvSpPr>
        <p:spPr>
          <a:xfrm>
            <a:off x="4395355" y="4759036"/>
            <a:ext cx="6660572" cy="98713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Each keyword has it own significance: Feature, Scenarios, Given, When, Then, Add, But, Background ...</a:t>
            </a:r>
          </a:p>
        </p:txBody>
      </p:sp>
    </p:spTree>
    <p:extLst>
      <p:ext uri="{BB962C8B-B14F-4D97-AF65-F5344CB8AC3E}">
        <p14:creationId xmlns:p14="http://schemas.microsoft.com/office/powerpoint/2010/main" val="2396046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 Execution Flow</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1215736" y="1693718"/>
            <a:ext cx="2421082" cy="128847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Runner Class</a:t>
            </a:r>
            <a:endParaRPr lang="en-US"/>
          </a:p>
        </p:txBody>
      </p:sp>
      <p:sp>
        <p:nvSpPr>
          <p:cNvPr id="4" name="Rectangle 3"/>
          <p:cNvSpPr/>
          <p:nvPr/>
        </p:nvSpPr>
        <p:spPr>
          <a:xfrm>
            <a:off x="5164282" y="1693718"/>
            <a:ext cx="2514600" cy="12884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Feature Files</a:t>
            </a:r>
            <a:endParaRPr lang="en-US"/>
          </a:p>
        </p:txBody>
      </p:sp>
      <p:sp>
        <p:nvSpPr>
          <p:cNvPr id="5" name="Rectangle 4"/>
          <p:cNvSpPr/>
          <p:nvPr/>
        </p:nvSpPr>
        <p:spPr>
          <a:xfrm>
            <a:off x="8593282" y="1693718"/>
            <a:ext cx="2421082" cy="128847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Definitions</a:t>
            </a:r>
            <a:endParaRPr lang="en-US"/>
          </a:p>
        </p:txBody>
      </p:sp>
      <p:sp>
        <p:nvSpPr>
          <p:cNvPr id="6" name="Oval 5"/>
          <p:cNvSpPr/>
          <p:nvPr/>
        </p:nvSpPr>
        <p:spPr>
          <a:xfrm>
            <a:off x="4561609" y="3782291"/>
            <a:ext cx="3325091" cy="18495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Results Reports</a:t>
            </a:r>
            <a:endParaRPr lang="en-US"/>
          </a:p>
        </p:txBody>
      </p:sp>
      <p:cxnSp>
        <p:nvCxnSpPr>
          <p:cNvPr id="9" name="Straight Arrow Connector 8"/>
          <p:cNvCxnSpPr/>
          <p:nvPr/>
        </p:nvCxnSpPr>
        <p:spPr>
          <a:xfrm>
            <a:off x="3803073" y="2301586"/>
            <a:ext cx="11845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751618" y="2202873"/>
            <a:ext cx="737755" cy="207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7678882" y="3065318"/>
            <a:ext cx="1917123" cy="10598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35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randombar(horizont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1F497D"/>
      </a:dk2>
      <a:lt2>
        <a:srgbClr val="EEECE1"/>
      </a:lt2>
      <a:accent1>
        <a:srgbClr val="2D3194"/>
      </a:accent1>
      <a:accent2>
        <a:srgbClr val="1F497D"/>
      </a:accent2>
      <a:accent3>
        <a:srgbClr val="B9C3D1"/>
      </a:accent3>
      <a:accent4>
        <a:srgbClr val="CAD1DC"/>
      </a:accent4>
      <a:accent5>
        <a:srgbClr val="A6AAA9"/>
      </a:accent5>
      <a:accent6>
        <a:srgbClr val="DCDEE0"/>
      </a:accent6>
      <a:hlink>
        <a:srgbClr val="7F7F7F"/>
      </a:hlink>
      <a:folHlink>
        <a:srgbClr val="FFC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5177</TotalTime>
  <Words>1940</Words>
  <Application>Microsoft Office PowerPoint</Application>
  <PresentationFormat>Custom</PresentationFormat>
  <Paragraphs>248</Paragraphs>
  <Slides>29</Slides>
  <Notes>15</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Sexy Using Cucumber - BDD in your project</vt:lpstr>
      <vt:lpstr>PowerPoint Presentation</vt:lpstr>
      <vt:lpstr>Agenda</vt:lpstr>
      <vt:lpstr>Behavior Driven Development</vt:lpstr>
      <vt:lpstr>Cucumber</vt:lpstr>
      <vt:lpstr>Pros and Cons</vt:lpstr>
      <vt:lpstr>Environment Setup</vt:lpstr>
      <vt:lpstr>Gherkins Language</vt:lpstr>
      <vt:lpstr>Cucumber Execution Flow</vt:lpstr>
      <vt:lpstr>Runner Class</vt:lpstr>
      <vt:lpstr>Runner Class</vt:lpstr>
      <vt:lpstr>Features</vt:lpstr>
      <vt:lpstr>Features</vt:lpstr>
      <vt:lpstr>Steps Definitions</vt:lpstr>
      <vt:lpstr>Cucumber Data</vt:lpstr>
      <vt:lpstr>Passing more than one parameters</vt:lpstr>
      <vt:lpstr>Passing the integer values</vt:lpstr>
      <vt:lpstr>Passing double values</vt:lpstr>
      <vt:lpstr>Passing string parameters without double quotes</vt:lpstr>
      <vt:lpstr>Passing a set of limited values</vt:lpstr>
      <vt:lpstr>Cucumber Data</vt:lpstr>
      <vt:lpstr>Cucumber data table without header</vt:lpstr>
      <vt:lpstr>Cucumber data table with header</vt:lpstr>
      <vt:lpstr>Reports</vt:lpstr>
      <vt:lpstr>Reports Console</vt:lpstr>
      <vt:lpstr>Report Output</vt:lpstr>
      <vt:lpstr>Creating project cucumber with maven</vt:lpstr>
      <vt:lpstr>Creating project cucumber with maven</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c:creator>
  <cp:lastModifiedBy>Administrator</cp:lastModifiedBy>
  <cp:revision>709</cp:revision>
  <dcterms:created xsi:type="dcterms:W3CDTF">2015-01-30T02:59:27Z</dcterms:created>
  <dcterms:modified xsi:type="dcterms:W3CDTF">2018-09-09T03:20:41Z</dcterms:modified>
</cp:coreProperties>
</file>