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8" r:id="rId3"/>
    <p:sldId id="463" r:id="rId4"/>
    <p:sldId id="464" r:id="rId5"/>
    <p:sldId id="442" r:id="rId6"/>
    <p:sldId id="459" r:id="rId7"/>
    <p:sldId id="482" r:id="rId8"/>
    <p:sldId id="483" r:id="rId9"/>
    <p:sldId id="465" r:id="rId10"/>
    <p:sldId id="466" r:id="rId11"/>
    <p:sldId id="467" r:id="rId12"/>
    <p:sldId id="468" r:id="rId13"/>
    <p:sldId id="469" r:id="rId14"/>
    <p:sldId id="470" r:id="rId15"/>
    <p:sldId id="472" r:id="rId16"/>
    <p:sldId id="473" r:id="rId17"/>
    <p:sldId id="474" r:id="rId18"/>
    <p:sldId id="471" r:id="rId19"/>
    <p:sldId id="492" r:id="rId20"/>
    <p:sldId id="494" r:id="rId21"/>
    <p:sldId id="495" r:id="rId22"/>
    <p:sldId id="496" r:id="rId23"/>
    <p:sldId id="493" r:id="rId24"/>
    <p:sldId id="490" r:id="rId25"/>
    <p:sldId id="487" r:id="rId26"/>
    <p:sldId id="488" r:id="rId27"/>
    <p:sldId id="491" r:id="rId28"/>
    <p:sldId id="489" r:id="rId29"/>
    <p:sldId id="475" r:id="rId30"/>
    <p:sldId id="485" r:id="rId31"/>
    <p:sldId id="484" r:id="rId32"/>
    <p:sldId id="486" r:id="rId33"/>
    <p:sldId id="501" r:id="rId34"/>
    <p:sldId id="481" r:id="rId35"/>
    <p:sldId id="476" r:id="rId36"/>
    <p:sldId id="497" r:id="rId37"/>
    <p:sldId id="525" r:id="rId38"/>
    <p:sldId id="526" r:id="rId39"/>
    <p:sldId id="478" r:id="rId40"/>
    <p:sldId id="480" r:id="rId41"/>
    <p:sldId id="479" r:id="rId42"/>
    <p:sldId id="462" r:id="rId43"/>
    <p:sldId id="502" r:id="rId44"/>
    <p:sldId id="516" r:id="rId45"/>
    <p:sldId id="508" r:id="rId46"/>
    <p:sldId id="517" r:id="rId47"/>
    <p:sldId id="518" r:id="rId48"/>
    <p:sldId id="521" r:id="rId49"/>
    <p:sldId id="519" r:id="rId50"/>
    <p:sldId id="522" r:id="rId51"/>
    <p:sldId id="523" r:id="rId52"/>
    <p:sldId id="520" r:id="rId53"/>
    <p:sldId id="524" r:id="rId54"/>
    <p:sldId id="527" r:id="rId55"/>
    <p:sldId id="528" r:id="rId56"/>
    <p:sldId id="529" r:id="rId57"/>
    <p:sldId id="531" r:id="rId58"/>
    <p:sldId id="530" r:id="rId59"/>
    <p:sldId id="532" r:id="rId60"/>
    <p:sldId id="533" r:id="rId61"/>
    <p:sldId id="534"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45"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4001"/>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22</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930"/>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string</a:t>
            </a:r>
            <a:r>
              <a:rPr lang="en-US" sz="2600">
                <a:solidFill>
                  <a:srgbClr val="111111"/>
                </a:solidFill>
                <a:latin typeface="+mj-lt"/>
              </a:rPr>
              <a:t> .NET type is assumed to be a </a:t>
            </a:r>
            <a:r>
              <a:rPr lang="en-US" sz="2600" b="1"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int</a:t>
            </a:r>
            <a:r>
              <a:rPr lang="en-US" sz="2600">
                <a:solidFill>
                  <a:srgbClr val="111111"/>
                </a:solidFill>
                <a:latin typeface="+mj-lt"/>
              </a:rPr>
              <a:t> .NET type is assumed to be an </a:t>
            </a:r>
            <a:r>
              <a:rPr lang="en-US" sz="2600" b="1"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21091"/>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275516" y="3372553"/>
            <a:ext cx="9841815" cy="492443"/>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Install the latest version, as shown in the following command:</a:t>
            </a: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2127406" y="2258995"/>
            <a:ext cx="8267329" cy="1060894"/>
          </a:xfrm>
          <a:prstGeom prst="rect">
            <a:avLst/>
          </a:prstGeom>
        </p:spPr>
      </p:pic>
      <p:grpSp>
        <p:nvGrpSpPr>
          <p:cNvPr id="23" name="Group 22">
            <a:extLst>
              <a:ext uri="{FF2B5EF4-FFF2-40B4-BE49-F238E27FC236}">
                <a16:creationId xmlns:a16="http://schemas.microsoft.com/office/drawing/2014/main" id="{43CB9BF4-9E60-454F-9686-BD943DDA44F8}"/>
              </a:ext>
            </a:extLst>
          </p:cNvPr>
          <p:cNvGrpSpPr/>
          <p:nvPr/>
        </p:nvGrpSpPr>
        <p:grpSpPr>
          <a:xfrm>
            <a:off x="2028496" y="3823802"/>
            <a:ext cx="8581552" cy="2607403"/>
            <a:chOff x="2028496" y="3813292"/>
            <a:chExt cx="8581552" cy="2607403"/>
          </a:xfrm>
        </p:grpSpPr>
        <p:pic>
          <p:nvPicPr>
            <p:cNvPr id="16" name="Picture 15">
              <a:extLst>
                <a:ext uri="{FF2B5EF4-FFF2-40B4-BE49-F238E27FC236}">
                  <a16:creationId xmlns:a16="http://schemas.microsoft.com/office/drawing/2014/main" id="{F2D16D70-0CA2-46F7-B259-29C108BED120}"/>
                </a:ext>
              </a:extLst>
            </p:cNvPr>
            <p:cNvPicPr>
              <a:picLocks noChangeAspect="1"/>
            </p:cNvPicPr>
            <p:nvPr/>
          </p:nvPicPr>
          <p:blipFill>
            <a:blip r:embed="rId3"/>
            <a:stretch>
              <a:fillRect/>
            </a:stretch>
          </p:blipFill>
          <p:spPr>
            <a:xfrm>
              <a:off x="2109720" y="3813292"/>
              <a:ext cx="8500328" cy="2607403"/>
            </a:xfrm>
            <a:prstGeom prst="rect">
              <a:avLst/>
            </a:prstGeom>
          </p:spPr>
        </p:pic>
        <p:sp>
          <p:nvSpPr>
            <p:cNvPr id="20" name="Rectangle 19">
              <a:extLst>
                <a:ext uri="{FF2B5EF4-FFF2-40B4-BE49-F238E27FC236}">
                  <a16:creationId xmlns:a16="http://schemas.microsoft.com/office/drawing/2014/main" id="{E963240A-2C25-432B-806C-430E38158B73}"/>
                </a:ext>
              </a:extLst>
            </p:cNvPr>
            <p:cNvSpPr/>
            <p:nvPr/>
          </p:nvSpPr>
          <p:spPr>
            <a:xfrm>
              <a:off x="2624493" y="4093951"/>
              <a:ext cx="7234213" cy="341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387D8-A6A9-4FFF-B7A3-9F0350767F9E}"/>
                </a:ext>
              </a:extLst>
            </p:cNvPr>
            <p:cNvSpPr/>
            <p:nvPr/>
          </p:nvSpPr>
          <p:spPr>
            <a:xfrm>
              <a:off x="2028496" y="6084364"/>
              <a:ext cx="5749159"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59C64-88C4-4C2E-BC8F-13B99A24E93F}"/>
                </a:ext>
              </a:extLst>
            </p:cNvPr>
            <p:cNvSpPr/>
            <p:nvPr/>
          </p:nvSpPr>
          <p:spPr>
            <a:xfrm>
              <a:off x="2624493" y="5269103"/>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Tree>
    <p:extLst>
      <p:ext uri="{BB962C8B-B14F-4D97-AF65-F5344CB8AC3E}">
        <p14:creationId xmlns:p14="http://schemas.microsoft.com/office/powerpoint/2010/main" val="814652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28314"/>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dirty="0">
                <a:latin typeface="Arial" panose="020B0604020202020204" pitchFamily="34" charset="0"/>
                <a:cs typeface="Arial" panose="020B0604020202020204" pitchFamily="34" charset="0"/>
              </a:rPr>
              <a:t> </a:t>
            </a:r>
            <a:r>
              <a:rPr lang="en-US" altLang="ko-KR" b="1" dirty="0">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457564"/>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dirty="0">
                <a:latin typeface="Arial" panose="020B0604020202020204" pitchFamily="34" charset="0"/>
                <a:cs typeface="Arial" panose="020B0604020202020204" pitchFamily="34" charset="0"/>
              </a:rPr>
              <a:t> </a:t>
            </a:r>
            <a:r>
              <a:rPr lang="en-US" altLang="ko-KR" b="1" dirty="0">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Winform app named </a:t>
            </a:r>
            <a:r>
              <a:rPr lang="en-US" sz="2300" b="1">
                <a:solidFill>
                  <a:srgbClr val="111111"/>
                </a:solidFill>
                <a:latin typeface="+mj-lt"/>
              </a:rPr>
              <a:t>ManageCategoriesApp </a:t>
            </a:r>
            <a:r>
              <a:rPr lang="en-US" sz="2300">
                <a:solidFill>
                  <a:srgbClr val="111111"/>
                </a:solidFill>
                <a:latin typeface="+mj-lt"/>
              </a:rPr>
              <a:t>includes a form named </a:t>
            </a:r>
            <a:r>
              <a:rPr lang="en-US" sz="2300" b="1">
                <a:solidFill>
                  <a:srgbClr val="111111"/>
                </a:solidFill>
                <a:latin typeface="+mj-lt"/>
              </a:rPr>
              <a:t>frmManageCategories</a:t>
            </a:r>
            <a:r>
              <a:rPr lang="en-US" sz="230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56651" cy="4048974"/>
          </a:xfrm>
          <a:prstGeom prst="rect">
            <a:avLst/>
          </a:prstGeom>
        </p:spPr>
      </p:pic>
    </p:spTree>
    <p:extLst>
      <p:ext uri="{BB962C8B-B14F-4D97-AF65-F5344CB8AC3E}">
        <p14:creationId xmlns:p14="http://schemas.microsoft.com/office/powerpoint/2010/main" val="2685519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Lab_02_AutomobileManagement_Using_ADO.NET and WinForms.pdf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Assignment_02_SalesManagement.pdf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6/22/2022</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8</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3310711719"/>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a:solidFill>
                            <a:srgbClr val="FF0000"/>
                          </a:solidFill>
                        </a:rPr>
                        <a:t>Microsoft.EntityFrameworkCore.SqlServer</a:t>
                      </a:r>
                      <a:endParaRPr lang="en-US" sz="23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Oracle.EntityFrameworkCore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3181</TotalTime>
  <Words>3885</Words>
  <Application>Microsoft Office PowerPoint</Application>
  <PresentationFormat>Widescreen</PresentationFormat>
  <Paragraphs>456</Paragraphs>
  <Slides>62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Consolas</vt:lpstr>
      <vt:lpstr>굴림</vt:lpstr>
      <vt:lpstr>Times New Roman</vt:lpstr>
      <vt:lpstr>Wingdings</vt:lpstr>
      <vt:lpstr>Office Theme</vt:lpstr>
      <vt:lpstr> Working with Databases using  Entity Framework Core</vt:lpstr>
      <vt:lpstr>Objectives </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572</cp:revision>
  <dcterms:created xsi:type="dcterms:W3CDTF">2021-01-25T08:25:31Z</dcterms:created>
  <dcterms:modified xsi:type="dcterms:W3CDTF">2022-06-22T05:05:27Z</dcterms:modified>
</cp:coreProperties>
</file>