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80" r:id="rId3"/>
    <p:sldId id="278" r:id="rId4"/>
    <p:sldId id="281" r:id="rId5"/>
    <p:sldId id="279" r:id="rId6"/>
    <p:sldId id="282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9DFF5-E44F-48DD-8FAD-EF15CFF7F474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31253-AA71-4F4F-9BF6-D6DC574A3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05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7A13E-60FF-453F-B712-D9BBD0C85FA1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6C0E5-5FD0-48D4-A8DC-24389342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982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7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8598"/>
            <a:ext cx="9144000" cy="1521364"/>
          </a:xfrm>
          <a:solidFill>
            <a:schemeClr val="accent2"/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2741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9" name="Picture 2" descr="NET Exceptions - System.Data.ObjectNotFoundException">
            <a:extLst>
              <a:ext uri="{FF2B5EF4-FFF2-40B4-BE49-F238E27FC236}">
                <a16:creationId xmlns:a16="http://schemas.microsoft.com/office/drawing/2014/main" id="{0E34F79C-EF24-43DE-BD57-B4D9A321B7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178" y="0"/>
            <a:ext cx="1953088" cy="78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">
            <a:extLst>
              <a:ext uri="{FF2B5EF4-FFF2-40B4-BE49-F238E27FC236}">
                <a16:creationId xmlns:a16="http://schemas.microsoft.com/office/drawing/2014/main" id="{7B940385-AA87-4844-88A2-440B6F604A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5757" y="25370"/>
            <a:ext cx="2078984" cy="5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955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2434-2AF2-4BF2-BD0B-95CBD5EB0128}" type="datetime1">
              <a:rPr lang="vi-VN" smtClean="0"/>
              <a:t>06/04/2021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4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6082-5D4E-4969-8016-69F376C871AD}" type="datetime1">
              <a:rPr lang="vi-VN" smtClean="0"/>
              <a:t>06/04/2021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9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093" y="1900322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" y="600803"/>
            <a:ext cx="207390" cy="973473"/>
          </a:xfrm>
          <a:prstGeom prst="rect">
            <a:avLst/>
          </a:prstGeom>
          <a:solidFill>
            <a:srgbClr val="F4AF8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10" name="Picture 2" descr="NET Exceptions - System.Data.ObjectNotFoundException">
            <a:extLst>
              <a:ext uri="{FF2B5EF4-FFF2-40B4-BE49-F238E27FC236}">
                <a16:creationId xmlns:a16="http://schemas.microsoft.com/office/drawing/2014/main" id="{3B7C805C-C49E-470D-A3F6-88B774BFE7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178" y="0"/>
            <a:ext cx="1953088" cy="78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">
            <a:extLst>
              <a:ext uri="{FF2B5EF4-FFF2-40B4-BE49-F238E27FC236}">
                <a16:creationId xmlns:a16="http://schemas.microsoft.com/office/drawing/2014/main" id="{DB78142D-6D48-48A2-83B1-5FBEEEEC09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5757" y="25370"/>
            <a:ext cx="2078984" cy="5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8069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7256740-3DC7-40BE-968F-29F94186F3AD}" type="datetime1">
              <a:rPr lang="vi-VN" smtClean="0"/>
              <a:t>06/04/2021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059-8CC8-4876-B763-1BEA3FA0F124}" type="datetime1">
              <a:rPr lang="vi-VN" smtClean="0"/>
              <a:t>06/04/2021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963C-A6AA-4DDF-B85B-BE123D65B285}" type="datetime1">
              <a:rPr lang="vi-VN" smtClean="0"/>
              <a:t>06/04/2021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2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1605-F8CD-44C6-A79B-BEBA9358497C}" type="datetime1">
              <a:rPr lang="vi-VN" smtClean="0"/>
              <a:t>06/04/2021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410B-B6B3-4AF4-A9DB-DC0340309754}" type="datetime1">
              <a:rPr lang="vi-VN" smtClean="0"/>
              <a:t>06/04/2021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3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06E5-9CA3-4971-89BF-F965F9043882}" type="datetime1">
              <a:rPr lang="vi-VN" smtClean="0"/>
              <a:t>06/04/2021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4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16FA-E3CF-4C73-A815-C13A824B339A}" type="datetime1">
              <a:rPr lang="vi-VN" smtClean="0"/>
              <a:t>06/04/2021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7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D87B-52FF-4B7F-A538-F746ED572E26}" type="datetime1">
              <a:rPr lang="vi-VN" smtClean="0"/>
              <a:t>06/04/2021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BA729-DBE2-49EE-91FE-3D8B2D9BF9AB}" type="datetime1">
              <a:rPr lang="vi-VN" smtClean="0"/>
              <a:t>06/04/2021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8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0423" y="2241458"/>
            <a:ext cx="10618237" cy="17743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altLang="ko-KR" sz="4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Sample Topics of Constructivism</a:t>
            </a:r>
            <a:endParaRPr lang="en-US" sz="4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391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2270" y="2241458"/>
            <a:ext cx="9722498" cy="17743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altLang="ko-KR" sz="4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05: Design Pattern in .NET</a:t>
            </a:r>
            <a:endParaRPr lang="en-US" sz="4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768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509" y="754812"/>
            <a:ext cx="10515600" cy="709226"/>
          </a:xfrm>
        </p:spPr>
        <p:txBody>
          <a:bodyPr>
            <a:normAutofit/>
          </a:bodyPr>
          <a:lstStyle/>
          <a:p>
            <a:r>
              <a:rPr lang="nl-NL" sz="3600" b="1"/>
              <a:t>Design Pattern in .NET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-37324" y="1501089"/>
            <a:ext cx="12101804" cy="4602099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200000"/>
              </a:lnSpc>
              <a:spcBef>
                <a:spcPts val="600"/>
              </a:spcBef>
              <a:buClr>
                <a:srgbClr val="973735"/>
              </a:buClr>
              <a:buSzPct val="100000"/>
              <a:buFont typeface="+mj-lt"/>
              <a:buAutoNum type="arabicPeriod"/>
              <a:defRPr/>
            </a:pPr>
            <a:r>
              <a:rPr lang="en-US"/>
              <a:t>What is the </a:t>
            </a:r>
            <a:r>
              <a:rPr lang="nl-NL"/>
              <a:t>Design Pattern?</a:t>
            </a:r>
            <a:endParaRPr lang="en-US" dirty="0"/>
          </a:p>
          <a:p>
            <a:pPr marL="514350" indent="-514350" algn="just">
              <a:lnSpc>
                <a:spcPct val="200000"/>
              </a:lnSpc>
              <a:spcBef>
                <a:spcPts val="600"/>
              </a:spcBef>
              <a:buClr>
                <a:srgbClr val="973735"/>
              </a:buClr>
              <a:buSzPct val="100000"/>
              <a:buFont typeface="+mj-lt"/>
              <a:buAutoNum type="arabicPeriod"/>
              <a:defRPr/>
            </a:pPr>
            <a:r>
              <a:rPr lang="en-US"/>
              <a:t>What is the role of </a:t>
            </a:r>
            <a:r>
              <a:rPr lang="nl-NL"/>
              <a:t>Design Pattern in Software Development?</a:t>
            </a:r>
            <a:endParaRPr lang="en-US" dirty="0"/>
          </a:p>
          <a:p>
            <a:pPr marL="514350" indent="-514350" algn="just">
              <a:lnSpc>
                <a:spcPct val="200000"/>
              </a:lnSpc>
              <a:spcBef>
                <a:spcPts val="600"/>
              </a:spcBef>
              <a:buClr>
                <a:srgbClr val="973735"/>
              </a:buClr>
              <a:buSzPct val="100000"/>
              <a:buFont typeface="+mj-lt"/>
              <a:buAutoNum type="arabicPeriod"/>
              <a:defRPr/>
            </a:pPr>
            <a:r>
              <a:rPr lang="en-US"/>
              <a:t>What is the relationship between OOP (Object Oriented Programming) and </a:t>
            </a:r>
            <a:r>
              <a:rPr lang="nl-NL"/>
              <a:t>Design Pattern?</a:t>
            </a:r>
            <a:endParaRPr lang="en-US" dirty="0"/>
          </a:p>
          <a:p>
            <a:pPr marL="514350" indent="-514350" algn="just">
              <a:lnSpc>
                <a:spcPct val="200000"/>
              </a:lnSpc>
              <a:spcBef>
                <a:spcPts val="600"/>
              </a:spcBef>
              <a:buClr>
                <a:srgbClr val="973735"/>
              </a:buClr>
              <a:buSzPct val="100000"/>
              <a:buFont typeface="+mj-lt"/>
              <a:buAutoNum type="arabicPeriod"/>
              <a:defRPr/>
            </a:pPr>
            <a:r>
              <a:rPr lang="en-US"/>
              <a:t>What are Pros and Cons of </a:t>
            </a:r>
            <a:r>
              <a:rPr lang="nl-NL"/>
              <a:t>Design Pattern?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35A-32B4-4028-AAD8-94CFE64C1CBA}" type="datetime1">
              <a:rPr lang="vi-VN" smtClean="0"/>
              <a:t>06/04/2021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2351" y="2241458"/>
            <a:ext cx="10105053" cy="17743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altLang="ko-KR" sz="4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08: Introduction to Assemblies .NET</a:t>
            </a:r>
            <a:endParaRPr lang="en-US" sz="4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742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1" y="749150"/>
            <a:ext cx="11848500" cy="709226"/>
          </a:xfrm>
        </p:spPr>
        <p:txBody>
          <a:bodyPr>
            <a:normAutofit/>
          </a:bodyPr>
          <a:lstStyle/>
          <a:p>
            <a:r>
              <a:rPr lang="en-US" sz="4000" b="1"/>
              <a:t>Assemblies .NET (.NET 5)</a:t>
            </a:r>
            <a:endParaRPr 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-27993" y="1599278"/>
            <a:ext cx="12192000" cy="4792191"/>
          </a:xfrm>
        </p:spPr>
        <p:txBody>
          <a:bodyPr>
            <a:noAutofit/>
          </a:bodyPr>
          <a:lstStyle/>
          <a:p>
            <a:pPr marL="514350" indent="-51435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73735"/>
              </a:buClr>
              <a:buSzPct val="100000"/>
              <a:buFont typeface="+mj-lt"/>
              <a:buAutoNum type="arabicPeriod"/>
              <a:defRPr/>
            </a:pPr>
            <a:r>
              <a:rPr lang="en-US"/>
              <a:t>What are the .NET Assemblies? </a:t>
            </a:r>
            <a:r>
              <a:rPr lang="en-US">
                <a:latin typeface="+mj-lt"/>
              </a:rPr>
              <a:t>Please</a:t>
            </a:r>
            <a:r>
              <a:rPr lang="en-US"/>
              <a:t> describe the structure of .NET Assemblies</a:t>
            </a:r>
            <a:endParaRPr lang="en-US" dirty="0"/>
          </a:p>
          <a:p>
            <a:pPr marL="514350" indent="-51435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73735"/>
              </a:buClr>
              <a:buSzPct val="100000"/>
              <a:buFont typeface="+mj-lt"/>
              <a:buAutoNum type="arabicPeriod"/>
              <a:defRPr/>
            </a:pPr>
            <a:r>
              <a:rPr lang="en-US"/>
              <a:t>What is the role of the Assemblies in the application development?</a:t>
            </a:r>
            <a:endParaRPr lang="en-US" dirty="0"/>
          </a:p>
          <a:p>
            <a:pPr marL="514350" indent="-51435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73735"/>
              </a:buClr>
              <a:buSzPct val="100000"/>
              <a:buFont typeface="+mj-lt"/>
              <a:buAutoNum type="arabicPeriod"/>
              <a:defRPr/>
            </a:pPr>
            <a:r>
              <a:rPr lang="en-US" dirty="0"/>
              <a:t>How </a:t>
            </a:r>
            <a:r>
              <a:rPr lang="en-US"/>
              <a:t>to secure the Assemblies in the applications? </a:t>
            </a:r>
            <a:r>
              <a:rPr lang="en-US">
                <a:latin typeface="+mj-lt"/>
              </a:rPr>
              <a:t>Please</a:t>
            </a:r>
            <a:r>
              <a:rPr lang="en-US"/>
              <a:t> a demonstration about this</a:t>
            </a:r>
            <a:endParaRPr lang="en-US" dirty="0"/>
          </a:p>
          <a:p>
            <a:pPr marL="514350" indent="-51435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73735"/>
              </a:buClr>
              <a:buSzPct val="100000"/>
              <a:buFont typeface="+mj-lt"/>
              <a:buAutoNum type="arabicPeriod"/>
              <a:defRPr/>
            </a:pPr>
            <a:r>
              <a:rPr lang="en-US"/>
              <a:t>What is the difference between Static and Dynamic Assemblies?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35A-32B4-4028-AAD8-94CFE64C1CBA}" type="datetime1">
              <a:rPr lang="vi-VN" smtClean="0"/>
              <a:t>06/04/2021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87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449" y="2241458"/>
            <a:ext cx="10767527" cy="17743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altLang="ko-KR" sz="4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14: Working with ASP.NET Core Web API</a:t>
            </a:r>
            <a:endParaRPr lang="en-US" sz="4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639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-55986" y="1427217"/>
            <a:ext cx="12173341" cy="5029573"/>
          </a:xfrm>
        </p:spPr>
        <p:txBody>
          <a:bodyPr>
            <a:noAutofit/>
          </a:bodyPr>
          <a:lstStyle/>
          <a:p>
            <a:pPr marL="514350" indent="-5143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100000"/>
              <a:buFont typeface="+mj-lt"/>
              <a:buAutoNum type="arabicPeriod"/>
              <a:defRPr/>
            </a:pPr>
            <a:r>
              <a:rPr lang="en-US">
                <a:latin typeface="+mj-lt"/>
              </a:rPr>
              <a:t>What is the RESTful Service?</a:t>
            </a:r>
            <a:endParaRPr lang="en-US" dirty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100000"/>
              <a:buFont typeface="+mj-lt"/>
              <a:buAutoNum type="arabicPeriod"/>
              <a:defRPr/>
            </a:pPr>
            <a:r>
              <a:rPr lang="en-US">
                <a:latin typeface="+mj-lt"/>
              </a:rPr>
              <a:t>Why we must use the </a:t>
            </a:r>
            <a:r>
              <a:rPr lang="en-US"/>
              <a:t>RESTful Service?</a:t>
            </a:r>
            <a:endParaRPr lang="en-US" dirty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100000"/>
              <a:buFont typeface="+mj-lt"/>
              <a:buAutoNum type="arabicPeriod"/>
              <a:defRPr/>
            </a:pPr>
            <a:r>
              <a:rPr lang="en-US">
                <a:latin typeface="+mj-lt"/>
              </a:rPr>
              <a:t>Which technologies in .NET that support the development of RESTful Service application? Please indicate the characteristics of each technology</a:t>
            </a:r>
          </a:p>
          <a:p>
            <a:pPr marL="514350" indent="-5143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100000"/>
              <a:buFont typeface="+mj-lt"/>
              <a:buAutoNum type="arabicPeriod"/>
              <a:defRPr/>
            </a:pPr>
            <a:r>
              <a:rPr lang="en-US">
                <a:latin typeface="+mj-lt"/>
              </a:rPr>
              <a:t>What is the relationship between </a:t>
            </a:r>
            <a:r>
              <a:rPr lang="en-US"/>
              <a:t>RESTful Service </a:t>
            </a:r>
            <a:r>
              <a:rPr lang="en-US">
                <a:latin typeface="+mj-lt"/>
              </a:rPr>
              <a:t>and Microservices Architectures?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25C5-B2EF-4E6F-A1DB-F1803A7D3906}" type="datetime1">
              <a:rPr lang="vi-VN" smtClean="0"/>
              <a:t>06/04/2021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F4CF894-DF41-408A-9951-C83FCE9F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194" y="758480"/>
            <a:ext cx="11848499" cy="709226"/>
          </a:xfrm>
        </p:spPr>
        <p:txBody>
          <a:bodyPr>
            <a:normAutofit fontScale="90000"/>
          </a:bodyPr>
          <a:lstStyle/>
          <a:p>
            <a:r>
              <a:rPr lang="en-US" sz="4000" b="1"/>
              <a:t>Chapter 14: Working with ASP.NET Core Web API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199</Words>
  <Application>Microsoft Office PowerPoint</Application>
  <PresentationFormat>Widescreen</PresentationFormat>
  <Paragraphs>25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The Sample Topics of Constructivism</vt:lpstr>
      <vt:lpstr>Chapter 05: Design Pattern in .NET</vt:lpstr>
      <vt:lpstr>Design Pattern in .NET</vt:lpstr>
      <vt:lpstr>Chapter 08: Introduction to Assemblies .NET</vt:lpstr>
      <vt:lpstr>Assemblies .NET (.NET 5)</vt:lpstr>
      <vt:lpstr>Chapter 14: Working with ASP.NET Core Web API</vt:lpstr>
      <vt:lpstr>Chapter 14: Working with ASP.NET Core Web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Kiem Ho Hoan</cp:lastModifiedBy>
  <cp:revision>80</cp:revision>
  <dcterms:created xsi:type="dcterms:W3CDTF">2021-01-25T08:25:31Z</dcterms:created>
  <dcterms:modified xsi:type="dcterms:W3CDTF">2021-04-06T02:13:29Z</dcterms:modified>
</cp:coreProperties>
</file>