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81" r:id="rId5"/>
    <p:sldId id="280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fyDiI/Dg1PpSInV/hDqQaunPK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6D5501-36FF-450F-BBC3-81337345C626}">
  <a:tblStyle styleId="{236D5501-36FF-450F-BBC3-81337345C62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9EA"/>
          </a:solidFill>
        </a:fill>
      </a:tcStyle>
    </a:wholeTbl>
    <a:band1H>
      <a:tcTxStyle/>
      <a:tcStyle>
        <a:tcBdr/>
        <a:fill>
          <a:solidFill>
            <a:srgbClr val="CFD0D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0D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187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35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0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0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0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0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sldNum" idx="12"/>
          </p:nvPr>
        </p:nvSpPr>
        <p:spPr>
          <a:xfrm>
            <a:off x="8554651" y="4795735"/>
            <a:ext cx="589350" cy="27967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0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0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0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0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0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0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0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0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0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9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6" name="Google Shape;106;p2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29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5" name="Google Shape;125;p29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sldNum" idx="12"/>
          </p:nvPr>
        </p:nvSpPr>
        <p:spPr>
          <a:xfrm>
            <a:off x="8706255" y="4795735"/>
            <a:ext cx="437745" cy="27967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sldNum" idx="12"/>
          </p:nvPr>
        </p:nvSpPr>
        <p:spPr>
          <a:xfrm>
            <a:off x="8579797" y="4795735"/>
            <a:ext cx="564204" cy="27967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0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0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0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0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0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0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0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0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0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2"/>
          <p:cNvGrpSpPr/>
          <p:nvPr/>
        </p:nvGrpSpPr>
        <p:grpSpPr>
          <a:xfrm>
            <a:off x="4406400" y="0"/>
            <a:ext cx="4737600" cy="4734760"/>
            <a:chOff x="4406400" y="0"/>
            <a:chExt cx="4737600" cy="4734760"/>
          </a:xfrm>
        </p:grpSpPr>
        <p:sp>
          <p:nvSpPr>
            <p:cNvPr id="28" name="Google Shape;28;p2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2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sldNum" idx="12"/>
          </p:nvPr>
        </p:nvSpPr>
        <p:spPr>
          <a:xfrm>
            <a:off x="8706255" y="4795735"/>
            <a:ext cx="437745" cy="27967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2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9" name="Google Shape;49;p2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8706255" y="4795735"/>
            <a:ext cx="437745" cy="27967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7" name="Google Shape;57;p2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706255" y="4795735"/>
            <a:ext cx="437745" cy="27967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2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3" name="Google Shape;63;p2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706255" y="4795735"/>
            <a:ext cx="437745" cy="27967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6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0" name="Google Shape;70;p26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6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6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6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6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6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6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6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6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6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6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6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6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6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6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26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sldNum" idx="12"/>
          </p:nvPr>
        </p:nvSpPr>
        <p:spPr>
          <a:xfrm>
            <a:off x="8706255" y="4795735"/>
            <a:ext cx="437745" cy="27967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2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2" name="Google Shape;92;p2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27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sldNum" idx="12"/>
          </p:nvPr>
        </p:nvSpPr>
        <p:spPr>
          <a:xfrm>
            <a:off x="8706255" y="4795735"/>
            <a:ext cx="437745" cy="27967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8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0" name="Google Shape;100;p28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8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28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sldNum" idx="12"/>
          </p:nvPr>
        </p:nvSpPr>
        <p:spPr>
          <a:xfrm>
            <a:off x="8706255" y="4795735"/>
            <a:ext cx="437745" cy="27967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8579797" y="4795735"/>
            <a:ext cx="564204" cy="27967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0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0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0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0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0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0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0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0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000" b="1" i="0" u="none" strike="noStrike" cap="non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"/>
          <p:cNvSpPr txBox="1">
            <a:spLocks noGrp="1"/>
          </p:cNvSpPr>
          <p:nvPr>
            <p:ph type="ctrTitle"/>
          </p:nvPr>
        </p:nvSpPr>
        <p:spPr>
          <a:xfrm>
            <a:off x="2862491" y="896899"/>
            <a:ext cx="6011917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4000"/>
              <a:buNone/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Kỹ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thuật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Python - IE221.N11.VB2</a:t>
            </a:r>
            <a:br>
              <a:rPr lang="en-US" sz="18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Báo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cáo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cuối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kỳ</a:t>
            </a:r>
            <a:br>
              <a:rPr lang="en-US" sz="28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dirty="0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ỨNG DỤNG DJANGO ĐỂ PHÁT TRIỂN WEB BÌNH LUẬN PHIM</a:t>
            </a:r>
            <a:endParaRPr sz="2800" dirty="0">
              <a:solidFill>
                <a:srgbClr val="F8EB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 txBox="1">
            <a:spLocks noGrp="1"/>
          </p:cNvSpPr>
          <p:nvPr>
            <p:ph type="subTitle" idx="1"/>
          </p:nvPr>
        </p:nvSpPr>
        <p:spPr>
          <a:xfrm>
            <a:off x="3373821" y="3517144"/>
            <a:ext cx="5106879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Giáo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dẫn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vi-VN" sz="1800" dirty="0">
                <a:latin typeface="Arial"/>
                <a:ea typeface="Arial"/>
                <a:cs typeface="Arial"/>
                <a:sym typeface="Arial"/>
              </a:rPr>
              <a:t>ThS. Nguyễn Thanh Sơn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Sinh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 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Nguyễn Trí Vũ－20521042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 txBox="1">
            <a:spLocks noGrp="1"/>
          </p:cNvSpPr>
          <p:nvPr>
            <p:ph type="sldNum" idx="12"/>
          </p:nvPr>
        </p:nvSpPr>
        <p:spPr>
          <a:xfrm>
            <a:off x="8660523" y="4795735"/>
            <a:ext cx="483477" cy="27967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600"/>
              <a:t>1</a:t>
            </a:fld>
            <a:endParaRPr sz="400"/>
          </a:p>
        </p:txBody>
      </p:sp>
      <p:sp>
        <p:nvSpPr>
          <p:cNvPr id="136" name="Google Shape;136;p1"/>
          <p:cNvSpPr txBox="1"/>
          <p:nvPr/>
        </p:nvSpPr>
        <p:spPr>
          <a:xfrm>
            <a:off x="3256200" y="189363"/>
            <a:ext cx="5224500" cy="70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ĐẠI HỌC QUỐC GIA TP.HỒ CHÍ MINH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TRƯỜNG ĐẠI HỌC CÔNG NGHỆ THÔNG TIN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5191500" y="543131"/>
            <a:ext cx="1353900" cy="80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🙤🙧🙥🙦</a:t>
            </a:r>
            <a:endParaRPr sz="1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6800" y="169250"/>
            <a:ext cx="1134000" cy="9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>
            <a:spLocks noGrp="1"/>
          </p:cNvSpPr>
          <p:nvPr>
            <p:ph type="title"/>
          </p:nvPr>
        </p:nvSpPr>
        <p:spPr>
          <a:xfrm>
            <a:off x="1248637" y="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 dirty="0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Sitemap </a:t>
            </a:r>
            <a:r>
              <a:rPr lang="en-US" sz="3200" dirty="0" err="1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3200" dirty="0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 Website</a:t>
            </a:r>
            <a:endParaRPr sz="3200" dirty="0">
              <a:solidFill>
                <a:srgbClr val="F8EB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 txBox="1">
            <a:spLocks noGrp="1"/>
          </p:cNvSpPr>
          <p:nvPr>
            <p:ph type="sldNum" idx="12"/>
          </p:nvPr>
        </p:nvSpPr>
        <p:spPr>
          <a:xfrm>
            <a:off x="8708065" y="4795735"/>
            <a:ext cx="435936" cy="27967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600"/>
              <a:t>2</a:t>
            </a:fld>
            <a:endParaRPr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74033-C155-BFD2-329F-859DDFDFF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02" y="584494"/>
            <a:ext cx="8005184" cy="45590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1392093" y="10997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460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EBA2"/>
              </a:buClr>
              <a:buSzPct val="100000"/>
            </a:pPr>
            <a:r>
              <a:rPr lang="en-US" sz="3200" dirty="0" err="1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3200" dirty="0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err="1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3200" dirty="0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err="1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3200" dirty="0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 website</a:t>
            </a:r>
            <a:endParaRPr sz="3200" dirty="0">
              <a:solidFill>
                <a:srgbClr val="F8EB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 txBox="1">
            <a:spLocks noGrp="1"/>
          </p:cNvSpPr>
          <p:nvPr>
            <p:ph type="body" idx="1"/>
          </p:nvPr>
        </p:nvSpPr>
        <p:spPr>
          <a:xfrm>
            <a:off x="108983" y="1024070"/>
            <a:ext cx="8926033" cy="340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84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vi-VN" sz="2000" dirty="0">
                <a:latin typeface="Arial"/>
                <a:ea typeface="Arial"/>
                <a:cs typeface="Arial"/>
                <a:sym typeface="Arial"/>
              </a:rPr>
              <a:t>Duyệt tìm thông tin, lọc các phim</a:t>
            </a:r>
          </a:p>
          <a:p>
            <a:pPr marL="914400" lvl="1" indent="-2984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vi-VN" sz="2000" dirty="0">
                <a:latin typeface="Arial"/>
                <a:ea typeface="Arial"/>
                <a:cs typeface="Arial"/>
                <a:sym typeface="Arial"/>
              </a:rPr>
              <a:t>Tạo tài khoản, đăng ký, đăng nhập, đăng xuất, khởi động lại mật khẩu, đổi mật khẩu</a:t>
            </a:r>
          </a:p>
          <a:p>
            <a:pPr marL="914400" lvl="1" indent="-2984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vi-VN" sz="2000" dirty="0">
                <a:latin typeface="Arial"/>
                <a:ea typeface="Arial"/>
                <a:cs typeface="Arial"/>
                <a:sym typeface="Arial"/>
              </a:rPr>
              <a:t>Viết các bài đánh giá phim và cho điểm. Cho phép chỉnh sửa,  xóa bài đánh giá</a:t>
            </a:r>
          </a:p>
          <a:p>
            <a:pPr marL="914400" lvl="1" indent="-2984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vi-VN" sz="2000" dirty="0">
                <a:latin typeface="Arial"/>
                <a:ea typeface="Arial"/>
                <a:cs typeface="Arial"/>
                <a:sym typeface="Arial"/>
              </a:rPr>
              <a:t>Lưu lại / bỏ lưu các bộ phim yêu thích</a:t>
            </a:r>
          </a:p>
          <a:p>
            <a:pPr marL="914400" lvl="1" indent="-2984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vi-VN" sz="2000" dirty="0">
                <a:latin typeface="Arial"/>
                <a:ea typeface="Arial"/>
                <a:cs typeface="Arial"/>
                <a:sym typeface="Arial"/>
              </a:rPr>
              <a:t>Tạo danh sách các bộ phim. Chỉnh sửa tên và mô tả danh sách. Tìm, thêm và xóa phim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danh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sách</a:t>
            </a:r>
            <a:endParaRPr lang="vi-VN" sz="2000" dirty="0">
              <a:latin typeface="Arial"/>
              <a:ea typeface="Arial"/>
              <a:cs typeface="Arial"/>
              <a:sym typeface="Arial"/>
            </a:endParaRPr>
          </a:p>
          <a:p>
            <a:pPr marL="14605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 txBox="1">
            <a:spLocks noGrp="1"/>
          </p:cNvSpPr>
          <p:nvPr>
            <p:ph type="sldNum" idx="12"/>
          </p:nvPr>
        </p:nvSpPr>
        <p:spPr>
          <a:xfrm>
            <a:off x="8708065" y="4795735"/>
            <a:ext cx="435936" cy="27967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600"/>
              <a:t>3</a:t>
            </a:fld>
            <a:endParaRPr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845556" y="1854687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460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EBA2"/>
              </a:buClr>
              <a:buSzPct val="100000"/>
            </a:pPr>
            <a:r>
              <a:rPr lang="en-US" sz="3200" dirty="0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Demo website</a:t>
            </a:r>
            <a:endParaRPr sz="3200" dirty="0">
              <a:solidFill>
                <a:srgbClr val="F8EB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 txBox="1">
            <a:spLocks noGrp="1"/>
          </p:cNvSpPr>
          <p:nvPr>
            <p:ph type="sldNum" idx="12"/>
          </p:nvPr>
        </p:nvSpPr>
        <p:spPr>
          <a:xfrm>
            <a:off x="8708065" y="4795735"/>
            <a:ext cx="435936" cy="27967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600"/>
              <a:t>4</a:t>
            </a:fld>
            <a:endParaRPr sz="1600"/>
          </a:p>
        </p:txBody>
      </p:sp>
    </p:spTree>
    <p:extLst>
      <p:ext uri="{BB962C8B-B14F-4D97-AF65-F5344CB8AC3E}">
        <p14:creationId xmlns:p14="http://schemas.microsoft.com/office/powerpoint/2010/main" val="43679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>
            <a:spLocks noGrp="1"/>
          </p:cNvSpPr>
          <p:nvPr>
            <p:ph type="sldNum" idx="12"/>
          </p:nvPr>
        </p:nvSpPr>
        <p:spPr>
          <a:xfrm>
            <a:off x="8708065" y="4795735"/>
            <a:ext cx="435936" cy="27967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600"/>
              <a:t>5</a:t>
            </a:fld>
            <a:endParaRPr sz="1600"/>
          </a:p>
        </p:txBody>
      </p:sp>
      <p:sp>
        <p:nvSpPr>
          <p:cNvPr id="318" name="Google Shape;318;p39"/>
          <p:cNvSpPr txBox="1">
            <a:spLocks noGrp="1"/>
          </p:cNvSpPr>
          <p:nvPr>
            <p:ph type="body" idx="1"/>
          </p:nvPr>
        </p:nvSpPr>
        <p:spPr>
          <a:xfrm>
            <a:off x="1005158" y="735724"/>
            <a:ext cx="7582178" cy="2460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4605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9279"/>
              <a:buNone/>
            </a:pPr>
            <a:r>
              <a:rPr lang="en-US" sz="4800" dirty="0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Xin </a:t>
            </a:r>
            <a:r>
              <a:rPr lang="en-US" sz="4800" dirty="0" err="1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cảm</a:t>
            </a:r>
            <a:r>
              <a:rPr lang="en-US" sz="4800" dirty="0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dirty="0" err="1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ơn</a:t>
            </a:r>
            <a:r>
              <a:rPr lang="en-US" sz="4800" dirty="0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dirty="0" err="1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mọi</a:t>
            </a:r>
            <a:r>
              <a:rPr lang="en-US" sz="4800" dirty="0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dirty="0" err="1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người</a:t>
            </a:r>
            <a:r>
              <a:rPr lang="en-US" sz="4800" dirty="0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dirty="0" err="1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đã</a:t>
            </a:r>
            <a:r>
              <a:rPr lang="en-US" sz="4800" dirty="0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dirty="0" err="1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chú</a:t>
            </a:r>
            <a:r>
              <a:rPr lang="en-US" sz="4800" dirty="0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 ý </a:t>
            </a:r>
            <a:r>
              <a:rPr lang="en-US" sz="4800" dirty="0" err="1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lắng</a:t>
            </a:r>
            <a:r>
              <a:rPr lang="en-US" sz="4800" dirty="0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dirty="0" err="1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nghe</a:t>
            </a:r>
            <a:r>
              <a:rPr lang="en-US" sz="4800" dirty="0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dirty="0" err="1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bài</a:t>
            </a:r>
            <a:r>
              <a:rPr lang="en-US" sz="4800" dirty="0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dirty="0" err="1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thuyết</a:t>
            </a:r>
            <a:r>
              <a:rPr lang="en-US" sz="4800" dirty="0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dirty="0" err="1">
                <a:solidFill>
                  <a:srgbClr val="F8EBA2"/>
                </a:solidFill>
                <a:latin typeface="Arial"/>
                <a:ea typeface="Arial"/>
                <a:cs typeface="Arial"/>
                <a:sym typeface="Arial"/>
              </a:rPr>
              <a:t>trình</a:t>
            </a:r>
            <a:endParaRPr sz="4800" dirty="0">
              <a:solidFill>
                <a:srgbClr val="F8EB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175</Words>
  <Application>Microsoft Office PowerPoint</Application>
  <PresentationFormat>On-screen Show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Courier New</vt:lpstr>
      <vt:lpstr>Lato</vt:lpstr>
      <vt:lpstr>Arial</vt:lpstr>
      <vt:lpstr>Montserrat</vt:lpstr>
      <vt:lpstr>Focus</vt:lpstr>
      <vt:lpstr>Kỹ thuật lập trình Python - IE221.N11.VB2 Báo cáo cuối kỳ ỨNG DỤNG DJANGO ĐỂ PHÁT TRIỂN WEB BÌNH LUẬN PHIM</vt:lpstr>
      <vt:lpstr>Sitemap của Website</vt:lpstr>
      <vt:lpstr>Chức năng của website</vt:lpstr>
      <vt:lpstr>Demo website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thuật lập trình Python - IE221.N11.VB2 Báo cáo cuối kỳ ỨNG DỤNG DJANGO ĐỂ PHÁT TRIỂN WEB BÌNH LUẬN PHIM</dc:title>
  <cp:lastModifiedBy>Nguyễn Trí Vũ</cp:lastModifiedBy>
  <cp:revision>4</cp:revision>
  <dcterms:modified xsi:type="dcterms:W3CDTF">2023-01-11T11:50:26Z</dcterms:modified>
</cp:coreProperties>
</file>