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BA495-798E-4ED4-B439-D74ABD8DEF85}" v="2" dt="2025-08-07T09:47:45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涼太 西本" userId="0b1cd63bf236587b" providerId="LiveId" clId="{647BA495-798E-4ED4-B439-D74ABD8DEF85}"/>
    <pc:docChg chg="undo custSel addSld modSld">
      <pc:chgData name="涼太 西本" userId="0b1cd63bf236587b" providerId="LiveId" clId="{647BA495-798E-4ED4-B439-D74ABD8DEF85}" dt="2025-08-07T09:48:06.650" v="17" actId="207"/>
      <pc:docMkLst>
        <pc:docMk/>
      </pc:docMkLst>
      <pc:sldChg chg="modSp mod">
        <pc:chgData name="涼太 西本" userId="0b1cd63bf236587b" providerId="LiveId" clId="{647BA495-798E-4ED4-B439-D74ABD8DEF85}" dt="2025-08-06T06:43:06.220" v="6" actId="1076"/>
        <pc:sldMkLst>
          <pc:docMk/>
          <pc:sldMk cId="3733181958" sldId="260"/>
        </pc:sldMkLst>
        <pc:picChg chg="mod">
          <ac:chgData name="涼太 西本" userId="0b1cd63bf236587b" providerId="LiveId" clId="{647BA495-798E-4ED4-B439-D74ABD8DEF85}" dt="2025-08-06T06:43:06.220" v="6" actId="1076"/>
          <ac:picMkLst>
            <pc:docMk/>
            <pc:sldMk cId="3733181958" sldId="260"/>
            <ac:picMk id="15" creationId="{9C6BCB76-6821-331A-A937-66C02635CB69}"/>
          </ac:picMkLst>
        </pc:picChg>
      </pc:sldChg>
      <pc:sldChg chg="addSp modSp new mod">
        <pc:chgData name="涼太 西本" userId="0b1cd63bf236587b" providerId="LiveId" clId="{647BA495-798E-4ED4-B439-D74ABD8DEF85}" dt="2025-08-07T09:48:06.650" v="17" actId="207"/>
        <pc:sldMkLst>
          <pc:docMk/>
          <pc:sldMk cId="3350665097" sldId="261"/>
        </pc:sldMkLst>
        <pc:spChg chg="add mod">
          <ac:chgData name="涼太 西本" userId="0b1cd63bf236587b" providerId="LiveId" clId="{647BA495-798E-4ED4-B439-D74ABD8DEF85}" dt="2025-08-07T09:47:40.700" v="11" actId="1076"/>
          <ac:spMkLst>
            <pc:docMk/>
            <pc:sldMk cId="3350665097" sldId="261"/>
            <ac:spMk id="2" creationId="{393B71CD-357F-87A8-A8DE-DAAAAA9403D1}"/>
          </ac:spMkLst>
        </pc:spChg>
        <pc:spChg chg="add mod">
          <ac:chgData name="涼太 西本" userId="0b1cd63bf236587b" providerId="LiveId" clId="{647BA495-798E-4ED4-B439-D74ABD8DEF85}" dt="2025-08-07T09:47:58.284" v="16" actId="207"/>
          <ac:spMkLst>
            <pc:docMk/>
            <pc:sldMk cId="3350665097" sldId="261"/>
            <ac:spMk id="3" creationId="{25982358-588F-4E2A-4B41-6841AB8A988D}"/>
          </ac:spMkLst>
        </pc:spChg>
        <pc:spChg chg="add mod">
          <ac:chgData name="涼太 西本" userId="0b1cd63bf236587b" providerId="LiveId" clId="{647BA495-798E-4ED4-B439-D74ABD8DEF85}" dt="2025-08-07T09:48:06.650" v="17" actId="207"/>
          <ac:spMkLst>
            <pc:docMk/>
            <pc:sldMk cId="3350665097" sldId="261"/>
            <ac:spMk id="4" creationId="{02166E9E-B559-8277-918D-88E93FB57D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E1124-150B-9F43-8651-DFA684B4A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5A8B72-1447-289C-D453-8900F81F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B5227-FD2B-34E3-9CEB-42AA77A6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0B3A2-6C00-9E7B-20B3-5BF94C0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3ACE8-F1F0-A6F8-6A86-21BDED9A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3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EC716-BE21-B777-2A60-5F3BE236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B7602C-A56A-AC12-C106-FF6D2F9D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5C5E6-CFA2-EEAE-5468-5C4C9F28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F80EC-90B7-AC3D-782C-511A5750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B87AB-B0FD-A2BC-BF00-0312A31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6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931D4-755E-C957-D700-D04A6FEF4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2B4CB-833A-0B83-CEA2-F0829E40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39EBF-2621-8F0D-6237-22A481EB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35E5F-CCF2-4F93-D318-E08001F7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CFD6E-07CE-4571-B076-64AC3DE6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4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5586F-0505-770F-33DD-11DB03F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7C9F8-D4FD-4CC2-EBE7-D3CE8867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38C72-F77F-479D-572F-0300DA5C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9C039-C6AD-4B49-7E97-1EA175A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4F16F-4F6F-BCC0-B7EE-1222366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6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411C0-9E4B-80BC-8FA7-43EB5261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478A4-F13D-5F13-0203-88CF6EE2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D33C2-BB9A-8C42-6845-573E4D82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01670-B764-7637-3796-53B1CDC7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1541A-8FBC-9559-9F25-7D08AE2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19A73-EC73-BE05-21DA-7D5F8668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BAC6B-D5E1-6AA2-A2D1-20888DFE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E75171-9492-4E8D-D57F-00E7F5EE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32EAB-589B-2449-F141-88E1ABE0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DDEE7F-80D1-1620-7A2E-EA8477F9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E7C96C-A4DF-AE77-22DA-C0E349E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D8D8-A0E7-F281-331E-EE39C4E1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6EFA7C-CF42-409C-3BC8-6FAFD0EA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3A81BB-6BB1-234C-A417-D91564DC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5FF39-5B47-3F3C-E9AC-20BC75EB8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1C14C-54D4-A740-D6CA-A44E543E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72CEE6-ABAE-2CB6-8D28-98E08D6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6639A3-B1DB-3EA8-2D4A-3EB88F9D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6A5751-3233-8A49-595B-C43FB47A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F3D8E-D5AB-7AE8-85BD-296EF3C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705A8-3565-5A51-6783-62624EE1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DDAED8-A835-1105-E15D-97A14507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A05B50-2DF7-AF64-35FB-F0A33A32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2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BC61AC-FB4B-0514-3B0B-FAC31DA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D3F6DE-819F-C263-76A0-A52CE923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3A6C27-1107-0BE1-771F-40E60938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E9F06-1976-F25B-D7C2-F811D2F6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ED18-B969-5B18-60E0-EC6A6B4B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2BE67-DB02-AC2C-D4F5-040831BB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4EB34-EE3B-D7D2-B8C0-3AA159DA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FDA329-3193-3CEC-377D-6BE2CFD8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111E0-E4EF-9144-13AA-B2074A2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FB4E3-BB7A-8352-53F0-592A8BBF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FF5746-02BC-0823-AA64-040AE1249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0CF0A7-DBDE-887B-2F45-F8F6AF86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80770-2E0A-8275-41BD-FE0548B0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41916A-4F2E-3366-9E36-94B9802E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E78FBB-4166-B989-EA9F-792D0480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3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18C8E9-29FD-FCF0-F3AD-4F23206C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34EBD-01EB-F2E1-B5F5-F3E7BACC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EE17F-00EF-12EA-6E2B-931003AC4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8613D-A1CB-470B-ACF1-AA8096EE4FDE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60599-BB4D-4DB8-4326-B3A2F3C4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6A9C2-09AB-5D3F-2856-A7A30C75C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Japan_at_the_2016_Asian_Beach_Gam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ーアイコン Free Icons – 言語 Language – everyday icons">
            <a:extLst>
              <a:ext uri="{FF2B5EF4-FFF2-40B4-BE49-F238E27FC236}">
                <a16:creationId xmlns:a16="http://schemas.microsoft.com/office/drawing/2014/main" id="{7B32CC1D-522F-588E-F0DF-8AA4AB5C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63" y="1041886"/>
            <a:ext cx="1702776" cy="170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BF56B-8D25-6195-F55D-462E70387170}"/>
              </a:ext>
            </a:extLst>
          </p:cNvPr>
          <p:cNvSpPr txBox="1"/>
          <p:nvPr/>
        </p:nvSpPr>
        <p:spPr>
          <a:xfrm>
            <a:off x="4018085" y="1231555"/>
            <a:ext cx="487665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8000" b="1" dirty="0"/>
              <a:t>Language</a:t>
            </a:r>
            <a:endParaRPr kumimoji="1" lang="ja-JP" altLang="en-US" sz="8000" b="1" dirty="0"/>
          </a:p>
        </p:txBody>
      </p:sp>
      <p:pic>
        <p:nvPicPr>
          <p:cNvPr id="4" name="図 3" descr="図形, 円&#10;&#10;AI 生成コンテンツは誤りを含む可能性があります。">
            <a:extLst>
              <a:ext uri="{FF2B5EF4-FFF2-40B4-BE49-F238E27FC236}">
                <a16:creationId xmlns:a16="http://schemas.microsoft.com/office/drawing/2014/main" id="{30A38AB1-7EF0-2AB4-DB93-53B40A8D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3585" y="3457163"/>
            <a:ext cx="2007576" cy="13383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DAF12-074A-A21B-20B1-1816F4018C17}"/>
              </a:ext>
            </a:extLst>
          </p:cNvPr>
          <p:cNvSpPr txBox="1"/>
          <p:nvPr/>
        </p:nvSpPr>
        <p:spPr>
          <a:xfrm>
            <a:off x="4311161" y="3472108"/>
            <a:ext cx="13322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8000" b="1" dirty="0"/>
              <a:t>JA</a:t>
            </a:r>
            <a:endParaRPr kumimoji="1" lang="ja-JP" altLang="en-US" sz="8000" b="1" dirty="0"/>
          </a:p>
        </p:txBody>
      </p:sp>
      <p:pic>
        <p:nvPicPr>
          <p:cNvPr id="1028" name="Picture 4" descr="ベトナムの国旗 | 地図に使えるフリー素材">
            <a:extLst>
              <a:ext uri="{FF2B5EF4-FFF2-40B4-BE49-F238E27FC236}">
                <a16:creationId xmlns:a16="http://schemas.microsoft.com/office/drawing/2014/main" id="{03A4C15F-CD9D-5E95-0825-3E9F31D8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13" y="3472108"/>
            <a:ext cx="1985771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198F02-F498-5FED-7D46-DA8BC46B32F4}"/>
              </a:ext>
            </a:extLst>
          </p:cNvPr>
          <p:cNvSpPr txBox="1"/>
          <p:nvPr/>
        </p:nvSpPr>
        <p:spPr>
          <a:xfrm>
            <a:off x="8442184" y="3472108"/>
            <a:ext cx="119455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8000" b="1" dirty="0"/>
              <a:t>VI</a:t>
            </a:r>
            <a:endParaRPr kumimoji="1" lang="ja-JP" altLang="en-US" sz="8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DC0EF-9F57-32A7-BC3E-A92B0588D2AB}"/>
              </a:ext>
            </a:extLst>
          </p:cNvPr>
          <p:cNvSpPr txBox="1"/>
          <p:nvPr/>
        </p:nvSpPr>
        <p:spPr>
          <a:xfrm rot="840613">
            <a:off x="6306063" y="3775227"/>
            <a:ext cx="3959612" cy="646331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 dirty="0">
                <a:solidFill>
                  <a:schemeClr val="bg1"/>
                </a:solidFill>
              </a:rPr>
              <a:t>Coming Soon…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982430B-D1B5-095A-F4DB-DB5189741C5C}"/>
              </a:ext>
            </a:extLst>
          </p:cNvPr>
          <p:cNvSpPr>
            <a:spLocks noChangeAspect="1"/>
          </p:cNvSpPr>
          <p:nvPr/>
        </p:nvSpPr>
        <p:spPr>
          <a:xfrm>
            <a:off x="5575115" y="3516057"/>
            <a:ext cx="616226" cy="6162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745C906-C8E1-29CE-A12D-85B4924A054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207367" y="4042039"/>
            <a:ext cx="457992" cy="428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グラフィックス 6" descr="トウモロコシ 枠線">
            <a:extLst>
              <a:ext uri="{FF2B5EF4-FFF2-40B4-BE49-F238E27FC236}">
                <a16:creationId xmlns:a16="http://schemas.microsoft.com/office/drawing/2014/main" id="{575AFBCB-001B-676F-3812-F2ACE09D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4032" y="2740758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トウモロコシ 単色塗りつぶし">
            <a:extLst>
              <a:ext uri="{FF2B5EF4-FFF2-40B4-BE49-F238E27FC236}">
                <a16:creationId xmlns:a16="http://schemas.microsoft.com/office/drawing/2014/main" id="{05F8216E-68F3-E9BD-EE1C-330A91D86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941" y="2514600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シャーレ 単色塗りつぶし">
            <a:extLst>
              <a:ext uri="{FF2B5EF4-FFF2-40B4-BE49-F238E27FC236}">
                <a16:creationId xmlns:a16="http://schemas.microsoft.com/office/drawing/2014/main" id="{AF5DDE71-BC58-B275-5D42-557930D2C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6465" y="3470107"/>
            <a:ext cx="809725" cy="809725"/>
          </a:xfrm>
          <a:prstGeom prst="rect">
            <a:avLst/>
          </a:prstGeom>
        </p:spPr>
      </p:pic>
      <p:pic>
        <p:nvPicPr>
          <p:cNvPr id="13" name="グラフィックス 12" descr="シャーレ 枠線">
            <a:extLst>
              <a:ext uri="{FF2B5EF4-FFF2-40B4-BE49-F238E27FC236}">
                <a16:creationId xmlns:a16="http://schemas.microsoft.com/office/drawing/2014/main" id="{192D8E26-5E9B-CC21-CEA1-18FDA1635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3110" y="374968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テーブル セッティング 単色塗りつぶし">
            <a:extLst>
              <a:ext uri="{FF2B5EF4-FFF2-40B4-BE49-F238E27FC236}">
                <a16:creationId xmlns:a16="http://schemas.microsoft.com/office/drawing/2014/main" id="{9C6BCB76-6821-331A-A937-66C02635CB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4783" y="2555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E02700-E247-BCC5-FF57-30E9AEC88651}"/>
              </a:ext>
            </a:extLst>
          </p:cNvPr>
          <p:cNvGrpSpPr/>
          <p:nvPr/>
        </p:nvGrpSpPr>
        <p:grpSpPr>
          <a:xfrm>
            <a:off x="2836719" y="1127934"/>
            <a:ext cx="3167747" cy="3167747"/>
            <a:chOff x="2836719" y="1127934"/>
            <a:chExt cx="3167747" cy="3167747"/>
          </a:xfrm>
        </p:grpSpPr>
        <p:pic>
          <p:nvPicPr>
            <p:cNvPr id="13" name="グラフィックス 12" descr="コック帽 枠線">
              <a:extLst>
                <a:ext uri="{FF2B5EF4-FFF2-40B4-BE49-F238E27FC236}">
                  <a16:creationId xmlns:a16="http://schemas.microsoft.com/office/drawing/2014/main" id="{9F470041-5925-28E8-BCCC-B8377CFF3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6719" y="1127934"/>
              <a:ext cx="3167747" cy="3167747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504584E-289E-9122-5268-67977CA946DF}"/>
                </a:ext>
              </a:extLst>
            </p:cNvPr>
            <p:cNvSpPr txBox="1"/>
            <p:nvPr/>
          </p:nvSpPr>
          <p:spPr>
            <a:xfrm>
              <a:off x="3790451" y="2576724"/>
              <a:ext cx="1260281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40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CMM</a:t>
              </a:r>
              <a:endParaRPr kumimoji="1" lang="ja-JP" altLang="en-US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3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コック帽 枠線">
            <a:extLst>
              <a:ext uri="{FF2B5EF4-FFF2-40B4-BE49-F238E27FC236}">
                <a16:creationId xmlns:a16="http://schemas.microsoft.com/office/drawing/2014/main" id="{593C53A2-78C7-4355-0F14-04122A730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9955" y="743470"/>
            <a:ext cx="3167747" cy="31677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FC5C07-A48E-DBE0-49DB-9FC1E3B895CF}"/>
              </a:ext>
            </a:extLst>
          </p:cNvPr>
          <p:cNvSpPr txBox="1"/>
          <p:nvPr/>
        </p:nvSpPr>
        <p:spPr>
          <a:xfrm>
            <a:off x="7863687" y="2192260"/>
            <a:ext cx="126028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CMM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25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3B71CD-357F-87A8-A8DE-DAAAAA9403D1}"/>
              </a:ext>
            </a:extLst>
          </p:cNvPr>
          <p:cNvSpPr/>
          <p:nvPr/>
        </p:nvSpPr>
        <p:spPr>
          <a:xfrm>
            <a:off x="4029834" y="2971800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982358-588F-4E2A-4B41-6841AB8A988D}"/>
              </a:ext>
            </a:extLst>
          </p:cNvPr>
          <p:cNvSpPr/>
          <p:nvPr/>
        </p:nvSpPr>
        <p:spPr>
          <a:xfrm>
            <a:off x="4944234" y="2971800"/>
            <a:ext cx="914400" cy="914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166E9E-B559-8277-918D-88E93FB57D82}"/>
              </a:ext>
            </a:extLst>
          </p:cNvPr>
          <p:cNvSpPr/>
          <p:nvPr/>
        </p:nvSpPr>
        <p:spPr>
          <a:xfrm>
            <a:off x="5858634" y="2971800"/>
            <a:ext cx="914400" cy="91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66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メイリオ&amp;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</Words>
  <Application>Microsoft Office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HGP創英角ﾎﾟｯﾌﾟ体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矢向　圭悟</dc:creator>
  <cp:lastModifiedBy>涼太 西本</cp:lastModifiedBy>
  <cp:revision>4</cp:revision>
  <dcterms:created xsi:type="dcterms:W3CDTF">2025-08-05T02:29:36Z</dcterms:created>
  <dcterms:modified xsi:type="dcterms:W3CDTF">2025-08-07T09:48:06Z</dcterms:modified>
</cp:coreProperties>
</file>