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e9980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fe9980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fe99803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fe99803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e99803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e99803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2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0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What is REST API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373" y="2571750"/>
            <a:ext cx="491157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675" y="1008974"/>
            <a:ext cx="1600200" cy="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8049" y="623725"/>
            <a:ext cx="643526" cy="82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550" y="1906674"/>
            <a:ext cx="1250975" cy="5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0750" y="1693150"/>
            <a:ext cx="760825" cy="7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50" y="633600"/>
            <a:ext cx="4396624" cy="2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150" y="3447323"/>
            <a:ext cx="7356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8848" y="3173024"/>
            <a:ext cx="725299" cy="7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3648" y="4202950"/>
            <a:ext cx="2199767" cy="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9450" y="3401625"/>
            <a:ext cx="1339051" cy="7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0" y="0"/>
            <a:ext cx="91440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API Request Types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77" y="1052150"/>
            <a:ext cx="5734900" cy="3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053050" y="4413675"/>
            <a:ext cx="569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fortaa"/>
                <a:ea typeface="Comfortaa"/>
                <a:cs typeface="Comfortaa"/>
                <a:sym typeface="Comfortaa"/>
              </a:rPr>
              <a:t>https://developer.mozilla.org/en-US/docs/Web/HTTP/Methods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0" y="0"/>
            <a:ext cx="91440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API Response Types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0" y="721225"/>
            <a:ext cx="4574569" cy="43574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179775" y="2114550"/>
            <a:ext cx="39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https://openweathermap.org/api/one-call-api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183475" y="2592925"/>
            <a:ext cx="3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mfortaa"/>
                <a:ea typeface="Comfortaa"/>
                <a:cs typeface="Comfortaa"/>
                <a:sym typeface="Comfortaa"/>
              </a:rPr>
              <a:t>https://developer.mozilla.org/en-US/docs/Web/HTTP/Status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0" y="0"/>
            <a:ext cx="91440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What is FastAPI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89" y="1159900"/>
            <a:ext cx="6521225" cy="38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