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95" r:id="rId5"/>
    <p:sldId id="296" r:id="rId6"/>
    <p:sldId id="298" r:id="rId7"/>
    <p:sldId id="307" r:id="rId8"/>
    <p:sldId id="299" r:id="rId9"/>
    <p:sldId id="300" r:id="rId10"/>
    <p:sldId id="302" r:id="rId11"/>
    <p:sldId id="303" r:id="rId12"/>
    <p:sldId id="304" r:id="rId13"/>
    <p:sldId id="305" r:id="rId14"/>
    <p:sldId id="306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6FB9D7"/>
    <a:srgbClr val="808080"/>
    <a:srgbClr val="969696"/>
    <a:srgbClr val="FF7F00"/>
    <a:srgbClr val="333333"/>
    <a:srgbClr val="EC2C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60"/>
  </p:normalViewPr>
  <p:slideViewPr>
    <p:cSldViewPr>
      <p:cViewPr varScale="1">
        <p:scale>
          <a:sx n="72" d="100"/>
          <a:sy n="72" d="100"/>
        </p:scale>
        <p:origin x="1296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7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64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99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78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26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65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14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97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47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41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79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52887" y="4034632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29150" y="3505200"/>
            <a:ext cx="4129088" cy="457200"/>
          </a:xfrm>
        </p:spPr>
        <p:txBody>
          <a:bodyPr/>
          <a:lstStyle>
            <a:lvl1pPr marL="0" indent="0" algn="dist">
              <a:buFontTx/>
              <a:buNone/>
              <a:defRPr sz="2000" b="1">
                <a:solidFill>
                  <a:srgbClr val="777777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4B4B975-FFD3-492F-80D6-2F8E30D6D49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CA23AF-8439-4E49-8DEE-3A6D10B9B6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8438"/>
            <a:ext cx="2057400" cy="5927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8438"/>
            <a:ext cx="6019800" cy="59277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A6B850-CA7D-4539-850B-59DC779D80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83325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12829-49E3-4E17-B3A1-69417714C48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6200" y="6738143"/>
            <a:ext cx="1676400" cy="1127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83325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53330E-6C32-4BFE-8810-01D51B7355A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6200" y="6738143"/>
            <a:ext cx="1676400" cy="1127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B6DCF0-D2CB-4FE5-BA28-8D3CBF35D1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323176-D4F8-40F6-853D-07FA7FED17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06B665-8611-4CB3-9D50-2F866A3C39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C6AB3A-3480-47E4-B19B-DFC9346851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CB35E-5399-4F75-922A-589ECD53FB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/>
        </p:nvGrpSpPr>
        <p:grpSpPr bwMode="auto">
          <a:xfrm>
            <a:off x="142875" y="765175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>
            <a:off x="500063" y="57785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903288" y="198438"/>
            <a:ext cx="6302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283325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283325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283325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844255E-B821-4E9D-B240-8259A4F4463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6180" y="6666424"/>
            <a:ext cx="16914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mtClean="0">
                <a:latin typeface="+mn-lt"/>
              </a:rPr>
              <a:t>http://dichvudanhvanban.com</a:t>
            </a:r>
            <a:endParaRPr lang="en-US" sz="900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362200"/>
            <a:ext cx="7772400" cy="885825"/>
          </a:xfrm>
        </p:spPr>
        <p:txBody>
          <a:bodyPr/>
          <a:lstStyle/>
          <a:p>
            <a:r>
              <a:rPr lang="en-US" sz="4000" dirty="0" smtClean="0"/>
              <a:t>Website </a:t>
            </a:r>
            <a:r>
              <a:rPr lang="en-US" sz="4000" dirty="0" err="1" smtClean="0"/>
              <a:t>quản</a:t>
            </a:r>
            <a:r>
              <a:rPr lang="en-US" sz="4000" dirty="0" smtClean="0"/>
              <a:t> </a:t>
            </a:r>
            <a:r>
              <a:rPr lang="en-US" sz="4000" dirty="0" err="1" smtClean="0"/>
              <a:t>lí</a:t>
            </a:r>
            <a:r>
              <a:rPr lang="en-US" sz="4000" dirty="0" smtClean="0"/>
              <a:t> </a:t>
            </a:r>
            <a:r>
              <a:rPr lang="en-US" sz="4000" dirty="0" err="1" smtClean="0"/>
              <a:t>cây</a:t>
            </a:r>
            <a:r>
              <a:rPr lang="en-US" sz="4000" dirty="0" smtClean="0"/>
              <a:t> </a:t>
            </a:r>
            <a:r>
              <a:rPr lang="en-US" sz="4000" dirty="0" err="1" smtClean="0"/>
              <a:t>phả</a:t>
            </a:r>
            <a:r>
              <a:rPr lang="en-US" sz="4000" dirty="0" smtClean="0"/>
              <a:t> </a:t>
            </a:r>
            <a:r>
              <a:rPr lang="en-US" sz="4000" dirty="0" err="1" smtClean="0"/>
              <a:t>hệ</a:t>
            </a:r>
            <a:r>
              <a:rPr lang="en-US" sz="4000" dirty="0" smtClean="0"/>
              <a:t> </a:t>
            </a:r>
            <a:r>
              <a:rPr lang="en-US" sz="4000" dirty="0" err="1" smtClean="0"/>
              <a:t>các</a:t>
            </a:r>
            <a:r>
              <a:rPr lang="en-US" sz="4000" dirty="0" smtClean="0"/>
              <a:t> </a:t>
            </a:r>
            <a:r>
              <a:rPr lang="en-US" sz="4000" dirty="0" err="1" smtClean="0"/>
              <a:t>dòng</a:t>
            </a:r>
            <a:r>
              <a:rPr lang="en-US" sz="4000" dirty="0" smtClean="0"/>
              <a:t> </a:t>
            </a:r>
            <a:r>
              <a:rPr lang="en-US" sz="4000" dirty="0" err="1" smtClean="0"/>
              <a:t>họ</a:t>
            </a:r>
            <a:endParaRPr lang="en-US" sz="40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752600" y="4572000"/>
            <a:ext cx="6987645" cy="1388534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GVHD: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TS.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ĐẶNG HOÀI PHƯƠNG</a:t>
            </a:r>
            <a:endParaRPr lang="en-US" b="1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Viên:PHAN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QUANG VƯỢNG</a:t>
            </a:r>
            <a:endParaRPr lang="en-US" b="1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MSSV: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102140054</a:t>
            </a:r>
          </a:p>
          <a:p>
            <a:pPr algn="r"/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14T1</a:t>
            </a:r>
            <a:endParaRPr lang="en-US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idx="1"/>
          </p:nvPr>
        </p:nvSpPr>
        <p:spPr bwMode="black">
          <a:xfrm>
            <a:off x="620713" y="1676400"/>
            <a:ext cx="7824787" cy="3346450"/>
          </a:xfrm>
          <a:noFill/>
          <a:ln/>
        </p:spPr>
        <p:txBody>
          <a:bodyPr/>
          <a:lstStyle/>
          <a:p>
            <a:pPr>
              <a:buSzPct val="90000"/>
            </a:pPr>
            <a:r>
              <a:rPr lang="en-US" sz="3000" b="1" dirty="0" err="1" smtClean="0"/>
              <a:t>Mô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hình</a:t>
            </a:r>
            <a:r>
              <a:rPr lang="en-US" sz="3000" b="1" dirty="0" smtClean="0"/>
              <a:t> MVC</a:t>
            </a: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pic>
        <p:nvPicPr>
          <p:cNvPr id="5" name="Picture 4" descr="mvc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514600"/>
            <a:ext cx="3657600" cy="31577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4867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idx="1"/>
          </p:nvPr>
        </p:nvSpPr>
        <p:spPr bwMode="black">
          <a:xfrm>
            <a:off x="1752600" y="3276600"/>
            <a:ext cx="6846887" cy="1066800"/>
          </a:xfrm>
          <a:noFill/>
          <a:ln/>
        </p:spPr>
        <p:txBody>
          <a:bodyPr/>
          <a:lstStyle/>
          <a:p>
            <a:pPr marL="0" indent="0">
              <a:buSzPct val="90000"/>
              <a:buNone/>
            </a:pPr>
            <a:r>
              <a:rPr lang="en-US" sz="3000" b="1" dirty="0" smtClean="0"/>
              <a:t>DEMO KẾT QUẢ TRIỂN KHAI</a:t>
            </a: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511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>
          <a:xfrm>
            <a:off x="903288" y="198438"/>
            <a:ext cx="8240712" cy="1143000"/>
          </a:xfrm>
        </p:spPr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&amp;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hangingPunct="0"/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phả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, </a:t>
            </a:r>
            <a:r>
              <a:rPr lang="en-US" sz="2400" dirty="0" err="1"/>
              <a:t>dòng</a:t>
            </a:r>
            <a:r>
              <a:rPr lang="en-US" sz="2400" dirty="0"/>
              <a:t> </a:t>
            </a:r>
            <a:r>
              <a:rPr lang="en-US" sz="2400" dirty="0" err="1"/>
              <a:t>tộc</a:t>
            </a:r>
            <a:endParaRPr lang="en-US" sz="2400" dirty="0"/>
          </a:p>
          <a:p>
            <a:pPr lvl="0" hangingPunct="0"/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vẽ</a:t>
            </a:r>
            <a:r>
              <a:rPr lang="en-US" sz="2400" dirty="0"/>
              <a:t> </a:t>
            </a:r>
            <a:r>
              <a:rPr lang="en-US" sz="2400" dirty="0" err="1"/>
              <a:t>phả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dòng</a:t>
            </a:r>
            <a:r>
              <a:rPr lang="en-US" sz="2400" dirty="0"/>
              <a:t> </a:t>
            </a:r>
            <a:r>
              <a:rPr lang="en-US" sz="2400" dirty="0" err="1"/>
              <a:t>tộc</a:t>
            </a:r>
            <a:r>
              <a:rPr lang="en-US" sz="2400" dirty="0"/>
              <a:t>,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vẽ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phả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endParaRPr lang="en-US" sz="2400" dirty="0"/>
          </a:p>
          <a:p>
            <a:pPr lvl="0" hangingPunct="0"/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endParaRPr lang="en-US" sz="2400" dirty="0"/>
          </a:p>
          <a:p>
            <a:pPr lvl="0" hangingPunct="0"/>
            <a:r>
              <a:rPr lang="en-US" sz="2400" dirty="0" err="1"/>
              <a:t>Nắm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 frame work Spring boot,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cạnh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cũng</a:t>
            </a:r>
            <a:r>
              <a:rPr lang="en-US" sz="2400" dirty="0"/>
              <a:t> </a:t>
            </a:r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ngôn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 java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ngôn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khai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endParaRPr lang="en-US" sz="2400" dirty="0"/>
          </a:p>
          <a:p>
            <a:pPr lvl="0" hangingPunct="0"/>
            <a:r>
              <a:rPr lang="en-US" sz="2400" dirty="0" err="1"/>
              <a:t>Nắm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cài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mềm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frame work spring boot</a:t>
            </a:r>
          </a:p>
          <a:p>
            <a:pPr lvl="0" hangingPunct="0"/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tổ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1222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>
          <a:xfrm>
            <a:off x="903288" y="198438"/>
            <a:ext cx="8240712" cy="1143000"/>
          </a:xfrm>
        </p:spPr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&amp;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hangingPunct="0"/>
            <a:r>
              <a:rPr lang="en-US" sz="2400" i="1" dirty="0" err="1" smtClean="0"/>
              <a:t>Hạn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chế</a:t>
            </a:r>
            <a:endParaRPr lang="en-US" sz="2400" i="1" dirty="0" smtClean="0"/>
          </a:p>
          <a:p>
            <a:pPr lvl="1" hangingPunct="0"/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lvl="1" hangingPunct="0"/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thật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 lvl="1" hangingPunct="0"/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endParaRPr lang="en-US" dirty="0"/>
          </a:p>
          <a:p>
            <a:pPr lvl="1" hangingPunct="0"/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endParaRPr lang="en-US" dirty="0"/>
          </a:p>
          <a:p>
            <a:pPr lvl="1" hangingPunct="0"/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dạng</a:t>
            </a:r>
            <a:endParaRPr lang="en-US" dirty="0"/>
          </a:p>
          <a:p>
            <a:pPr lvl="1" hangingPunct="0"/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750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667000" y="2057400"/>
            <a:ext cx="6096000" cy="2362200"/>
          </a:xfrm>
        </p:spPr>
        <p:txBody>
          <a:bodyPr/>
          <a:lstStyle/>
          <a:p>
            <a:pPr algn="ctr"/>
            <a:r>
              <a:rPr lang="en-US" sz="3000" dirty="0" err="1" smtClean="0"/>
              <a:t>Chân</a:t>
            </a:r>
            <a:r>
              <a:rPr lang="en-US" sz="3000" dirty="0" smtClean="0"/>
              <a:t> </a:t>
            </a:r>
            <a:r>
              <a:rPr lang="en-US" sz="3000" dirty="0" err="1" smtClean="0"/>
              <a:t>thành</a:t>
            </a:r>
            <a:r>
              <a:rPr lang="en-US" sz="3000" dirty="0" smtClean="0"/>
              <a:t> </a:t>
            </a:r>
            <a:r>
              <a:rPr lang="en-US" sz="3000" dirty="0" err="1" smtClean="0"/>
              <a:t>cảm</a:t>
            </a:r>
            <a:r>
              <a:rPr lang="en-US" sz="3000" dirty="0" smtClean="0"/>
              <a:t> </a:t>
            </a:r>
            <a:r>
              <a:rPr lang="en-US" sz="3000" dirty="0" err="1" smtClean="0"/>
              <a:t>ơn</a:t>
            </a:r>
            <a:r>
              <a:rPr lang="en-US" sz="3000" dirty="0"/>
              <a:t> </a:t>
            </a:r>
            <a:r>
              <a:rPr lang="en-US" sz="3000" dirty="0" err="1" smtClean="0"/>
              <a:t>quý</a:t>
            </a:r>
            <a:r>
              <a:rPr lang="en-US" sz="3000" dirty="0" smtClean="0"/>
              <a:t> </a:t>
            </a:r>
            <a:r>
              <a:rPr lang="en-US" sz="3000" dirty="0" err="1" smtClean="0"/>
              <a:t>thầy</a:t>
            </a:r>
            <a:r>
              <a:rPr lang="en-US" sz="3000" dirty="0" smtClean="0"/>
              <a:t>/</a:t>
            </a:r>
            <a:r>
              <a:rPr lang="en-US" sz="3000" dirty="0" err="1" smtClean="0"/>
              <a:t>cô</a:t>
            </a:r>
            <a:r>
              <a:rPr lang="en-US" sz="3000" dirty="0" smtClean="0"/>
              <a:t> </a:t>
            </a:r>
            <a:r>
              <a:rPr lang="en-US" sz="3000" dirty="0" err="1" smtClean="0"/>
              <a:t>và</a:t>
            </a:r>
            <a:r>
              <a:rPr lang="en-US" sz="3000" dirty="0" smtClean="0"/>
              <a:t> </a:t>
            </a:r>
            <a:r>
              <a:rPr lang="en-US" sz="3000" dirty="0" err="1" smtClean="0"/>
              <a:t>các</a:t>
            </a:r>
            <a:r>
              <a:rPr lang="en-US" sz="3000" dirty="0" smtClean="0"/>
              <a:t> </a:t>
            </a:r>
            <a:r>
              <a:rPr lang="en-US" sz="3000" dirty="0" err="1" smtClean="0"/>
              <a:t>bạn</a:t>
            </a:r>
            <a:r>
              <a:rPr lang="en-US" sz="3000" dirty="0" smtClean="0"/>
              <a:t> </a:t>
            </a:r>
            <a:r>
              <a:rPr lang="en-US" sz="3000" dirty="0" err="1" smtClean="0"/>
              <a:t>đã</a:t>
            </a:r>
            <a:r>
              <a:rPr lang="en-US" sz="3000" dirty="0" smtClean="0"/>
              <a:t> </a:t>
            </a:r>
            <a:r>
              <a:rPr lang="en-US" sz="3000" dirty="0" err="1" smtClean="0"/>
              <a:t>lắng</a:t>
            </a:r>
            <a:r>
              <a:rPr lang="en-US" sz="3000" dirty="0" smtClean="0"/>
              <a:t> </a:t>
            </a:r>
            <a:r>
              <a:rPr lang="en-US" sz="3000" dirty="0" err="1" smtClean="0"/>
              <a:t>nghe</a:t>
            </a:r>
            <a:r>
              <a:rPr lang="en-US" sz="3000" dirty="0" smtClean="0"/>
              <a:t/>
            </a:r>
            <a:br>
              <a:rPr lang="en-US" sz="3000" dirty="0" smtClean="0"/>
            </a:b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2632362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Group 2"/>
          <p:cNvGrpSpPr>
            <a:grpSpLocks/>
          </p:cNvGrpSpPr>
          <p:nvPr/>
        </p:nvGrpSpPr>
        <p:grpSpPr bwMode="auto">
          <a:xfrm>
            <a:off x="1876425" y="2620962"/>
            <a:ext cx="5311775" cy="688975"/>
            <a:chOff x="720" y="1392"/>
            <a:chExt cx="4058" cy="480"/>
          </a:xfrm>
        </p:grpSpPr>
        <p:sp>
          <p:nvSpPr>
            <p:cNvPr id="69635" name="AutoShape 3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36" name="Group 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37" name="AutoShape 5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38" name="AutoShape 6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639" name="Group 7"/>
          <p:cNvGrpSpPr>
            <a:grpSpLocks/>
          </p:cNvGrpSpPr>
          <p:nvPr/>
        </p:nvGrpSpPr>
        <p:grpSpPr bwMode="auto">
          <a:xfrm>
            <a:off x="1876425" y="3486150"/>
            <a:ext cx="5311775" cy="688975"/>
            <a:chOff x="720" y="1392"/>
            <a:chExt cx="4058" cy="480"/>
          </a:xfrm>
        </p:grpSpPr>
        <p:sp>
          <p:nvSpPr>
            <p:cNvPr id="69640" name="AutoShape 8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69641" name="Group 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42" name="AutoShape 10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43" name="AutoShape 11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644" name="Group 12"/>
          <p:cNvGrpSpPr>
            <a:grpSpLocks/>
          </p:cNvGrpSpPr>
          <p:nvPr/>
        </p:nvGrpSpPr>
        <p:grpSpPr bwMode="auto">
          <a:xfrm>
            <a:off x="1876425" y="4343400"/>
            <a:ext cx="5311775" cy="688975"/>
            <a:chOff x="720" y="1392"/>
            <a:chExt cx="4058" cy="480"/>
          </a:xfrm>
        </p:grpSpPr>
        <p:sp>
          <p:nvSpPr>
            <p:cNvPr id="69645" name="AutoShape 13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92157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46" name="Group 1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47" name="AutoShape 15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48" name="AutoShape 16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649" name="Group 17"/>
          <p:cNvGrpSpPr>
            <a:grpSpLocks/>
          </p:cNvGrpSpPr>
          <p:nvPr/>
        </p:nvGrpSpPr>
        <p:grpSpPr bwMode="auto">
          <a:xfrm>
            <a:off x="1876425" y="1757362"/>
            <a:ext cx="5311775" cy="688975"/>
            <a:chOff x="720" y="1392"/>
            <a:chExt cx="4058" cy="480"/>
          </a:xfrm>
        </p:grpSpPr>
        <p:sp>
          <p:nvSpPr>
            <p:cNvPr id="69650" name="AutoShape 18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51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52" name="AutoShape 20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53" name="AutoShape 21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654" name="Text Box 22"/>
          <p:cNvSpPr txBox="1">
            <a:spLocks noChangeArrowheads="1"/>
          </p:cNvSpPr>
          <p:nvPr/>
        </p:nvSpPr>
        <p:spPr bwMode="black">
          <a:xfrm>
            <a:off x="2343150" y="1871662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smtClean="0">
                <a:solidFill>
                  <a:srgbClr val="FFFFFF"/>
                </a:solidFill>
              </a:rPr>
              <a:t>Ý </a:t>
            </a:r>
            <a:r>
              <a:rPr lang="en-US" sz="2400" b="1" dirty="0" err="1" smtClean="0">
                <a:solidFill>
                  <a:srgbClr val="FFFFFF"/>
                </a:solidFill>
              </a:rPr>
              <a:t>Tưởng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black">
          <a:xfrm>
            <a:off x="2354263" y="2728912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Cơ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Sở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Lý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Thuyết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69656" name="Text Box 24"/>
          <p:cNvSpPr txBox="1">
            <a:spLocks noChangeArrowheads="1"/>
          </p:cNvSpPr>
          <p:nvPr/>
        </p:nvSpPr>
        <p:spPr bwMode="black">
          <a:xfrm>
            <a:off x="2354263" y="358775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Phân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Tích</a:t>
            </a:r>
            <a:r>
              <a:rPr lang="en-US" sz="2400" b="1" dirty="0" smtClean="0">
                <a:solidFill>
                  <a:srgbClr val="FFFFFF"/>
                </a:solidFill>
              </a:rPr>
              <a:t> &amp; </a:t>
            </a:r>
            <a:r>
              <a:rPr lang="en-US" sz="2400" b="1" dirty="0" err="1" smtClean="0">
                <a:solidFill>
                  <a:srgbClr val="FFFFFF"/>
                </a:solidFill>
              </a:rPr>
              <a:t>Thiết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Kế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69657" name="Text Box 25"/>
          <p:cNvSpPr txBox="1">
            <a:spLocks noChangeArrowheads="1"/>
          </p:cNvSpPr>
          <p:nvPr/>
        </p:nvSpPr>
        <p:spPr bwMode="black">
          <a:xfrm>
            <a:off x="2354263" y="4435475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Triển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Khai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Hệ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Thống</a:t>
            </a: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69659" name="Picture 27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334293" y="5638800"/>
            <a:ext cx="792163" cy="949325"/>
          </a:xfrm>
          <a:prstGeom prst="rect">
            <a:avLst/>
          </a:prstGeom>
          <a:noFill/>
        </p:spPr>
      </p:pic>
      <p:pic>
        <p:nvPicPr>
          <p:cNvPr id="69660" name="Picture 28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92275" y="3460750"/>
            <a:ext cx="792163" cy="949325"/>
          </a:xfrm>
          <a:prstGeom prst="rect">
            <a:avLst/>
          </a:prstGeom>
          <a:noFill/>
        </p:spPr>
      </p:pic>
      <p:pic>
        <p:nvPicPr>
          <p:cNvPr id="69661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92275" y="2609850"/>
            <a:ext cx="792163" cy="949325"/>
          </a:xfrm>
          <a:prstGeom prst="rect">
            <a:avLst/>
          </a:prstGeom>
          <a:noFill/>
        </p:spPr>
      </p:pic>
      <p:pic>
        <p:nvPicPr>
          <p:cNvPr id="69662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81163" y="1752600"/>
            <a:ext cx="792162" cy="949325"/>
          </a:xfrm>
          <a:prstGeom prst="rect">
            <a:avLst/>
          </a:prstGeom>
          <a:noFill/>
        </p:spPr>
      </p:pic>
      <p:sp>
        <p:nvSpPr>
          <p:cNvPr id="69663" name="Text Box 31"/>
          <p:cNvSpPr txBox="1">
            <a:spLocks noChangeArrowheads="1"/>
          </p:cNvSpPr>
          <p:nvPr/>
        </p:nvSpPr>
        <p:spPr bwMode="gray">
          <a:xfrm>
            <a:off x="2022475" y="4443412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4</a:t>
            </a:r>
          </a:p>
        </p:txBody>
      </p:sp>
      <p:sp>
        <p:nvSpPr>
          <p:cNvPr id="69664" name="Text Box 32"/>
          <p:cNvSpPr txBox="1">
            <a:spLocks noChangeArrowheads="1"/>
          </p:cNvSpPr>
          <p:nvPr/>
        </p:nvSpPr>
        <p:spPr bwMode="gray">
          <a:xfrm>
            <a:off x="2001838" y="1849437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1</a:t>
            </a:r>
          </a:p>
        </p:txBody>
      </p:sp>
      <p:sp>
        <p:nvSpPr>
          <p:cNvPr id="69665" name="Text Box 33"/>
          <p:cNvSpPr txBox="1">
            <a:spLocks noChangeArrowheads="1"/>
          </p:cNvSpPr>
          <p:nvPr/>
        </p:nvSpPr>
        <p:spPr bwMode="gray">
          <a:xfrm>
            <a:off x="2014538" y="27082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2</a:t>
            </a:r>
          </a:p>
        </p:txBody>
      </p:sp>
      <p:sp>
        <p:nvSpPr>
          <p:cNvPr id="69666" name="Text Box 34"/>
          <p:cNvSpPr txBox="1">
            <a:spLocks noChangeArrowheads="1"/>
          </p:cNvSpPr>
          <p:nvPr/>
        </p:nvSpPr>
        <p:spPr bwMode="gray">
          <a:xfrm>
            <a:off x="2014538" y="3595687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3</a:t>
            </a:r>
          </a:p>
        </p:txBody>
      </p:sp>
      <p:sp>
        <p:nvSpPr>
          <p:cNvPr id="69667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grpSp>
        <p:nvGrpSpPr>
          <p:cNvPr id="36" name="Group 17"/>
          <p:cNvGrpSpPr>
            <a:grpSpLocks/>
          </p:cNvGrpSpPr>
          <p:nvPr/>
        </p:nvGrpSpPr>
        <p:grpSpPr bwMode="auto">
          <a:xfrm>
            <a:off x="1876425" y="5195100"/>
            <a:ext cx="5311775" cy="688975"/>
            <a:chOff x="720" y="1392"/>
            <a:chExt cx="4058" cy="480"/>
          </a:xfrm>
        </p:grpSpPr>
        <p:sp>
          <p:nvSpPr>
            <p:cNvPr id="37" name="AutoShape 18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39" name="AutoShape 20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AutoShape 21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1" name="Text Box 22"/>
          <p:cNvSpPr txBox="1">
            <a:spLocks noChangeArrowheads="1"/>
          </p:cNvSpPr>
          <p:nvPr/>
        </p:nvSpPr>
        <p:spPr bwMode="black">
          <a:xfrm>
            <a:off x="2343150" y="53094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Kết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Luận</a:t>
            </a:r>
            <a:r>
              <a:rPr lang="en-US" sz="2400" b="1" dirty="0" smtClean="0">
                <a:solidFill>
                  <a:srgbClr val="FFFFFF"/>
                </a:solidFill>
              </a:rPr>
              <a:t> &amp; </a:t>
            </a:r>
            <a:r>
              <a:rPr lang="en-US" sz="2400" b="1" dirty="0" err="1" smtClean="0">
                <a:solidFill>
                  <a:srgbClr val="FFFFFF"/>
                </a:solidFill>
              </a:rPr>
              <a:t>Hướng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Phát</a:t>
            </a:r>
            <a:r>
              <a:rPr lang="en-US" sz="2400" b="1" dirty="0" smtClean="0">
                <a:solidFill>
                  <a:srgbClr val="FFFFFF"/>
                </a:solidFill>
              </a:rPr>
              <a:t> </a:t>
            </a:r>
            <a:r>
              <a:rPr lang="en-US" sz="2400" b="1" dirty="0" err="1" smtClean="0">
                <a:solidFill>
                  <a:srgbClr val="FFFFFF"/>
                </a:solidFill>
              </a:rPr>
              <a:t>Triển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42" name="Text Box 32"/>
          <p:cNvSpPr txBox="1">
            <a:spLocks noChangeArrowheads="1"/>
          </p:cNvSpPr>
          <p:nvPr/>
        </p:nvSpPr>
        <p:spPr bwMode="gray">
          <a:xfrm>
            <a:off x="2001838" y="528717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/>
              <a:t>5</a:t>
            </a:r>
            <a:endParaRPr 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Ý </a:t>
            </a:r>
            <a:r>
              <a:rPr lang="en-US" dirty="0" err="1" smtClean="0"/>
              <a:t>Tưởng</a:t>
            </a:r>
            <a:endParaRPr lang="en-US" dirty="0"/>
          </a:p>
        </p:txBody>
      </p:sp>
      <p:sp>
        <p:nvSpPr>
          <p:cNvPr id="70658" name="Rectangle 2"/>
          <p:cNvSpPr>
            <a:spLocks noGrp="1" noChangeArrowheads="1"/>
          </p:cNvSpPr>
          <p:nvPr>
            <p:ph idx="1"/>
          </p:nvPr>
        </p:nvSpPr>
        <p:spPr bwMode="black">
          <a:xfrm>
            <a:off x="620713" y="1676400"/>
            <a:ext cx="7824787" cy="3346450"/>
          </a:xfrm>
          <a:noFill/>
          <a:ln/>
        </p:spPr>
        <p:txBody>
          <a:bodyPr/>
          <a:lstStyle/>
          <a:p>
            <a:pPr>
              <a:buSzPct val="90000"/>
            </a:pPr>
            <a:r>
              <a:rPr lang="en-US" b="1" dirty="0" err="1" smtClean="0"/>
              <a:t>Mỗi</a:t>
            </a:r>
            <a:r>
              <a:rPr lang="en-US" b="1" dirty="0" smtClean="0"/>
              <a:t> </a:t>
            </a:r>
            <a:r>
              <a:rPr lang="en-US" b="1" dirty="0" err="1" smtClean="0"/>
              <a:t>người</a:t>
            </a:r>
            <a:r>
              <a:rPr lang="en-US" b="1" dirty="0" smtClean="0"/>
              <a:t> </a:t>
            </a:r>
            <a:r>
              <a:rPr lang="en-US" b="1" dirty="0" err="1" smtClean="0"/>
              <a:t>đều</a:t>
            </a:r>
            <a:r>
              <a:rPr lang="en-US" b="1" dirty="0" smtClean="0"/>
              <a:t> </a:t>
            </a:r>
            <a:r>
              <a:rPr lang="en-US" b="1" dirty="0" err="1" smtClean="0"/>
              <a:t>có</a:t>
            </a:r>
            <a:r>
              <a:rPr lang="en-US" b="1" dirty="0" smtClean="0"/>
              <a:t> </a:t>
            </a:r>
            <a:r>
              <a:rPr lang="en-US" b="1" dirty="0" err="1" smtClean="0"/>
              <a:t>ông</a:t>
            </a:r>
            <a:r>
              <a:rPr lang="en-US" b="1" dirty="0" smtClean="0"/>
              <a:t> </a:t>
            </a:r>
            <a:r>
              <a:rPr lang="en-US" b="1" dirty="0" err="1" smtClean="0"/>
              <a:t>bà</a:t>
            </a:r>
            <a:r>
              <a:rPr lang="en-US" b="1" dirty="0" smtClean="0"/>
              <a:t> </a:t>
            </a:r>
            <a:r>
              <a:rPr lang="en-US" b="1" dirty="0" err="1" smtClean="0"/>
              <a:t>tổ</a:t>
            </a:r>
            <a:r>
              <a:rPr lang="en-US" b="1" dirty="0" smtClean="0"/>
              <a:t> </a:t>
            </a:r>
            <a:r>
              <a:rPr lang="en-US" b="1" dirty="0" err="1" smtClean="0"/>
              <a:t>tiên</a:t>
            </a:r>
            <a:endParaRPr lang="en-US" b="1" dirty="0" smtClean="0"/>
          </a:p>
          <a:p>
            <a:pPr>
              <a:buSzPct val="90000"/>
            </a:pPr>
            <a:r>
              <a:rPr lang="en-US" b="1" dirty="0" err="1" smtClean="0"/>
              <a:t>Nhu</a:t>
            </a:r>
            <a:r>
              <a:rPr lang="en-US" b="1" dirty="0" smtClean="0"/>
              <a:t> </a:t>
            </a:r>
            <a:r>
              <a:rPr lang="en-US" b="1" dirty="0" err="1" smtClean="0"/>
              <a:t>cầu</a:t>
            </a:r>
            <a:r>
              <a:rPr lang="en-US" b="1" dirty="0" smtClean="0"/>
              <a:t> </a:t>
            </a:r>
            <a:r>
              <a:rPr lang="en-US" b="1" dirty="0" err="1" smtClean="0"/>
              <a:t>tìm</a:t>
            </a:r>
            <a:r>
              <a:rPr lang="en-US" b="1" dirty="0" smtClean="0"/>
              <a:t> </a:t>
            </a:r>
            <a:r>
              <a:rPr lang="en-US" b="1" dirty="0" err="1" smtClean="0"/>
              <a:t>kiếm</a:t>
            </a:r>
            <a:r>
              <a:rPr lang="en-US" b="1" dirty="0" smtClean="0"/>
              <a:t> </a:t>
            </a:r>
            <a:r>
              <a:rPr lang="en-US" b="1" dirty="0" err="1" smtClean="0"/>
              <a:t>về</a:t>
            </a:r>
            <a:r>
              <a:rPr lang="en-US" b="1" dirty="0" smtClean="0"/>
              <a:t> </a:t>
            </a:r>
            <a:r>
              <a:rPr lang="en-US" b="1" dirty="0" err="1" smtClean="0"/>
              <a:t>cội</a:t>
            </a:r>
            <a:r>
              <a:rPr lang="en-US" b="1" dirty="0" smtClean="0"/>
              <a:t> </a:t>
            </a:r>
            <a:r>
              <a:rPr lang="en-US" b="1" dirty="0" err="1" smtClean="0"/>
              <a:t>nguồn</a:t>
            </a:r>
            <a:endParaRPr lang="en-US" b="1" dirty="0" smtClean="0"/>
          </a:p>
          <a:p>
            <a:pPr>
              <a:buSzPct val="90000"/>
            </a:pPr>
            <a:r>
              <a:rPr lang="en-US" b="1" dirty="0" err="1" smtClean="0"/>
              <a:t>Lưu</a:t>
            </a:r>
            <a:r>
              <a:rPr lang="en-US" b="1" dirty="0" smtClean="0"/>
              <a:t> </a:t>
            </a:r>
            <a:r>
              <a:rPr lang="en-US" b="1" dirty="0" err="1" smtClean="0"/>
              <a:t>trữ</a:t>
            </a:r>
            <a:r>
              <a:rPr lang="en-US" b="1" dirty="0" smtClean="0"/>
              <a:t> </a:t>
            </a:r>
            <a:r>
              <a:rPr lang="en-US" b="1" dirty="0" err="1" smtClean="0"/>
              <a:t>cho</a:t>
            </a:r>
            <a:r>
              <a:rPr lang="en-US" b="1" dirty="0" smtClean="0"/>
              <a:t> con </a:t>
            </a:r>
            <a:r>
              <a:rPr lang="en-US" b="1" dirty="0" err="1" smtClean="0"/>
              <a:t>cháu</a:t>
            </a:r>
            <a:r>
              <a:rPr lang="en-US" b="1" dirty="0" smtClean="0"/>
              <a:t> </a:t>
            </a:r>
            <a:r>
              <a:rPr lang="en-US" b="1" dirty="0" err="1" smtClean="0"/>
              <a:t>đời</a:t>
            </a:r>
            <a:r>
              <a:rPr lang="en-US" b="1" dirty="0" smtClean="0"/>
              <a:t> </a:t>
            </a:r>
            <a:r>
              <a:rPr lang="en-US" b="1" dirty="0" err="1" smtClean="0"/>
              <a:t>sau</a:t>
            </a:r>
            <a:endParaRPr lang="en-US" b="1" dirty="0" smtClean="0"/>
          </a:p>
          <a:p>
            <a:pPr>
              <a:buSzPct val="90000"/>
            </a:pPr>
            <a:endParaRPr lang="en-US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endParaRPr lang="en-US" dirty="0"/>
          </a:p>
        </p:txBody>
      </p:sp>
      <p:sp>
        <p:nvSpPr>
          <p:cNvPr id="70658" name="Rectangle 2"/>
          <p:cNvSpPr>
            <a:spLocks noGrp="1" noChangeArrowheads="1"/>
          </p:cNvSpPr>
          <p:nvPr>
            <p:ph idx="1"/>
          </p:nvPr>
        </p:nvSpPr>
        <p:spPr bwMode="black">
          <a:xfrm>
            <a:off x="620713" y="1676400"/>
            <a:ext cx="7824787" cy="3346450"/>
          </a:xfrm>
          <a:noFill/>
          <a:ln/>
        </p:spPr>
        <p:txBody>
          <a:bodyPr/>
          <a:lstStyle/>
          <a:p>
            <a:pPr>
              <a:buSzPct val="90000"/>
            </a:pPr>
            <a:r>
              <a:rPr lang="en-US" b="1" dirty="0" err="1" smtClean="0"/>
              <a:t>Cây</a:t>
            </a:r>
            <a:endParaRPr lang="en-US" b="1" dirty="0" smtClean="0"/>
          </a:p>
          <a:p>
            <a:pPr>
              <a:buSzPct val="90000"/>
            </a:pPr>
            <a:r>
              <a:rPr lang="en-US" b="1" dirty="0" smtClean="0"/>
              <a:t>Java</a:t>
            </a:r>
          </a:p>
          <a:p>
            <a:pPr>
              <a:buSzPct val="90000"/>
            </a:pPr>
            <a:r>
              <a:rPr lang="en-US" b="1" dirty="0" smtClean="0"/>
              <a:t>Spring boot</a:t>
            </a:r>
          </a:p>
          <a:p>
            <a:pPr>
              <a:buSzPct val="90000"/>
            </a:pPr>
            <a:r>
              <a:rPr lang="en-US" b="1" dirty="0" smtClean="0"/>
              <a:t>MySQL</a:t>
            </a:r>
          </a:p>
          <a:p>
            <a:pPr>
              <a:buSzPct val="90000"/>
            </a:pPr>
            <a:r>
              <a:rPr lang="en-US" b="1" dirty="0" err="1" smtClean="0"/>
              <a:t>Phân</a:t>
            </a:r>
            <a:r>
              <a:rPr lang="en-US" b="1" dirty="0" smtClean="0"/>
              <a:t> </a:t>
            </a:r>
            <a:r>
              <a:rPr lang="en-US" b="1" dirty="0" err="1" smtClean="0"/>
              <a:t>tích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thiết</a:t>
            </a:r>
            <a:r>
              <a:rPr lang="en-US" b="1" dirty="0" smtClean="0"/>
              <a:t> </a:t>
            </a:r>
            <a:r>
              <a:rPr lang="en-US" b="1" dirty="0" err="1" smtClean="0"/>
              <a:t>kế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r>
              <a:rPr lang="en-US" b="1" dirty="0" smtClean="0"/>
              <a:t> </a:t>
            </a:r>
            <a:r>
              <a:rPr lang="en-US" b="1" dirty="0" err="1" smtClean="0"/>
              <a:t>thống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4960373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&amp;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70658" name="Rectangle 2"/>
          <p:cNvSpPr>
            <a:spLocks noGrp="1" noChangeArrowheads="1"/>
          </p:cNvSpPr>
          <p:nvPr>
            <p:ph idx="1"/>
          </p:nvPr>
        </p:nvSpPr>
        <p:spPr bwMode="black">
          <a:xfrm>
            <a:off x="620713" y="1676400"/>
            <a:ext cx="7824787" cy="3346450"/>
          </a:xfrm>
          <a:noFill/>
          <a:ln/>
        </p:spPr>
        <p:txBody>
          <a:bodyPr/>
          <a:lstStyle/>
          <a:p>
            <a:pPr>
              <a:buSzPct val="90000"/>
            </a:pPr>
            <a:r>
              <a:rPr lang="en-US" b="1" dirty="0" err="1" smtClean="0"/>
              <a:t>Mục</a:t>
            </a:r>
            <a:r>
              <a:rPr lang="en-US" b="1" dirty="0" smtClean="0"/>
              <a:t> </a:t>
            </a:r>
            <a:r>
              <a:rPr lang="en-US" b="1" dirty="0" err="1" smtClean="0"/>
              <a:t>đích</a:t>
            </a:r>
            <a:endParaRPr lang="en-US" b="1" dirty="0" smtClean="0"/>
          </a:p>
          <a:p>
            <a:pPr lvl="1">
              <a:buSzPct val="90000"/>
            </a:pP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phả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tộc</a:t>
            </a:r>
            <a:r>
              <a:rPr lang="en-US" dirty="0"/>
              <a:t>.</a:t>
            </a:r>
          </a:p>
          <a:p>
            <a:pPr lvl="1">
              <a:buSzPct val="90000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tộc</a:t>
            </a:r>
            <a:r>
              <a:rPr lang="en-US" dirty="0" smtClean="0"/>
              <a:t>.</a:t>
            </a:r>
          </a:p>
          <a:p>
            <a:pPr lvl="1">
              <a:buSzPct val="90000"/>
            </a:pP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tộc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062000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&amp;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70658" name="Rectangle 2"/>
          <p:cNvSpPr>
            <a:spLocks noGrp="1" noChangeArrowheads="1"/>
          </p:cNvSpPr>
          <p:nvPr>
            <p:ph idx="1"/>
          </p:nvPr>
        </p:nvSpPr>
        <p:spPr bwMode="black">
          <a:xfrm>
            <a:off x="620713" y="1676400"/>
            <a:ext cx="7824787" cy="3346450"/>
          </a:xfrm>
          <a:noFill/>
          <a:ln/>
        </p:spPr>
        <p:txBody>
          <a:bodyPr/>
          <a:lstStyle/>
          <a:p>
            <a:pPr>
              <a:buSzPct val="90000"/>
            </a:pPr>
            <a:r>
              <a:rPr lang="en-US" b="1" dirty="0" err="1" smtClean="0"/>
              <a:t>Chức</a:t>
            </a:r>
            <a:r>
              <a:rPr lang="en-US" b="1" dirty="0" smtClean="0"/>
              <a:t> </a:t>
            </a:r>
            <a:r>
              <a:rPr lang="en-US" b="1" dirty="0" err="1" smtClean="0"/>
              <a:t>năng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871370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&amp;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49" y="983076"/>
            <a:ext cx="7543800" cy="585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66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&amp;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sp>
        <p:nvSpPr>
          <p:cNvPr id="70658" name="Rectangle 2"/>
          <p:cNvSpPr>
            <a:spLocks noGrp="1" noChangeArrowheads="1"/>
          </p:cNvSpPr>
          <p:nvPr>
            <p:ph idx="1"/>
          </p:nvPr>
        </p:nvSpPr>
        <p:spPr bwMode="black">
          <a:xfrm>
            <a:off x="620713" y="1676400"/>
            <a:ext cx="7824787" cy="3346450"/>
          </a:xfrm>
          <a:noFill/>
          <a:ln/>
        </p:spPr>
        <p:txBody>
          <a:bodyPr/>
          <a:lstStyle/>
          <a:p>
            <a:pPr>
              <a:buSzPct val="90000"/>
            </a:pPr>
            <a:r>
              <a:rPr lang="en-US" b="1" dirty="0" err="1" smtClean="0"/>
              <a:t>Chức</a:t>
            </a:r>
            <a:r>
              <a:rPr lang="en-US" b="1" dirty="0" smtClean="0"/>
              <a:t> </a:t>
            </a:r>
            <a:r>
              <a:rPr lang="en-US" b="1" dirty="0" err="1" smtClean="0"/>
              <a:t>năng</a:t>
            </a:r>
            <a:endParaRPr lang="en-US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895600"/>
            <a:ext cx="5874182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12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idx="1"/>
          </p:nvPr>
        </p:nvSpPr>
        <p:spPr bwMode="black">
          <a:xfrm>
            <a:off x="620713" y="1676400"/>
            <a:ext cx="7824787" cy="3346450"/>
          </a:xfrm>
          <a:noFill/>
          <a:ln/>
        </p:spPr>
        <p:txBody>
          <a:bodyPr/>
          <a:lstStyle/>
          <a:p>
            <a:pPr>
              <a:buSzPct val="90000"/>
            </a:pPr>
            <a:r>
              <a:rPr lang="en-US" sz="3000" b="1" dirty="0" err="1" smtClean="0"/>
              <a:t>Sơ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đồ</a:t>
            </a:r>
            <a:r>
              <a:rPr lang="en-US" sz="3000" b="1" dirty="0" smtClean="0"/>
              <a:t> </a:t>
            </a:r>
          </a:p>
          <a:p>
            <a:pPr marL="0" indent="0">
              <a:buSzPct val="90000"/>
              <a:buNone/>
            </a:pPr>
            <a:r>
              <a:rPr lang="en-US" sz="3000" b="1" dirty="0" err="1" smtClean="0"/>
              <a:t>luồng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hệ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thống</a:t>
            </a:r>
            <a:endParaRPr lang="en-US" sz="3000" b="1" dirty="0" smtClean="0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&amp;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/>
          </a:p>
        </p:txBody>
      </p:sp>
      <p:pic>
        <p:nvPicPr>
          <p:cNvPr id="5" name="Picture 4" descr="C:\Users\Administrator\Downloads\Usecase (6) (2) (3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143000"/>
            <a:ext cx="4864100" cy="54741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3738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76TGp_report_light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389</Words>
  <Application>Microsoft Office PowerPoint</Application>
  <PresentationFormat>On-screen Show (4:3)</PresentationFormat>
  <Paragraphs>68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576TGp_report_light</vt:lpstr>
      <vt:lpstr>Website quản lí cây phả hệ các dòng họ</vt:lpstr>
      <vt:lpstr>Nội dung</vt:lpstr>
      <vt:lpstr>I. Ý Tưởng</vt:lpstr>
      <vt:lpstr>II. Cơ sở lý thuyết</vt:lpstr>
      <vt:lpstr>III. Phân tích &amp; Thiết kế</vt:lpstr>
      <vt:lpstr>III. Phân tích &amp; Thiết kế</vt:lpstr>
      <vt:lpstr>III. Phân tích &amp; Thiết kế</vt:lpstr>
      <vt:lpstr>III. Phân tích &amp; Thiết kế</vt:lpstr>
      <vt:lpstr>III. Phân tích &amp; Thiết kế</vt:lpstr>
      <vt:lpstr>III. Triển Khai Hệ thống</vt:lpstr>
      <vt:lpstr>III. Triển Khai Hệ thống</vt:lpstr>
      <vt:lpstr>III. Kết luận &amp; Hướng phát triển</vt:lpstr>
      <vt:lpstr>III. Kết luận &amp; Hướng phát triển</vt:lpstr>
      <vt:lpstr>Chân thành cảm ơn quý thầy/cô và các bạn đã lắng nghe </vt:lpstr>
    </vt:vector>
  </TitlesOfParts>
  <Company>ThienIT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ThienIT</dc:creator>
  <cp:lastModifiedBy>vuong14t1@gmail.com</cp:lastModifiedBy>
  <cp:revision>18</cp:revision>
  <dcterms:created xsi:type="dcterms:W3CDTF">2018-05-20T10:50:39Z</dcterms:created>
  <dcterms:modified xsi:type="dcterms:W3CDTF">2019-06-04T14:08:21Z</dcterms:modified>
</cp:coreProperties>
</file>