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95" r:id="rId5"/>
    <p:sldId id="296" r:id="rId6"/>
    <p:sldId id="298" r:id="rId7"/>
    <p:sldId id="307" r:id="rId8"/>
    <p:sldId id="299" r:id="rId9"/>
    <p:sldId id="300" r:id="rId10"/>
    <p:sldId id="302" r:id="rId11"/>
    <p:sldId id="303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Viêt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website -&gt;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-Chi, </a:t>
            </a:r>
            <a:r>
              <a:rPr lang="en-US" dirty="0" err="1" smtClean="0"/>
              <a:t>phái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chi,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trưởng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887" y="4034632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4B975-FFD3-492F-80D6-2F8E30D6D4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A23AF-8439-4E49-8DEE-3A6D10B9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B850-CA7D-4539-850B-59DC779D8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12829-49E3-4E17-B3A1-69417714C4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330E-6C32-4BFE-8810-01D51B735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DCF0-D2CB-4FE5-BA28-8D3CBF35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3176-D4F8-40F6-853D-07FA7FED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665-8611-4CB3-9D50-2F866A3C3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6AB3A-3480-47E4-B19B-DFC934685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CB35E-5399-4F75-922A-589ECD53F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4255E-B821-4E9D-B240-8259A4F44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80" y="6666424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  <a:endParaRPr lang="en-US" sz="9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885825"/>
          </a:xfrm>
        </p:spPr>
        <p:txBody>
          <a:bodyPr/>
          <a:lstStyle/>
          <a:p>
            <a:r>
              <a:rPr lang="en-US" sz="4000" dirty="0" smtClean="0"/>
              <a:t>Website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cây</a:t>
            </a:r>
            <a:r>
              <a:rPr lang="en-US" sz="4000" dirty="0" smtClean="0"/>
              <a:t> </a:t>
            </a:r>
            <a:r>
              <a:rPr lang="en-US" sz="4000" dirty="0" err="1" smtClean="0"/>
              <a:t>phả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dòng</a:t>
            </a:r>
            <a:r>
              <a:rPr lang="en-US" sz="4000" dirty="0" smtClean="0"/>
              <a:t> </a:t>
            </a:r>
            <a:r>
              <a:rPr lang="en-US" sz="4000" dirty="0" err="1" smtClean="0"/>
              <a:t>họ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987645" cy="13885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HOÀI PHƯƠNG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Viên:PHAN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VƯỢNG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102140054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14T1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B4B975-FFD3-492F-80D6-2F8E30D6D4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Mô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hình</a:t>
            </a:r>
            <a:r>
              <a:rPr lang="en-US" sz="3000" b="1" dirty="0" smtClean="0"/>
              <a:t> MVC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mv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57600" cy="315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1752600" y="3276600"/>
            <a:ext cx="6846887" cy="1066800"/>
          </a:xfrm>
          <a:noFill/>
          <a:ln/>
        </p:spPr>
        <p:txBody>
          <a:bodyPr/>
          <a:lstStyle/>
          <a:p>
            <a:pPr marL="0" indent="0">
              <a:buSzPct val="90000"/>
              <a:buNone/>
            </a:pPr>
            <a:r>
              <a:rPr lang="en-US" sz="3000" b="1" dirty="0" smtClean="0"/>
              <a:t>DEMO KẾT QUẢ TRIỂN KHAI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frame work Spring boot,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java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frame work spring boot</a:t>
            </a:r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i="1" dirty="0" err="1" smtClean="0"/>
              <a:t>Hạn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chế</a:t>
            </a:r>
            <a:endParaRPr lang="en-US" sz="2400" i="1" dirty="0" smtClean="0"/>
          </a:p>
          <a:p>
            <a:pPr lvl="1" hangingPunct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hangingPunct="0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 hangingPunct="0"/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 hangingPunct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hangingPunct="0"/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2057400"/>
            <a:ext cx="6096000" cy="2362200"/>
          </a:xfrm>
        </p:spPr>
        <p:txBody>
          <a:bodyPr/>
          <a:lstStyle/>
          <a:p>
            <a:pPr algn="ctr"/>
            <a:r>
              <a:rPr lang="en-US" sz="3000" dirty="0" err="1" smtClean="0"/>
              <a:t>Chân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/>
              <a:t> </a:t>
            </a:r>
            <a:r>
              <a:rPr lang="en-US" sz="3000" dirty="0" err="1" smtClean="0"/>
              <a:t>quý</a:t>
            </a:r>
            <a:r>
              <a:rPr lang="en-US" sz="3000" dirty="0" smtClean="0"/>
              <a:t> </a:t>
            </a:r>
            <a:r>
              <a:rPr lang="en-US" sz="3000" dirty="0" err="1" smtClean="0"/>
              <a:t>thầy</a:t>
            </a:r>
            <a:r>
              <a:rPr lang="en-US" sz="3000" dirty="0" smtClean="0"/>
              <a:t>/</a:t>
            </a:r>
            <a:r>
              <a:rPr lang="en-US" sz="3000" dirty="0" err="1" smtClean="0"/>
              <a:t>cô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lắng</a:t>
            </a:r>
            <a:r>
              <a:rPr lang="en-US" sz="3000" dirty="0" smtClean="0"/>
              <a:t> </a:t>
            </a:r>
            <a:r>
              <a:rPr lang="en-US" sz="3000" dirty="0" err="1" smtClean="0"/>
              <a:t>nghe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B4B975-FFD3-492F-80D6-2F8E30D6D4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3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209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861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4343400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573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71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Ý </a:t>
            </a:r>
            <a:r>
              <a:rPr lang="en-US" sz="2400" b="1" dirty="0" err="1" smtClean="0">
                <a:solidFill>
                  <a:srgbClr val="FFFFFF"/>
                </a:solidFill>
              </a:rPr>
              <a:t>Tưởng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289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Thuyết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35877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Tích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Thiết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Kế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4435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Thống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34293" y="56388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4607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098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52600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4443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4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0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956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6425" y="5195100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43150" y="5309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gray">
          <a:xfrm>
            <a:off x="2001838" y="5287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đều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cội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con </a:t>
            </a:r>
            <a:r>
              <a:rPr lang="en-US" b="1" dirty="0" err="1" smtClean="0"/>
              <a:t>cháu</a:t>
            </a:r>
            <a:r>
              <a:rPr lang="en-US" b="1" dirty="0" smtClean="0"/>
              <a:t> </a:t>
            </a:r>
            <a:r>
              <a:rPr lang="en-US" b="1" dirty="0" err="1" smtClean="0"/>
              <a:t>đời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SzPct val="90000"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Cây</a:t>
            </a:r>
            <a:endParaRPr lang="en-US" b="1" dirty="0" smtClean="0"/>
          </a:p>
          <a:p>
            <a:pPr>
              <a:buSzPct val="90000"/>
            </a:pPr>
            <a:r>
              <a:rPr lang="en-US" b="1" dirty="0" smtClean="0"/>
              <a:t>Java</a:t>
            </a:r>
          </a:p>
          <a:p>
            <a:pPr>
              <a:buSzPct val="90000"/>
            </a:pPr>
            <a:r>
              <a:rPr lang="en-US" b="1" dirty="0" smtClean="0"/>
              <a:t>Spring boot</a:t>
            </a:r>
          </a:p>
          <a:p>
            <a:pPr>
              <a:buSzPct val="90000"/>
            </a:pPr>
            <a:r>
              <a:rPr lang="en-US" b="1" dirty="0" smtClean="0"/>
              <a:t>MySQL</a:t>
            </a:r>
          </a:p>
          <a:p>
            <a:pPr>
              <a:buSzPct val="90000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3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6962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874182" cy="19240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5" name="Picture 4" descr="C:\Users\Administrator\Downloads\Usecase (6) (2)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4864100" cy="547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465</Words>
  <Application>Microsoft Office PowerPoint</Application>
  <PresentationFormat>On-screen Show (4:3)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576TGp_report_light</vt:lpstr>
      <vt:lpstr>Website quản lý cây phả hệ các dòng họ</vt:lpstr>
      <vt:lpstr>Nội dung</vt:lpstr>
      <vt:lpstr>I. Ý Tưởng</vt:lpstr>
      <vt:lpstr>II. Cơ sở lý thuyết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Triển Khai Hệ thống</vt:lpstr>
      <vt:lpstr>III. Triển Khai Hệ thống</vt:lpstr>
      <vt:lpstr>III. Kết luận &amp; Hướng phát triển</vt:lpstr>
      <vt:lpstr>III. Kết luận &amp; Hướng phát triển</vt:lpstr>
      <vt:lpstr>Chân thành cảm ơn quý thầy/cô và các bạn đã lắng nghe </vt:lpstr>
    </vt:vector>
  </TitlesOfParts>
  <Company>ThienIT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ThienIT</dc:creator>
  <cp:lastModifiedBy>vuong14t1@gmail.com</cp:lastModifiedBy>
  <cp:revision>24</cp:revision>
  <dcterms:created xsi:type="dcterms:W3CDTF">2018-05-20T10:50:39Z</dcterms:created>
  <dcterms:modified xsi:type="dcterms:W3CDTF">2019-06-13T22:46:13Z</dcterms:modified>
</cp:coreProperties>
</file>