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6"/>
  </p:notesMasterIdLst>
  <p:handoutMasterIdLst>
    <p:handoutMasterId r:id="rId17"/>
  </p:handoutMasterIdLst>
  <p:sldIdLst>
    <p:sldId id="256" r:id="rId2"/>
    <p:sldId id="264" r:id="rId3"/>
    <p:sldId id="276" r:id="rId4"/>
    <p:sldId id="265" r:id="rId5"/>
    <p:sldId id="305" r:id="rId6"/>
    <p:sldId id="306" r:id="rId7"/>
    <p:sldId id="307" r:id="rId8"/>
    <p:sldId id="308" r:id="rId9"/>
    <p:sldId id="309" r:id="rId10"/>
    <p:sldId id="310" r:id="rId11"/>
    <p:sldId id="311" r:id="rId12"/>
    <p:sldId id="312" r:id="rId13"/>
    <p:sldId id="313"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92" autoAdjust="0"/>
    <p:restoredTop sz="94737" autoAdjust="0"/>
  </p:normalViewPr>
  <p:slideViewPr>
    <p:cSldViewPr>
      <p:cViewPr>
        <p:scale>
          <a:sx n="75" d="100"/>
          <a:sy n="75" d="100"/>
        </p:scale>
        <p:origin x="-1266"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6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0C1F2F-8175-4533-BA97-58F9BFA4EDCA}" type="datetimeFigureOut">
              <a:rPr lang="en-US" smtClean="0"/>
              <a:pPr/>
              <a:t>11/17/2016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9E2664-640E-422D-A69E-504ECCCC3EC0}" type="slidenum">
              <a:rPr lang="en-US" smtClean="0"/>
              <a:pPr/>
              <a:t>‹#›</a:t>
            </a:fld>
            <a:endParaRPr lang="en-US"/>
          </a:p>
        </p:txBody>
      </p:sp>
    </p:spTree>
    <p:extLst>
      <p:ext uri="{BB962C8B-B14F-4D97-AF65-F5344CB8AC3E}">
        <p14:creationId xmlns:p14="http://schemas.microsoft.com/office/powerpoint/2010/main" val="2271334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95D49-4FD2-4877-9C93-A71BF1F71389}" type="datetimeFigureOut">
              <a:rPr lang="en-US" smtClean="0"/>
              <a:pPr/>
              <a:t>11/17/2016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08B06C-FE5E-4C33-BFB0-30D4E7827C14}" type="slidenum">
              <a:rPr lang="en-US" smtClean="0"/>
              <a:pPr/>
              <a:t>‹#›</a:t>
            </a:fld>
            <a:endParaRPr lang="en-US"/>
          </a:p>
        </p:txBody>
      </p:sp>
    </p:spTree>
    <p:extLst>
      <p:ext uri="{BB962C8B-B14F-4D97-AF65-F5344CB8AC3E}">
        <p14:creationId xmlns:p14="http://schemas.microsoft.com/office/powerpoint/2010/main" val="427819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5E5A8A-B31D-4A24-A821-362854322AFF}"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6D9182-F672-4A12-AF34-4A05B5EED9FA}"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482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C3EEE-615D-4F23-92BB-1DE39A21282E}" type="slidenum">
              <a:rPr lang="en-US" smtClean="0"/>
              <a:pPr/>
              <a:t>‹#›</a:t>
            </a:fld>
            <a:endParaRPr lang="en-US" dirty="0"/>
          </a:p>
        </p:txBody>
      </p:sp>
    </p:spTree>
    <p:extLst>
      <p:ext uri="{BB962C8B-B14F-4D97-AF65-F5344CB8AC3E}">
        <p14:creationId xmlns:p14="http://schemas.microsoft.com/office/powerpoint/2010/main" val="167937178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C3EEE-615D-4F23-92BB-1DE39A21282E}" type="slidenum">
              <a:rPr lang="en-US" smtClean="0"/>
              <a:pPr/>
              <a:t>‹#›</a:t>
            </a:fld>
            <a:endParaRPr lang="en-US" dirty="0"/>
          </a:p>
        </p:txBody>
      </p:sp>
    </p:spTree>
    <p:extLst>
      <p:ext uri="{BB962C8B-B14F-4D97-AF65-F5344CB8AC3E}">
        <p14:creationId xmlns:p14="http://schemas.microsoft.com/office/powerpoint/2010/main" val="346153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8" name="Slide Number Placeholder 5"/>
          <p:cNvSpPr>
            <a:spLocks noGrp="1"/>
          </p:cNvSpPr>
          <p:nvPr>
            <p:ph type="sldNum" sz="quarter" idx="12"/>
          </p:nvPr>
        </p:nvSpPr>
        <p:spPr>
          <a:xfrm>
            <a:off x="-1447800" y="6188075"/>
            <a:ext cx="2133600" cy="365125"/>
          </a:xfrm>
        </p:spPr>
        <p:txBody>
          <a:bodyPr/>
          <a:lstStyle/>
          <a:p>
            <a:fld id="{097C3EEE-615D-4F23-92BB-1DE39A21282E}" type="slidenum">
              <a:rPr lang="en-US" smtClean="0"/>
              <a:pPr/>
              <a:t>‹#›</a:t>
            </a:fld>
            <a:endParaRPr lang="en-US" dirty="0"/>
          </a:p>
        </p:txBody>
      </p:sp>
      <p:sp>
        <p:nvSpPr>
          <p:cNvPr id="5" name="Content Placeholder 2"/>
          <p:cNvSpPr>
            <a:spLocks noGrp="1"/>
          </p:cNvSpPr>
          <p:nvPr>
            <p:ph idx="13" hasCustomPrompt="1"/>
          </p:nvPr>
        </p:nvSpPr>
        <p:spPr>
          <a:xfrm>
            <a:off x="1295400" y="1676400"/>
            <a:ext cx="7772400" cy="3048000"/>
          </a:xfrm>
        </p:spPr>
        <p:txBody>
          <a:bodyPr>
            <a:normAutofit/>
          </a:bodyPr>
          <a:lstStyle>
            <a:lvl1pPr marL="0" indent="0" algn="l">
              <a:buFontTx/>
              <a:buNone/>
              <a:defRPr sz="2400" b="0" baseline="0">
                <a:latin typeface="Segoe UI" pitchFamily="34" charset="0"/>
                <a:ea typeface="Roboto" pitchFamily="2" charset="0"/>
                <a:cs typeface="Segoe UI" pitchFamily="34" charset="0"/>
              </a:defRPr>
            </a:lvl1pPr>
            <a:lvl2pPr marL="514350" indent="-230188" algn="l">
              <a:buFont typeface="Arial" pitchFamily="34" charset="0"/>
              <a:buChar char="•"/>
              <a:defRPr sz="2400">
                <a:latin typeface="Segoe UI" pitchFamily="34" charset="0"/>
                <a:ea typeface="Roboto Lt" pitchFamily="2" charset="0"/>
                <a:cs typeface="Segoe UI" pitchFamily="34" charset="0"/>
              </a:defRPr>
            </a:lvl2pPr>
            <a:lvl3pPr marL="966788" indent="-284163" algn="l">
              <a:buFont typeface="Courier New" pitchFamily="49" charset="0"/>
              <a:buChar char="o"/>
              <a:defRPr sz="2400">
                <a:latin typeface="Segoe UI" pitchFamily="34" charset="0"/>
                <a:ea typeface="Roboto Lt" pitchFamily="2" charset="0"/>
                <a:cs typeface="Segoe UI" pitchFamily="34" charset="0"/>
              </a:defRPr>
            </a:lvl3pPr>
            <a:lvl4pPr marL="1428750" indent="-282575" algn="l">
              <a:buFont typeface="Wingdings" pitchFamily="2" charset="2"/>
              <a:buChar char="§"/>
              <a:defRPr sz="2400">
                <a:latin typeface="Segoe UI" pitchFamily="34" charset="0"/>
                <a:ea typeface="Roboto Lt" pitchFamily="2" charset="0"/>
                <a:cs typeface="Segoe UI" pitchFamily="34" charset="0"/>
              </a:defRPr>
            </a:lvl4pPr>
            <a:lvl5pPr algn="just">
              <a:defRPr sz="1600">
                <a:latin typeface="Roboto Lt" pitchFamily="2" charset="0"/>
                <a:ea typeface="Roboto Lt" pitchFamily="2" charset="0"/>
              </a:defRPr>
            </a:lvl5pPr>
          </a:lstStyle>
          <a:p>
            <a:pPr lvl="0"/>
            <a:r>
              <a:rPr lang="en-US" dirty="0" err="1" smtClean="0"/>
              <a:t>Nội</a:t>
            </a:r>
            <a:r>
              <a:rPr lang="en-US" dirty="0" smtClean="0"/>
              <a:t> dung</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8" name="Slide Number Placeholder 5"/>
          <p:cNvSpPr>
            <a:spLocks noGrp="1"/>
          </p:cNvSpPr>
          <p:nvPr>
            <p:ph type="sldNum" sz="quarter" idx="12"/>
          </p:nvPr>
        </p:nvSpPr>
        <p:spPr>
          <a:xfrm>
            <a:off x="-1447800" y="6188075"/>
            <a:ext cx="2133600" cy="365125"/>
          </a:xfrm>
        </p:spPr>
        <p:txBody>
          <a:bodyPr/>
          <a:lstStyle/>
          <a:p>
            <a:fld id="{097C3EEE-615D-4F23-92BB-1DE39A21282E}" type="slidenum">
              <a:rPr lang="en-US" smtClean="0"/>
              <a:pPr/>
              <a:t>‹#›</a:t>
            </a:fld>
            <a:endParaRPr lang="en-US" dirty="0"/>
          </a:p>
        </p:txBody>
      </p:sp>
      <p:sp>
        <p:nvSpPr>
          <p:cNvPr id="6" name="Content Placeholder 4"/>
          <p:cNvSpPr>
            <a:spLocks noGrp="1"/>
          </p:cNvSpPr>
          <p:nvPr userDrawn="1"/>
        </p:nvSpPr>
        <p:spPr>
          <a:xfrm>
            <a:off x="4800599" y="2057400"/>
            <a:ext cx="4191001" cy="3200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Tx/>
              <a:buNone/>
              <a:defRPr sz="2400" b="0" kern="1200" baseline="0">
                <a:solidFill>
                  <a:schemeClr val="tx1"/>
                </a:solidFill>
                <a:latin typeface="Segoe UI" pitchFamily="34" charset="0"/>
                <a:ea typeface="Roboto" pitchFamily="2" charset="0"/>
                <a:cs typeface="Segoe UI" pitchFamily="34" charset="0"/>
              </a:defRPr>
            </a:lvl1pPr>
            <a:lvl2pPr marL="514350" indent="-230188" algn="l" defTabSz="914400" rtl="0" eaLnBrk="1" latinLnBrk="0" hangingPunct="1">
              <a:spcBef>
                <a:spcPct val="20000"/>
              </a:spcBef>
              <a:buFont typeface="Arial" pitchFamily="34" charset="0"/>
              <a:buChar char="•"/>
              <a:defRPr sz="2400" kern="1200">
                <a:solidFill>
                  <a:schemeClr val="tx1"/>
                </a:solidFill>
                <a:latin typeface="Segoe UI" pitchFamily="34" charset="0"/>
                <a:ea typeface="Roboto Lt" pitchFamily="2" charset="0"/>
                <a:cs typeface="Segoe UI" pitchFamily="34" charset="0"/>
              </a:defRPr>
            </a:lvl2pPr>
            <a:lvl3pPr marL="966788" indent="-284163" algn="l" defTabSz="914400" rtl="0" eaLnBrk="1" latinLnBrk="0" hangingPunct="1">
              <a:spcBef>
                <a:spcPct val="20000"/>
              </a:spcBef>
              <a:buFont typeface="Courier New" pitchFamily="49" charset="0"/>
              <a:buChar char="o"/>
              <a:defRPr sz="2400" kern="1200">
                <a:solidFill>
                  <a:schemeClr val="tx1"/>
                </a:solidFill>
                <a:latin typeface="Segoe UI" pitchFamily="34" charset="0"/>
                <a:ea typeface="Roboto Lt" pitchFamily="2" charset="0"/>
                <a:cs typeface="Segoe UI" pitchFamily="34" charset="0"/>
              </a:defRPr>
            </a:lvl3pPr>
            <a:lvl4pPr marL="1428750" indent="-282575" algn="l" defTabSz="914400" rtl="0" eaLnBrk="1" latinLnBrk="0" hangingPunct="1">
              <a:spcBef>
                <a:spcPct val="20000"/>
              </a:spcBef>
              <a:buFont typeface="Wingdings" pitchFamily="2" charset="2"/>
              <a:buChar char="§"/>
              <a:defRPr sz="2400" kern="1200">
                <a:solidFill>
                  <a:schemeClr val="tx1"/>
                </a:solidFill>
                <a:latin typeface="Segoe UI" pitchFamily="34" charset="0"/>
                <a:ea typeface="Roboto Lt" pitchFamily="2" charset="0"/>
                <a:cs typeface="Segoe UI" pitchFamily="34" charset="0"/>
              </a:defRPr>
            </a:lvl4pPr>
            <a:lvl5pPr marL="2057400" indent="-228600" algn="just" defTabSz="914400" rtl="0" eaLnBrk="1" latinLnBrk="0" hangingPunct="1">
              <a:spcBef>
                <a:spcPct val="20000"/>
              </a:spcBef>
              <a:buFont typeface="Arial" pitchFamily="34" charset="0"/>
              <a:buChar char="»"/>
              <a:defRPr sz="1600" kern="1200">
                <a:solidFill>
                  <a:schemeClr val="tx1"/>
                </a:solidFill>
                <a:latin typeface="Roboto Lt" pitchFamily="2" charset="0"/>
                <a:ea typeface="Roboto Lt" pitchFamily="2"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C3EEE-615D-4F23-92BB-1DE39A21282E}" type="slidenum">
              <a:rPr lang="en-US" smtClean="0"/>
              <a:pPr/>
              <a:t>‹#›</a:t>
            </a:fld>
            <a:endParaRPr lang="en-US" dirty="0"/>
          </a:p>
        </p:txBody>
      </p:sp>
    </p:spTree>
    <p:extLst>
      <p:ext uri="{BB962C8B-B14F-4D97-AF65-F5344CB8AC3E}">
        <p14:creationId xmlns:p14="http://schemas.microsoft.com/office/powerpoint/2010/main" val="366159984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C3EEE-615D-4F23-92BB-1DE39A21282E}" type="slidenum">
              <a:rPr lang="en-US" smtClean="0"/>
              <a:pPr/>
              <a:t>‹#›</a:t>
            </a:fld>
            <a:endParaRPr lang="en-US" dirty="0"/>
          </a:p>
        </p:txBody>
      </p:sp>
    </p:spTree>
    <p:extLst>
      <p:ext uri="{BB962C8B-B14F-4D97-AF65-F5344CB8AC3E}">
        <p14:creationId xmlns:p14="http://schemas.microsoft.com/office/powerpoint/2010/main" val="376539992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C3EEE-615D-4F23-92BB-1DE39A21282E}" type="slidenum">
              <a:rPr lang="en-US" smtClean="0"/>
              <a:pPr/>
              <a:t>‹#›</a:t>
            </a:fld>
            <a:endParaRPr lang="en-US" dirty="0"/>
          </a:p>
        </p:txBody>
      </p:sp>
    </p:spTree>
    <p:extLst>
      <p:ext uri="{BB962C8B-B14F-4D97-AF65-F5344CB8AC3E}">
        <p14:creationId xmlns:p14="http://schemas.microsoft.com/office/powerpoint/2010/main" val="28851254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7C3EEE-615D-4F23-92BB-1DE39A21282E}" type="slidenum">
              <a:rPr lang="en-US" smtClean="0"/>
              <a:pPr/>
              <a:t>‹#›</a:t>
            </a:fld>
            <a:endParaRPr lang="en-US" dirty="0"/>
          </a:p>
        </p:txBody>
      </p:sp>
    </p:spTree>
    <p:extLst>
      <p:ext uri="{BB962C8B-B14F-4D97-AF65-F5344CB8AC3E}">
        <p14:creationId xmlns:p14="http://schemas.microsoft.com/office/powerpoint/2010/main" val="28456875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7C3EEE-615D-4F23-92BB-1DE39A21282E}" type="slidenum">
              <a:rPr lang="en-US" smtClean="0"/>
              <a:pPr/>
              <a:t>‹#›</a:t>
            </a:fld>
            <a:endParaRPr lang="en-US" dirty="0"/>
          </a:p>
        </p:txBody>
      </p:sp>
    </p:spTree>
    <p:extLst>
      <p:ext uri="{BB962C8B-B14F-4D97-AF65-F5344CB8AC3E}">
        <p14:creationId xmlns:p14="http://schemas.microsoft.com/office/powerpoint/2010/main" val="304061918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7C3EEE-615D-4F23-92BB-1DE39A21282E}" type="slidenum">
              <a:rPr lang="en-US" smtClean="0"/>
              <a:pPr/>
              <a:t>‹#›</a:t>
            </a:fld>
            <a:endParaRPr lang="en-US" dirty="0"/>
          </a:p>
        </p:txBody>
      </p:sp>
    </p:spTree>
    <p:extLst>
      <p:ext uri="{BB962C8B-B14F-4D97-AF65-F5344CB8AC3E}">
        <p14:creationId xmlns:p14="http://schemas.microsoft.com/office/powerpoint/2010/main" val="108357637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C3EEE-615D-4F23-92BB-1DE39A21282E}" type="slidenum">
              <a:rPr lang="en-US" smtClean="0"/>
              <a:pPr/>
              <a:t>‹#›</a:t>
            </a:fld>
            <a:endParaRPr lang="en-US" dirty="0"/>
          </a:p>
        </p:txBody>
      </p:sp>
    </p:spTree>
    <p:extLst>
      <p:ext uri="{BB962C8B-B14F-4D97-AF65-F5344CB8AC3E}">
        <p14:creationId xmlns:p14="http://schemas.microsoft.com/office/powerpoint/2010/main" val="35150665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C3EEE-615D-4F23-92BB-1DE39A21282E}" type="slidenum">
              <a:rPr lang="en-US" smtClean="0"/>
              <a:pPr/>
              <a:t>‹#›</a:t>
            </a:fld>
            <a:endParaRPr lang="en-US" dirty="0"/>
          </a:p>
        </p:txBody>
      </p:sp>
    </p:spTree>
    <p:extLst>
      <p:ext uri="{BB962C8B-B14F-4D97-AF65-F5344CB8AC3E}">
        <p14:creationId xmlns:p14="http://schemas.microsoft.com/office/powerpoint/2010/main" val="78113128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7C3EEE-615D-4F23-92BB-1DE39A21282E}" type="slidenum">
              <a:rPr lang="en-US" smtClean="0"/>
              <a:pPr/>
              <a:t>‹#›</a:t>
            </a:fld>
            <a:endParaRPr lang="en-US" dirty="0"/>
          </a:p>
        </p:txBody>
      </p:sp>
      <p:pic>
        <p:nvPicPr>
          <p:cNvPr id="7"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200" y="76200"/>
            <a:ext cx="8953500" cy="66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94383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5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6255" y="2743200"/>
            <a:ext cx="5943600" cy="1371599"/>
          </a:xfrm>
        </p:spPr>
        <p:txBody>
          <a:bodyPr>
            <a:normAutofit fontScale="90000"/>
          </a:bodyPr>
          <a:lstStyle/>
          <a:p>
            <a:r>
              <a:rPr lang="en-US" sz="2400" b="1" dirty="0" err="1" smtClean="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Điện</a:t>
            </a:r>
            <a:r>
              <a:rPr lang="en-US" sz="2400" b="1" dirty="0" smtClean="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Toán</a:t>
            </a:r>
            <a:r>
              <a:rPr lang="en-US" sz="2400" b="1" dirty="0" smtClean="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Đám</a:t>
            </a:r>
            <a:r>
              <a:rPr lang="en-US" sz="2400" b="1" dirty="0" smtClean="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Mây</a:t>
            </a:r>
            <a:r>
              <a:rPr lang="en-US" sz="2400" b="1" dirty="0" smtClean="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b="1" dirty="0" smtClean="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smtClean="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b="1" dirty="0" smtClean="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vi-VN" sz="2200" b="1" dirty="0">
                <a:solidFill>
                  <a:srgbClr val="FF0000"/>
                </a:solidFill>
                <a:effectLst>
                  <a:outerShdw blurRad="38100" dist="38100" dir="2700000" algn="tl">
                    <a:srgbClr val="000000">
                      <a:alpha val="43137"/>
                    </a:srgbClr>
                  </a:outerShdw>
                </a:effectLst>
              </a:rPr>
              <a:t>ASSIGNMENT</a:t>
            </a:r>
            <a:r>
              <a:rPr lang="en-US" sz="2000" dirty="0"/>
              <a:t/>
            </a:r>
            <a:br>
              <a:rPr lang="en-US" sz="2000" dirty="0"/>
            </a:br>
            <a:endParaRPr lang="en-US" sz="2400" b="1" dirty="0">
              <a:ln w="1905"/>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4419600" y="4642009"/>
            <a:ext cx="4736910" cy="800219"/>
          </a:xfrm>
          <a:prstGeom prst="rect">
            <a:avLst/>
          </a:prstGeom>
        </p:spPr>
        <p:txBody>
          <a:bodyPr wrap="square">
            <a:spAutoFit/>
          </a:bodyPr>
          <a:lstStyle/>
          <a:p>
            <a:r>
              <a:rPr lang="en-US" sz="23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br>
              <a:rPr lang="en-US" sz="23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br>
            <a:r>
              <a:rPr lang="en-US" sz="23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endParaRPr lang="vi-VN" sz="23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6" name="Rectangle 1"/>
          <p:cNvSpPr>
            <a:spLocks noGrp="1" noChangeArrowheads="1"/>
          </p:cNvSpPr>
          <p:nvPr>
            <p:ph type="subTitle" idx="1"/>
          </p:nvPr>
        </p:nvSpPr>
        <p:spPr bwMode="auto">
          <a:xfrm>
            <a:off x="4267200" y="3241625"/>
            <a:ext cx="475624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3525" defTabSz="914400" rtl="0" eaLnBrk="1" fontAlgn="base" latinLnBrk="0" hangingPunct="1">
              <a:lnSpc>
                <a:spcPct val="100000"/>
              </a:lnSpc>
              <a:spcBef>
                <a:spcPct val="0"/>
              </a:spcBef>
              <a:spcAft>
                <a:spcPct val="0"/>
              </a:spcAft>
              <a:buClrTx/>
              <a:buSzTx/>
              <a:buFontTx/>
              <a:buNone/>
              <a:tabLst>
                <a:tab pos="1771650" algn="l"/>
                <a:tab pos="4127500" algn="l"/>
              </a:tabLst>
            </a:pPr>
            <a:endParaRPr lang="en-US" sz="1800" dirty="0" smtClean="0">
              <a:solidFill>
                <a:srgbClr val="002060"/>
              </a:solidFill>
              <a:latin typeface="Times New Roman" pitchFamily="18" charset="0"/>
              <a:ea typeface="Courier New" pitchFamily="49" charset="0"/>
              <a:cs typeface="Times New Roman" pitchFamily="18" charset="0"/>
            </a:endParaRPr>
          </a:p>
          <a:p>
            <a:pPr marL="0" marR="0" lvl="0" indent="263525" algn="l" defTabSz="914400" rtl="0" eaLnBrk="1" fontAlgn="base" latinLnBrk="0" hangingPunct="1">
              <a:lnSpc>
                <a:spcPct val="100000"/>
              </a:lnSpc>
              <a:spcBef>
                <a:spcPct val="0"/>
              </a:spcBef>
              <a:spcAft>
                <a:spcPct val="0"/>
              </a:spcAft>
              <a:buClrTx/>
              <a:buSzTx/>
              <a:buFontTx/>
              <a:buNone/>
              <a:tabLst>
                <a:tab pos="1771650" algn="l"/>
                <a:tab pos="4127500" algn="l"/>
              </a:tabLst>
            </a:pPr>
            <a:endParaRPr lang="en-US" sz="1800" dirty="0">
              <a:solidFill>
                <a:srgbClr val="002060"/>
              </a:solidFill>
              <a:latin typeface="Times New Roman" pitchFamily="18" charset="0"/>
              <a:ea typeface="Courier New" pitchFamily="49" charset="0"/>
              <a:cs typeface="Times New Roman" pitchFamily="18" charset="0"/>
            </a:endParaRPr>
          </a:p>
          <a:p>
            <a:pPr marL="0" marR="0" lvl="0" indent="263525" algn="l" defTabSz="914400" rtl="0" eaLnBrk="1" fontAlgn="base" latinLnBrk="0" hangingPunct="1">
              <a:lnSpc>
                <a:spcPct val="100000"/>
              </a:lnSpc>
              <a:spcBef>
                <a:spcPct val="0"/>
              </a:spcBef>
              <a:spcAft>
                <a:spcPct val="0"/>
              </a:spcAft>
              <a:buClrTx/>
              <a:buSzTx/>
              <a:buFontTx/>
              <a:buNone/>
              <a:tabLst>
                <a:tab pos="1771650" algn="l"/>
                <a:tab pos="4127500" algn="l"/>
              </a:tabLst>
            </a:pPr>
            <a:endParaRPr lang="en-US" sz="1800" b="1" dirty="0" smtClean="0">
              <a:solidFill>
                <a:srgbClr val="002060"/>
              </a:solidFill>
              <a:latin typeface="Times New Roman" pitchFamily="18" charset="0"/>
              <a:ea typeface="Courier New" pitchFamily="49" charset="0"/>
              <a:cs typeface="Times New Roman" pitchFamily="18" charset="0"/>
            </a:endParaRPr>
          </a:p>
          <a:p>
            <a:pPr marL="0" marR="0" lvl="0" indent="263525" algn="l" defTabSz="914400" rtl="0" eaLnBrk="1" fontAlgn="base" latinLnBrk="0" hangingPunct="1">
              <a:lnSpc>
                <a:spcPct val="100000"/>
              </a:lnSpc>
              <a:spcBef>
                <a:spcPct val="0"/>
              </a:spcBef>
              <a:spcAft>
                <a:spcPct val="0"/>
              </a:spcAft>
              <a:buClrTx/>
              <a:buSzTx/>
              <a:buFontTx/>
              <a:buNone/>
              <a:tabLst>
                <a:tab pos="1771650" algn="l"/>
                <a:tab pos="4127500" algn="l"/>
              </a:tabLst>
            </a:pPr>
            <a:r>
              <a:rPr lang="en-US" sz="1800" b="1" dirty="0" err="1" smtClean="0">
                <a:solidFill>
                  <a:srgbClr val="002060"/>
                </a:solidFill>
                <a:latin typeface="Times New Roman" pitchFamily="18" charset="0"/>
                <a:ea typeface="Courier New" pitchFamily="49" charset="0"/>
                <a:cs typeface="Times New Roman" pitchFamily="18" charset="0"/>
              </a:rPr>
              <a:t>Giảng</a:t>
            </a:r>
            <a:r>
              <a:rPr lang="en-US" sz="1800" b="1" dirty="0" smtClean="0">
                <a:solidFill>
                  <a:srgbClr val="002060"/>
                </a:solidFill>
                <a:latin typeface="Times New Roman" pitchFamily="18" charset="0"/>
                <a:ea typeface="Courier New" pitchFamily="49" charset="0"/>
                <a:cs typeface="Times New Roman" pitchFamily="18" charset="0"/>
              </a:rPr>
              <a:t> </a:t>
            </a:r>
            <a:r>
              <a:rPr lang="en-US" sz="1800" b="1" dirty="0" err="1" smtClean="0">
                <a:solidFill>
                  <a:srgbClr val="002060"/>
                </a:solidFill>
                <a:latin typeface="Times New Roman" pitchFamily="18" charset="0"/>
                <a:ea typeface="Courier New" pitchFamily="49" charset="0"/>
                <a:cs typeface="Times New Roman" pitchFamily="18" charset="0"/>
              </a:rPr>
              <a:t>Viên</a:t>
            </a:r>
            <a:r>
              <a:rPr lang="en-US" sz="1800" b="1" dirty="0" smtClean="0">
                <a:solidFill>
                  <a:srgbClr val="002060"/>
                </a:solidFill>
                <a:latin typeface="Times New Roman" pitchFamily="18" charset="0"/>
                <a:ea typeface="Courier New" pitchFamily="49" charset="0"/>
                <a:cs typeface="Times New Roman" pitchFamily="18" charset="0"/>
              </a:rPr>
              <a:t>:    TUNGNK</a:t>
            </a:r>
          </a:p>
          <a:p>
            <a:pPr marL="0" marR="0" lvl="0" indent="263525" algn="l" defTabSz="914400" rtl="0" eaLnBrk="1" fontAlgn="base" latinLnBrk="0" hangingPunct="1">
              <a:lnSpc>
                <a:spcPct val="100000"/>
              </a:lnSpc>
              <a:spcBef>
                <a:spcPct val="0"/>
              </a:spcBef>
              <a:spcAft>
                <a:spcPct val="0"/>
              </a:spcAft>
              <a:buClrTx/>
              <a:buSzTx/>
              <a:buFontTx/>
              <a:buNone/>
              <a:tabLst>
                <a:tab pos="1771650" algn="l"/>
                <a:tab pos="4127500" algn="l"/>
              </a:tabLst>
            </a:pPr>
            <a:endParaRPr lang="en-US" sz="1800" b="1" dirty="0" smtClean="0">
              <a:solidFill>
                <a:srgbClr val="002060"/>
              </a:solidFill>
              <a:latin typeface="Times New Roman" pitchFamily="18" charset="0"/>
              <a:ea typeface="Courier New" pitchFamily="49" charset="0"/>
              <a:cs typeface="Times New Roman" pitchFamily="18" charset="0"/>
            </a:endParaRPr>
          </a:p>
          <a:p>
            <a:pPr marL="0" marR="0" lvl="0" indent="263525" algn="just" defTabSz="914400" rtl="0" eaLnBrk="1" fontAlgn="base" latinLnBrk="0" hangingPunct="1">
              <a:lnSpc>
                <a:spcPct val="100000"/>
              </a:lnSpc>
              <a:spcBef>
                <a:spcPct val="0"/>
              </a:spcBef>
              <a:spcAft>
                <a:spcPct val="0"/>
              </a:spcAft>
              <a:buClrTx/>
              <a:buSzTx/>
              <a:buFontTx/>
              <a:buNone/>
              <a:tabLst>
                <a:tab pos="1771650" algn="l"/>
                <a:tab pos="4127500" algn="l"/>
              </a:tabLst>
            </a:pPr>
            <a:r>
              <a:rPr lang="en-US" sz="1800" b="1" dirty="0" err="1" smtClean="0">
                <a:solidFill>
                  <a:srgbClr val="002060"/>
                </a:solidFill>
                <a:latin typeface="Times New Roman" pitchFamily="18" charset="0"/>
                <a:cs typeface="Times New Roman" pitchFamily="18" charset="0"/>
              </a:rPr>
              <a:t>Thành</a:t>
            </a:r>
            <a:r>
              <a:rPr lang="en-US" sz="1800" b="1" dirty="0" smtClean="0">
                <a:solidFill>
                  <a:srgbClr val="002060"/>
                </a:solidFill>
                <a:latin typeface="Times New Roman" pitchFamily="18" charset="0"/>
                <a:cs typeface="Times New Roman" pitchFamily="18" charset="0"/>
              </a:rPr>
              <a:t> </a:t>
            </a:r>
            <a:r>
              <a:rPr lang="en-US" sz="1800" b="1" dirty="0" err="1" smtClean="0">
                <a:solidFill>
                  <a:srgbClr val="002060"/>
                </a:solidFill>
                <a:latin typeface="Times New Roman" pitchFamily="18" charset="0"/>
                <a:cs typeface="Times New Roman" pitchFamily="18" charset="0"/>
              </a:rPr>
              <a:t>Viên</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Nguyễn</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Trung</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Hiếu</a:t>
            </a:r>
            <a:endParaRPr lang="en-US" sz="2000" b="1" dirty="0" smtClean="0">
              <a:solidFill>
                <a:srgbClr val="002060"/>
              </a:solidFill>
              <a:latin typeface="Times New Roman" pitchFamily="18" charset="0"/>
              <a:cs typeface="Times New Roman" pitchFamily="18" charset="0"/>
            </a:endParaRPr>
          </a:p>
          <a:p>
            <a:pPr marL="0" marR="0" lvl="0" indent="263525" algn="just" defTabSz="914400" rtl="0" eaLnBrk="1" fontAlgn="base" latinLnBrk="0" hangingPunct="1">
              <a:lnSpc>
                <a:spcPct val="100000"/>
              </a:lnSpc>
              <a:spcBef>
                <a:spcPct val="0"/>
              </a:spcBef>
              <a:spcAft>
                <a:spcPct val="0"/>
              </a:spcAft>
              <a:buClrTx/>
              <a:buSzTx/>
              <a:buFontTx/>
              <a:buNone/>
              <a:tabLst>
                <a:tab pos="1771650" algn="l"/>
                <a:tab pos="4127500" algn="l"/>
              </a:tabLst>
            </a:pPr>
            <a:r>
              <a:rPr lang="en-US" sz="2000" b="1" dirty="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Vương</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Bách</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Thụ</a:t>
            </a:r>
            <a:endParaRPr lang="en-US" sz="2000" b="1" dirty="0" smtClean="0">
              <a:solidFill>
                <a:srgbClr val="002060"/>
              </a:solidFill>
              <a:latin typeface="Times New Roman" pitchFamily="18" charset="0"/>
              <a:cs typeface="Times New Roman" pitchFamily="18" charset="0"/>
            </a:endParaRPr>
          </a:p>
          <a:p>
            <a:pPr marL="0" marR="0" lvl="0" indent="263525" algn="just" defTabSz="914400" rtl="0" eaLnBrk="1" fontAlgn="base" latinLnBrk="0" hangingPunct="1">
              <a:lnSpc>
                <a:spcPct val="100000"/>
              </a:lnSpc>
              <a:spcBef>
                <a:spcPct val="0"/>
              </a:spcBef>
              <a:spcAft>
                <a:spcPct val="0"/>
              </a:spcAft>
              <a:buClrTx/>
              <a:buSzTx/>
              <a:buFontTx/>
              <a:buNone/>
              <a:tabLst>
                <a:tab pos="1771650" algn="l"/>
                <a:tab pos="4127500" algn="l"/>
              </a:tabLst>
            </a:pP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Nguyễn</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Tiến</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Mạnh</a:t>
            </a:r>
            <a:endParaRPr lang="en-US" sz="2000" b="1" dirty="0" smtClean="0">
              <a:solidFill>
                <a:srgbClr val="002060"/>
              </a:solidFill>
              <a:latin typeface="Times New Roman" pitchFamily="18" charset="0"/>
              <a:cs typeface="Times New Roman" pitchFamily="18" charset="0"/>
            </a:endParaRPr>
          </a:p>
          <a:p>
            <a:pPr marL="0" marR="0" lvl="0" indent="263525" algn="just" defTabSz="914400" rtl="0" eaLnBrk="1" fontAlgn="base" latinLnBrk="0" hangingPunct="1">
              <a:lnSpc>
                <a:spcPct val="100000"/>
              </a:lnSpc>
              <a:spcBef>
                <a:spcPct val="0"/>
              </a:spcBef>
              <a:spcAft>
                <a:spcPct val="0"/>
              </a:spcAft>
              <a:buClrTx/>
              <a:buSzTx/>
              <a:buFontTx/>
              <a:buNone/>
              <a:tabLst>
                <a:tab pos="1771650" algn="l"/>
                <a:tab pos="4127500" algn="l"/>
              </a:tabLst>
            </a:pPr>
            <a:r>
              <a:rPr lang="en-US" sz="2000" b="1" dirty="0">
                <a:solidFill>
                  <a:srgbClr val="002060"/>
                </a:solidFill>
                <a:latin typeface="Times New Roman" pitchFamily="18" charset="0"/>
                <a:cs typeface="Times New Roman" pitchFamily="18" charset="0"/>
              </a:rPr>
              <a:t>	</a:t>
            </a:r>
            <a:endParaRPr lang="en-US" sz="2000" b="1" dirty="0" smtClean="0">
              <a:solidFill>
                <a:srgbClr val="002060"/>
              </a:solidFill>
              <a:latin typeface="Times New Roman" pitchFamily="18" charset="0"/>
              <a:cs typeface="Times New Roman" pitchFamily="18" charset="0"/>
            </a:endParaRPr>
          </a:p>
          <a:p>
            <a:pPr marL="0" marR="0" lvl="0" indent="263525" algn="just" defTabSz="914400" rtl="0" eaLnBrk="1" fontAlgn="base" latinLnBrk="0" hangingPunct="1">
              <a:lnSpc>
                <a:spcPct val="100000"/>
              </a:lnSpc>
              <a:spcBef>
                <a:spcPct val="0"/>
              </a:spcBef>
              <a:spcAft>
                <a:spcPct val="0"/>
              </a:spcAft>
              <a:buClrTx/>
              <a:buSzTx/>
              <a:buFontTx/>
              <a:buNone/>
              <a:tabLst>
                <a:tab pos="1771650" algn="l"/>
                <a:tab pos="4127500" algn="l"/>
              </a:tabLst>
            </a:pPr>
            <a:r>
              <a:rPr lang="en-US" sz="2000" b="1" dirty="0" smtClean="0">
                <a:solidFill>
                  <a:srgbClr val="002060"/>
                </a:solidFill>
                <a:latin typeface="Times New Roman" pitchFamily="18" charset="0"/>
                <a:cs typeface="Times New Roman" pitchFamily="18" charset="0"/>
              </a:rPr>
              <a:t>                  </a:t>
            </a:r>
            <a:endParaRPr lang="en-US" sz="2000" dirty="0" smtClean="0">
              <a:solidFill>
                <a:srgbClr val="002060"/>
              </a:solidFill>
              <a:latin typeface="Times New Roman" pitchFamily="18" charset="0"/>
              <a:cs typeface="Times New Roman" pitchFamily="18" charset="0"/>
            </a:endParaRPr>
          </a:p>
          <a:p>
            <a:pPr marL="0" marR="0" lvl="0" indent="263525" algn="just" defTabSz="914400" rtl="0" eaLnBrk="1" fontAlgn="base" latinLnBrk="0" hangingPunct="1">
              <a:lnSpc>
                <a:spcPct val="100000"/>
              </a:lnSpc>
              <a:spcBef>
                <a:spcPct val="0"/>
              </a:spcBef>
              <a:spcAft>
                <a:spcPct val="0"/>
              </a:spcAft>
              <a:buClrTx/>
              <a:buSzTx/>
              <a:buFontTx/>
              <a:buNone/>
              <a:tabLst>
                <a:tab pos="1771650" algn="l"/>
                <a:tab pos="4127500" algn="l"/>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263525" algn="l" defTabSz="914400" rtl="0" eaLnBrk="0" fontAlgn="base" latinLnBrk="0" hangingPunct="0">
              <a:lnSpc>
                <a:spcPct val="100000"/>
              </a:lnSpc>
              <a:spcBef>
                <a:spcPct val="0"/>
              </a:spcBef>
              <a:spcAft>
                <a:spcPct val="0"/>
              </a:spcAft>
              <a:buClrTx/>
              <a:buSzTx/>
              <a:buFontTx/>
              <a:buNone/>
              <a:tabLst>
                <a:tab pos="1771650" algn="l"/>
                <a:tab pos="41275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8380306"/>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applause.wav"/>
          </p:stSnd>
        </p:sndAc>
      </p:transition>
    </mc:Choice>
    <mc:Fallback xmlns="">
      <p:transition spd="slow">
        <p:fade/>
        <p:sndAc>
          <p:stSnd>
            <p:snd r:embed="rId3" name="applause.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7086600" cy="487362"/>
          </a:xfrm>
        </p:spPr>
        <p:txBody>
          <a:bodyPr>
            <a:noAutofit/>
          </a:bodyPr>
          <a:lstStyle/>
          <a:p>
            <a:pPr algn="ctr"/>
            <a:r>
              <a:rPr lang="en-US" sz="3200" b="1" dirty="0" smtClean="0">
                <a:latin typeface="Times New Roman" pitchFamily="18" charset="0"/>
                <a:cs typeface="Times New Roman" pitchFamily="18" charset="0"/>
              </a:rPr>
              <a:t>ỨNG DỤNG WEB</a:t>
            </a:r>
            <a:endParaRPr lang="en-US" sz="32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97C3EEE-615D-4F23-92BB-1DE39A21282E}" type="slidenum">
              <a:rPr lang="en-US" smtClean="0"/>
              <a:pPr/>
              <a:t>10</a:t>
            </a:fld>
            <a:endParaRPr lang="en-US" dirty="0"/>
          </a:p>
        </p:txBody>
      </p:sp>
      <p:pic>
        <p:nvPicPr>
          <p:cNvPr id="5" name="Picture 4"/>
          <p:cNvPicPr/>
          <p:nvPr/>
        </p:nvPicPr>
        <p:blipFill>
          <a:blip r:embed="rId2"/>
          <a:srcRect/>
          <a:stretch>
            <a:fillRect/>
          </a:stretch>
        </p:blipFill>
        <p:spPr bwMode="auto">
          <a:xfrm>
            <a:off x="5029200" y="1447800"/>
            <a:ext cx="2819400" cy="1594485"/>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838200" y="1447800"/>
            <a:ext cx="2971800" cy="1594485"/>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801130" y="3886200"/>
            <a:ext cx="3008870" cy="1600200"/>
          </a:xfrm>
          <a:prstGeom prst="rect">
            <a:avLst/>
          </a:prstGeom>
          <a:noFill/>
          <a:ln w="9525">
            <a:noFill/>
            <a:miter lim="800000"/>
            <a:headEnd/>
            <a:tailEnd/>
          </a:ln>
        </p:spPr>
      </p:pic>
      <p:pic>
        <p:nvPicPr>
          <p:cNvPr id="9" name="Picture 8"/>
          <p:cNvPicPr/>
          <p:nvPr/>
        </p:nvPicPr>
        <p:blipFill>
          <a:blip r:embed="rId5"/>
          <a:srcRect/>
          <a:stretch>
            <a:fillRect/>
          </a:stretch>
        </p:blipFill>
        <p:spPr bwMode="auto">
          <a:xfrm>
            <a:off x="5029200" y="3886200"/>
            <a:ext cx="2819400" cy="1600200"/>
          </a:xfrm>
          <a:prstGeom prst="rect">
            <a:avLst/>
          </a:prstGeom>
          <a:noFill/>
          <a:ln w="9525">
            <a:noFill/>
            <a:miter lim="800000"/>
            <a:headEnd/>
            <a:tailEnd/>
          </a:ln>
        </p:spPr>
      </p:pic>
      <p:sp>
        <p:nvSpPr>
          <p:cNvPr id="3" name="TextBox 2"/>
          <p:cNvSpPr txBox="1"/>
          <p:nvPr/>
        </p:nvSpPr>
        <p:spPr>
          <a:xfrm>
            <a:off x="1200665" y="952500"/>
            <a:ext cx="2209800" cy="381000"/>
          </a:xfrm>
          <a:prstGeom prst="rect">
            <a:avLst/>
          </a:prstGeom>
          <a:noFill/>
        </p:spPr>
        <p:txBody>
          <a:bodyPr wrap="square" rtlCol="0">
            <a:spAutoFit/>
          </a:bodyPr>
          <a:lstStyle/>
          <a:p>
            <a:pPr algn="ctr"/>
            <a:r>
              <a:rPr lang="en-US" b="1" dirty="0" smtClean="0"/>
              <a:t>TRANG CHỦ</a:t>
            </a:r>
            <a:endParaRPr lang="en-US" b="1" dirty="0"/>
          </a:p>
        </p:txBody>
      </p:sp>
      <p:sp>
        <p:nvSpPr>
          <p:cNvPr id="10" name="TextBox 9"/>
          <p:cNvSpPr txBox="1"/>
          <p:nvPr/>
        </p:nvSpPr>
        <p:spPr>
          <a:xfrm>
            <a:off x="5029200" y="989226"/>
            <a:ext cx="2819400" cy="369332"/>
          </a:xfrm>
          <a:prstGeom prst="rect">
            <a:avLst/>
          </a:prstGeom>
          <a:noFill/>
        </p:spPr>
        <p:txBody>
          <a:bodyPr wrap="square" rtlCol="0">
            <a:spAutoFit/>
          </a:bodyPr>
          <a:lstStyle/>
          <a:p>
            <a:pPr algn="ctr"/>
            <a:r>
              <a:rPr lang="en-US" b="1" dirty="0" smtClean="0"/>
              <a:t>GIỚI THIỆU</a:t>
            </a:r>
            <a:endParaRPr lang="en-US" b="1" dirty="0"/>
          </a:p>
        </p:txBody>
      </p:sp>
      <p:sp>
        <p:nvSpPr>
          <p:cNvPr id="11" name="TextBox 10"/>
          <p:cNvSpPr txBox="1"/>
          <p:nvPr/>
        </p:nvSpPr>
        <p:spPr>
          <a:xfrm>
            <a:off x="1400432" y="3405661"/>
            <a:ext cx="1847335" cy="369332"/>
          </a:xfrm>
          <a:prstGeom prst="rect">
            <a:avLst/>
          </a:prstGeom>
          <a:noFill/>
        </p:spPr>
        <p:txBody>
          <a:bodyPr wrap="square" rtlCol="0">
            <a:spAutoFit/>
          </a:bodyPr>
          <a:lstStyle/>
          <a:p>
            <a:pPr algn="ctr"/>
            <a:r>
              <a:rPr lang="en-US" b="1" dirty="0" smtClean="0"/>
              <a:t>LIÊN HỆ</a:t>
            </a:r>
            <a:endParaRPr lang="en-US" b="1" dirty="0"/>
          </a:p>
        </p:txBody>
      </p:sp>
      <p:sp>
        <p:nvSpPr>
          <p:cNvPr id="12" name="TextBox 11"/>
          <p:cNvSpPr txBox="1"/>
          <p:nvPr/>
        </p:nvSpPr>
        <p:spPr>
          <a:xfrm>
            <a:off x="5029200" y="3405661"/>
            <a:ext cx="3048000" cy="369332"/>
          </a:xfrm>
          <a:prstGeom prst="rect">
            <a:avLst/>
          </a:prstGeom>
          <a:noFill/>
        </p:spPr>
        <p:txBody>
          <a:bodyPr wrap="square" rtlCol="0">
            <a:spAutoFit/>
          </a:bodyPr>
          <a:lstStyle/>
          <a:p>
            <a:pPr algn="ctr"/>
            <a:r>
              <a:rPr lang="en-US" b="1" dirty="0" smtClean="0"/>
              <a:t>BẢN ĐỒ</a:t>
            </a:r>
            <a:endParaRPr lang="en-US" b="1" dirty="0"/>
          </a:p>
        </p:txBody>
      </p:sp>
    </p:spTree>
    <p:extLst>
      <p:ext uri="{BB962C8B-B14F-4D97-AF65-F5344CB8AC3E}">
        <p14:creationId xmlns:p14="http://schemas.microsoft.com/office/powerpoint/2010/main" val="75810335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7086600" cy="487362"/>
          </a:xfrm>
        </p:spPr>
        <p:txBody>
          <a:bodyPr>
            <a:noAutofit/>
          </a:bodyPr>
          <a:lstStyle/>
          <a:p>
            <a:pPr algn="ctr"/>
            <a:r>
              <a:rPr lang="en-US" sz="3200" b="1" dirty="0" smtClean="0">
                <a:latin typeface="Times New Roman" pitchFamily="18" charset="0"/>
                <a:cs typeface="Times New Roman" pitchFamily="18" charset="0"/>
              </a:rPr>
              <a:t>ỨNG DỤNG WEB</a:t>
            </a:r>
            <a:endParaRPr lang="en-US" sz="32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97C3EEE-615D-4F23-92BB-1DE39A21282E}" type="slidenum">
              <a:rPr lang="en-US" smtClean="0"/>
              <a:pPr/>
              <a:t>11</a:t>
            </a:fld>
            <a:endParaRPr lang="en-US" dirty="0"/>
          </a:p>
        </p:txBody>
      </p:sp>
      <p:pic>
        <p:nvPicPr>
          <p:cNvPr id="13" name="Picture 12"/>
          <p:cNvPicPr/>
          <p:nvPr/>
        </p:nvPicPr>
        <p:blipFill>
          <a:blip r:embed="rId2"/>
          <a:srcRect/>
          <a:stretch>
            <a:fillRect/>
          </a:stretch>
        </p:blipFill>
        <p:spPr bwMode="auto">
          <a:xfrm>
            <a:off x="609600" y="1066800"/>
            <a:ext cx="8229600" cy="4800600"/>
          </a:xfrm>
          <a:prstGeom prst="rect">
            <a:avLst/>
          </a:prstGeom>
          <a:noFill/>
          <a:ln w="9525">
            <a:noFill/>
            <a:miter lim="800000"/>
            <a:headEnd/>
            <a:tailEnd/>
          </a:ln>
        </p:spPr>
      </p:pic>
    </p:spTree>
    <p:extLst>
      <p:ext uri="{BB962C8B-B14F-4D97-AF65-F5344CB8AC3E}">
        <p14:creationId xmlns:p14="http://schemas.microsoft.com/office/powerpoint/2010/main" val="79172680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7086600" cy="487362"/>
          </a:xfrm>
        </p:spPr>
        <p:txBody>
          <a:bodyPr>
            <a:noAutofit/>
          </a:bodyPr>
          <a:lstStyle/>
          <a:p>
            <a:pPr algn="ctr"/>
            <a:r>
              <a:rPr lang="en-US" sz="3200" b="1" dirty="0" smtClean="0">
                <a:latin typeface="Times New Roman" pitchFamily="18" charset="0"/>
                <a:cs typeface="Times New Roman" pitchFamily="18" charset="0"/>
              </a:rPr>
              <a:t>ỨNG DỤNG WEB</a:t>
            </a:r>
            <a:endParaRPr lang="en-US" sz="32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97C3EEE-615D-4F23-92BB-1DE39A21282E}" type="slidenum">
              <a:rPr lang="en-US" smtClean="0"/>
              <a:pPr/>
              <a:t>12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97" y="990600"/>
            <a:ext cx="8686800" cy="48839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23" y="1447800"/>
            <a:ext cx="8713573" cy="4191000"/>
          </a:xfrm>
          <a:prstGeom prst="rect">
            <a:avLst/>
          </a:prstGeom>
        </p:spPr>
      </p:pic>
    </p:spTree>
    <p:extLst>
      <p:ext uri="{BB962C8B-B14F-4D97-AF65-F5344CB8AC3E}">
        <p14:creationId xmlns:p14="http://schemas.microsoft.com/office/powerpoint/2010/main" val="290341791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7086600" cy="487362"/>
          </a:xfrm>
        </p:spPr>
        <p:txBody>
          <a:bodyPr>
            <a:noAutofit/>
          </a:bodyPr>
          <a:lstStyle/>
          <a:p>
            <a:pPr algn="ctr"/>
            <a:r>
              <a:rPr lang="en-US" sz="3600" b="1" dirty="0" smtClean="0">
                <a:latin typeface="Times New Roman" pitchFamily="18" charset="0"/>
                <a:cs typeface="Times New Roman" pitchFamily="18" charset="0"/>
              </a:rPr>
              <a:t>GITHUB</a:t>
            </a:r>
            <a:endParaRPr lang="en-US" sz="36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97C3EEE-615D-4F23-92BB-1DE39A21282E}" type="slidenum">
              <a:rPr lang="en-US" smtClean="0"/>
              <a:pPr/>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219200"/>
            <a:ext cx="8763000" cy="4423602"/>
          </a:xfrm>
          <a:prstGeom prst="rect">
            <a:avLst/>
          </a:prstGeom>
        </p:spPr>
      </p:pic>
    </p:spTree>
    <p:extLst>
      <p:ext uri="{BB962C8B-B14F-4D97-AF65-F5344CB8AC3E}">
        <p14:creationId xmlns:p14="http://schemas.microsoft.com/office/powerpoint/2010/main" val="31482998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876800" y="2743200"/>
            <a:ext cx="3810000" cy="1447800"/>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60000" endA="900" endPos="60000" dist="60007" dir="5400000" sy="-100000" algn="bl" rotWithShape="0"/>
                </a:effectLst>
                <a:latin typeface="Times New Roman" panose="02020603050405020304" pitchFamily="18" charset="0"/>
                <a:cs typeface="Times New Roman" panose="02020603050405020304" pitchFamily="18" charset="0"/>
              </a:rPr>
              <a:t>THE END</a:t>
            </a: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60000" endA="900" endPos="60000" dist="60007" dir="5400000" sy="-100000" algn="bl" rotWithShape="0"/>
              </a:effectLst>
              <a:latin typeface="Times New Roman" panose="02020603050405020304" pitchFamily="18" charset="0"/>
              <a:cs typeface="Times New Roman" panose="02020603050405020304" pitchFamily="18" charset="0"/>
            </a:endParaRPr>
          </a:p>
        </p:txBody>
      </p:sp>
      <p:sp>
        <p:nvSpPr>
          <p:cNvPr id="3" name="Title 4"/>
          <p:cNvSpPr txBox="1">
            <a:spLocks/>
          </p:cNvSpPr>
          <p:nvPr/>
        </p:nvSpPr>
        <p:spPr>
          <a:xfrm>
            <a:off x="4419600" y="4343400"/>
            <a:ext cx="4495800" cy="1447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normalizeH="0" baseline="0">
                <a:solidFill>
                  <a:srgbClr val="FF6600"/>
                </a:solidFill>
                <a:latin typeface="Segoe UI" pitchFamily="34" charset="0"/>
                <a:ea typeface="Roboto Lt" pitchFamily="2" charset="0"/>
                <a:cs typeface="Segoe UI" pitchFamily="34" charset="0"/>
              </a:defRPr>
            </a:lvl1p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THANKS FOR WATCHING!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48924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97C3EEE-615D-4F23-92BB-1DE39A21282E}"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1676400" y="152400"/>
            <a:ext cx="7086600" cy="487362"/>
          </a:xfrm>
        </p:spPr>
        <p:txBody>
          <a:bodyPr>
            <a:noAutofit/>
          </a:bodyPr>
          <a:lstStyle/>
          <a:p>
            <a:pPr algn="ctr"/>
            <a:r>
              <a:rPr lang="en-US" sz="2800" b="1" dirty="0" smtClean="0">
                <a:latin typeface="Times New Roman" panose="02020603050405020304" pitchFamily="18" charset="0"/>
                <a:cs typeface="Times New Roman" panose="02020603050405020304" pitchFamily="18" charset="0"/>
              </a:rPr>
              <a:t>MÔ TẢ ĐỀ TÀI</a:t>
            </a:r>
            <a:endParaRPr lang="en-US" sz="28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0" y="1066800"/>
            <a:ext cx="9144000" cy="4572000"/>
          </a:xfrm>
        </p:spPr>
        <p:txBody>
          <a:bodyPr>
            <a:normAutofit/>
          </a:bodyPr>
          <a:lstStyle/>
          <a:p>
            <a:r>
              <a:rPr lang="vi-VN" dirty="0">
                <a:latin typeface="Times New Roman" pitchFamily="18" charset="0"/>
                <a:cs typeface="Times New Roman" pitchFamily="18" charset="0"/>
              </a:rPr>
              <a:t>Ngày nay, cơ sở dữ liệu đã có nhiều ứng dụng trong mọi hoạt động của xã hội, đặc biệt như trong việc quản lý các dữ liệu về bán hàng, trường học hay dữ liệu quản lý </a:t>
            </a:r>
            <a:r>
              <a:rPr lang="en-US" dirty="0" err="1" smtClean="0">
                <a:latin typeface="Times New Roman" pitchFamily="18" charset="0"/>
                <a:cs typeface="Times New Roman" pitchFamily="18" charset="0"/>
              </a:rPr>
              <a:t>cửa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Muốn thiết kế và sử dụng cơ sở dữ liệu này chúng ta cần phải nắm được các kỹ thuật cơ bản của cơ sở dữ liệu như thế nào là mô hình liên kết thức thể ER, lược đồ quan hệ, các dạng chuẩn, các câu lệnh truy vấn…và để phần nào hiểu thêm về vấn đề này nhóm chúng tôi sẽ đi nghiên cứu các nôi dung để tìm hiểu kỹ hơn những vấn thông qua đề tài “ quản </a:t>
            </a:r>
            <a:r>
              <a:rPr lang="vi-VN" dirty="0"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vi-VN" dirty="0" smtClean="0">
                <a:latin typeface="Times New Roman" pitchFamily="18" charset="0"/>
                <a:cs typeface="Times New Roman" pitchFamily="18" charset="0"/>
              </a:rPr>
              <a:t>”.</a:t>
            </a:r>
            <a:r>
              <a:rPr lang="vi-VN" dirty="0">
                <a:latin typeface="Times New Roman" pitchFamily="18" charset="0"/>
                <a:cs typeface="Times New Roman" pitchFamily="18" charset="0"/>
              </a:rPr>
              <a:t/>
            </a:r>
            <a:br>
              <a:rPr lang="vi-VN"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267664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a:r>
              <a:rPr lang="vi-VN" b="1" dirty="0" smtClean="0"/>
              <a:t>XÁC ĐỊNH THỰC TẾ CÁC ĐỐI TƯƠNG</a:t>
            </a:r>
            <a:r>
              <a:rPr lang="en-US" dirty="0"/>
              <a:t/>
            </a:r>
            <a:br>
              <a:rPr lang="en-US" dirty="0"/>
            </a:br>
            <a:endParaRPr lang="en-US" dirty="0"/>
          </a:p>
        </p:txBody>
      </p:sp>
      <p:sp>
        <p:nvSpPr>
          <p:cNvPr id="7" name="Content Placeholder 6"/>
          <p:cNvSpPr>
            <a:spLocks noGrp="1"/>
          </p:cNvSpPr>
          <p:nvPr>
            <p:ph idx="1"/>
          </p:nvPr>
        </p:nvSpPr>
        <p:spPr>
          <a:xfrm>
            <a:off x="0" y="1066800"/>
            <a:ext cx="9144000" cy="4800600"/>
          </a:xfrm>
        </p:spPr>
        <p:txBody>
          <a:bodyPr/>
          <a:lstStyle/>
          <a:p>
            <a:pPr lvl="0"/>
            <a:r>
              <a:rPr lang="en-US" dirty="0">
                <a:solidFill>
                  <a:srgbClr val="FF0000"/>
                </a:solidFill>
                <a:latin typeface="Times New Roman" pitchFamily="18" charset="0"/>
                <a:cs typeface="Times New Roman" pitchFamily="18" charset="0"/>
              </a:rPr>
              <a:t>KHÁCH HÀNG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địa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chỉ</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lvl="0"/>
            <a:endParaRPr lang="en-US" dirty="0">
              <a:latin typeface="Times New Roman" pitchFamily="18" charset="0"/>
              <a:cs typeface="Times New Roman" pitchFamily="18" charset="0"/>
            </a:endParaRPr>
          </a:p>
          <a:p>
            <a:pPr lvl="0"/>
            <a:r>
              <a:rPr lang="en-US" dirty="0">
                <a:solidFill>
                  <a:srgbClr val="FF0000"/>
                </a:solidFill>
                <a:latin typeface="Times New Roman" pitchFamily="18" charset="0"/>
                <a:cs typeface="Times New Roman" pitchFamily="18" charset="0"/>
              </a:rPr>
              <a:t>LOẠI SẢN </a:t>
            </a:r>
            <a:r>
              <a:rPr lang="en-US" dirty="0" smtClean="0">
                <a:solidFill>
                  <a:srgbClr val="FF0000"/>
                </a:solidFill>
                <a:latin typeface="Times New Roman" pitchFamily="18" charset="0"/>
                <a:cs typeface="Times New Roman" pitchFamily="18" charset="0"/>
              </a:rPr>
              <a:t>PHẨM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phẩm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phẩm</a:t>
            </a:r>
            <a:endParaRPr lang="en-US" dirty="0" smtClean="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pPr lvl="0"/>
            <a:r>
              <a:rPr lang="en-US" dirty="0">
                <a:solidFill>
                  <a:srgbClr val="FF0000"/>
                </a:solidFill>
                <a:latin typeface="Times New Roman" pitchFamily="18" charset="0"/>
                <a:cs typeface="Times New Roman" pitchFamily="18" charset="0"/>
              </a:rPr>
              <a:t>SẢN </a:t>
            </a:r>
            <a:r>
              <a:rPr lang="en-US" dirty="0" smtClean="0">
                <a:solidFill>
                  <a:srgbClr val="FF0000"/>
                </a:solidFill>
                <a:latin typeface="Times New Roman" pitchFamily="18" charset="0"/>
                <a:cs typeface="Times New Roman" pitchFamily="18" charset="0"/>
              </a:rPr>
              <a:t>PHẨM</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a:t>
            </a:r>
            <a:r>
              <a:rPr lang="en-US" dirty="0" err="1" smtClean="0">
                <a:latin typeface="Times New Roman" pitchFamily="18" charset="0"/>
                <a:cs typeface="Times New Roman" pitchFamily="18" charset="0"/>
              </a:rPr>
              <a:t>ô</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phẩm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endParaRPr lang="en-US" dirty="0">
              <a:latin typeface="Times New Roman" pitchFamily="18" charset="0"/>
              <a:cs typeface="Times New Roman" pitchFamily="18" charset="0"/>
            </a:endParaRPr>
          </a:p>
          <a:p>
            <a:pPr lvl="0"/>
            <a:r>
              <a:rPr lang="en-US" dirty="0" err="1" smtClean="0">
                <a:latin typeface="Times New Roman" pitchFamily="18" charset="0"/>
                <a:cs typeface="Times New Roman" pitchFamily="18" charset="0"/>
              </a:rPr>
              <a:t>phẩm</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phẩm</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phẩm</a:t>
            </a:r>
            <a:endParaRPr lang="en-US" dirty="0" smtClean="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pPr lvl="0"/>
            <a:r>
              <a:rPr lang="en-US" dirty="0">
                <a:solidFill>
                  <a:srgbClr val="FF0000"/>
                </a:solidFill>
                <a:latin typeface="Times New Roman" pitchFamily="18" charset="0"/>
                <a:cs typeface="Times New Roman" pitchFamily="18" charset="0"/>
              </a:rPr>
              <a:t>HÓA ĐƠN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pPr lvl="0"/>
            <a:r>
              <a:rPr lang="en-US" dirty="0" smtClean="0">
                <a:solidFill>
                  <a:srgbClr val="FF0000"/>
                </a:solidFill>
                <a:latin typeface="Times New Roman" pitchFamily="18" charset="0"/>
                <a:cs typeface="Times New Roman" pitchFamily="18" charset="0"/>
              </a:rPr>
              <a:t>CHI </a:t>
            </a:r>
            <a:r>
              <a:rPr lang="en-US" dirty="0">
                <a:solidFill>
                  <a:srgbClr val="FF0000"/>
                </a:solidFill>
                <a:latin typeface="Times New Roman" pitchFamily="18" charset="0"/>
                <a:cs typeface="Times New Roman" pitchFamily="18" charset="0"/>
              </a:rPr>
              <a:t>TIẾT HÓA ĐƠN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t>
            </a:r>
            <a:r>
              <a:rPr lang="en-US" dirty="0" err="1" smtClean="0">
                <a:latin typeface="Times New Roman" pitchFamily="18" charset="0"/>
                <a:cs typeface="Times New Roman" pitchFamily="18" charset="0"/>
              </a:rPr>
              <a:t>ã</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sản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phẩm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mua</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endParaRPr lang="en-US"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3926059996"/>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latin typeface="Times New Roman" pitchFamily="18" charset="0"/>
                <a:cs typeface="Times New Roman" pitchFamily="18" charset="0"/>
              </a:rPr>
              <a:t>XÁC ĐỊNH THUỘC TÍNH THỰC </a:t>
            </a:r>
            <a:r>
              <a:rPr lang="vi-VN" b="1" dirty="0" smtClean="0">
                <a:latin typeface="Times New Roman" pitchFamily="18" charset="0"/>
                <a:cs typeface="Times New Roman" pitchFamily="18" charset="0"/>
              </a:rPr>
              <a:t>THỂ</a:t>
            </a:r>
            <a:endParaRPr lang="en-US" b="1" dirty="0">
              <a:latin typeface="Times New Roman" pitchFamily="18" charset="0"/>
              <a:cs typeface="Times New Roman" pitchFamily="18" charset="0"/>
            </a:endParaRPr>
          </a:p>
        </p:txBody>
      </p:sp>
      <p:sp>
        <p:nvSpPr>
          <p:cNvPr id="5" name="TextBox 4"/>
          <p:cNvSpPr txBox="1"/>
          <p:nvPr/>
        </p:nvSpPr>
        <p:spPr>
          <a:xfrm>
            <a:off x="304800" y="1523999"/>
            <a:ext cx="2667000" cy="1908215"/>
          </a:xfrm>
          <a:prstGeom prst="rect">
            <a:avLst/>
          </a:prstGeom>
          <a:noFill/>
        </p:spPr>
        <p:txBody>
          <a:bodyPr wrap="square" rtlCol="0">
            <a:spAutoFit/>
          </a:bodyPr>
          <a:lstStyle/>
          <a:p>
            <a:pPr lvl="0"/>
            <a:r>
              <a:rPr lang="en-US" sz="2000" b="1" dirty="0">
                <a:solidFill>
                  <a:srgbClr val="FF0000"/>
                </a:solidFill>
                <a:latin typeface="Times New Roman" pitchFamily="18" charset="0"/>
                <a:cs typeface="Times New Roman" pitchFamily="18" charset="0"/>
              </a:rPr>
              <a:t>KHÁCH HÀNG</a:t>
            </a:r>
          </a:p>
          <a:p>
            <a:pPr lvl="0"/>
            <a:r>
              <a:rPr lang="en-US" sz="2000" b="1" dirty="0" err="1">
                <a:latin typeface="Times New Roman" pitchFamily="18" charset="0"/>
                <a:cs typeface="Times New Roman" pitchFamily="18" charset="0"/>
              </a:rPr>
              <a:t>Tên</a:t>
            </a:r>
            <a:r>
              <a:rPr lang="en-US" sz="20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khách</a:t>
            </a:r>
            <a:r>
              <a:rPr lang="en-US" sz="2000" b="1" dirty="0" smtClean="0">
                <a:latin typeface="Times New Roman" pitchFamily="18" charset="0"/>
                <a:cs typeface="Times New Roman" pitchFamily="18" charset="0"/>
              </a:rPr>
              <a:t> </a:t>
            </a:r>
            <a:r>
              <a:rPr lang="en-US" sz="2000" b="1" dirty="0" err="1">
                <a:latin typeface="Times New Roman" pitchFamily="18" charset="0"/>
                <a:cs typeface="Times New Roman" pitchFamily="18" charset="0"/>
              </a:rPr>
              <a:t>hàng</a:t>
            </a:r>
            <a:endParaRPr lang="en-US" sz="2000" b="1" dirty="0">
              <a:latin typeface="Times New Roman" pitchFamily="18" charset="0"/>
              <a:cs typeface="Times New Roman" pitchFamily="18" charset="0"/>
            </a:endParaRPr>
          </a:p>
          <a:p>
            <a:pPr lvl="0"/>
            <a:r>
              <a:rPr lang="en-US" sz="2000" b="1" dirty="0" err="1">
                <a:latin typeface="Times New Roman" pitchFamily="18" charset="0"/>
                <a:cs typeface="Times New Roman" pitchFamily="18" charset="0"/>
              </a:rPr>
              <a:t>Mã</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khách</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hàng</a:t>
            </a:r>
            <a:endParaRPr lang="en-US" sz="2000" b="1" dirty="0">
              <a:latin typeface="Times New Roman" pitchFamily="18" charset="0"/>
              <a:cs typeface="Times New Roman" pitchFamily="18" charset="0"/>
            </a:endParaRPr>
          </a:p>
          <a:p>
            <a:pPr lvl="0"/>
            <a:r>
              <a:rPr lang="en-US" sz="2000" b="1" dirty="0" err="1">
                <a:latin typeface="Times New Roman" pitchFamily="18" charset="0"/>
                <a:cs typeface="Times New Roman" pitchFamily="18" charset="0"/>
              </a:rPr>
              <a:t>Địa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chỉ</a:t>
            </a:r>
            <a:endParaRPr lang="en-US" sz="2000" b="1" dirty="0">
              <a:latin typeface="Times New Roman" pitchFamily="18" charset="0"/>
              <a:cs typeface="Times New Roman" pitchFamily="18" charset="0"/>
            </a:endParaRPr>
          </a:p>
          <a:p>
            <a:pPr lvl="0"/>
            <a:r>
              <a:rPr lang="en-US" sz="2000" b="1" dirty="0" err="1">
                <a:latin typeface="Times New Roman" pitchFamily="18" charset="0"/>
                <a:cs typeface="Times New Roman" pitchFamily="18" charset="0"/>
              </a:rPr>
              <a:t>Số</a:t>
            </a:r>
            <a:r>
              <a:rPr lang="en-US" sz="20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điện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thoại</a:t>
            </a:r>
            <a:endParaRPr lang="en-US" sz="2000" b="1" dirty="0">
              <a:latin typeface="Times New Roman" pitchFamily="18" charset="0"/>
              <a:cs typeface="Times New Roman" pitchFamily="18" charset="0"/>
            </a:endParaRPr>
          </a:p>
          <a:p>
            <a:endParaRPr lang="en-US" dirty="0"/>
          </a:p>
        </p:txBody>
      </p:sp>
      <p:sp>
        <p:nvSpPr>
          <p:cNvPr id="7" name="TextBox 6"/>
          <p:cNvSpPr txBox="1"/>
          <p:nvPr/>
        </p:nvSpPr>
        <p:spPr>
          <a:xfrm>
            <a:off x="5943600" y="1524000"/>
            <a:ext cx="2438400" cy="1938992"/>
          </a:xfrm>
          <a:prstGeom prst="rect">
            <a:avLst/>
          </a:prstGeom>
          <a:noFill/>
        </p:spPr>
        <p:txBody>
          <a:bodyPr wrap="square" rtlCol="0">
            <a:spAutoFit/>
          </a:bodyPr>
          <a:lstStyle/>
          <a:p>
            <a:pPr lvl="0"/>
            <a:r>
              <a:rPr lang="en-US" sz="2000" b="1" dirty="0">
                <a:solidFill>
                  <a:srgbClr val="FF0000"/>
                </a:solidFill>
                <a:latin typeface="Times New Roman" pitchFamily="18" charset="0"/>
                <a:cs typeface="Times New Roman" pitchFamily="18" charset="0"/>
              </a:rPr>
              <a:t>SẢN PHẨM</a:t>
            </a:r>
          </a:p>
          <a:p>
            <a:pPr lvl="0"/>
            <a:r>
              <a:rPr lang="en-US" sz="2000" b="1" dirty="0" err="1">
                <a:latin typeface="Times New Roman" pitchFamily="18" charset="0"/>
                <a:cs typeface="Times New Roman" pitchFamily="18" charset="0"/>
              </a:rPr>
              <a:t>Mã</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sản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phẩm</a:t>
            </a:r>
            <a:r>
              <a:rPr lang="en-US" sz="2000" b="1" dirty="0">
                <a:latin typeface="Times New Roman" pitchFamily="18" charset="0"/>
                <a:cs typeface="Times New Roman" pitchFamily="18" charset="0"/>
              </a:rPr>
              <a:t> </a:t>
            </a:r>
          </a:p>
          <a:p>
            <a:pPr lvl="0"/>
            <a:r>
              <a:rPr lang="en-US" sz="2000" b="1" dirty="0" err="1">
                <a:latin typeface="Times New Roman" pitchFamily="18" charset="0"/>
                <a:cs typeface="Times New Roman" pitchFamily="18" charset="0"/>
              </a:rPr>
              <a:t>Tên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sản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phẩm</a:t>
            </a:r>
            <a:endParaRPr lang="en-US" sz="2000" b="1" dirty="0">
              <a:latin typeface="Times New Roman" pitchFamily="18" charset="0"/>
              <a:cs typeface="Times New Roman" pitchFamily="18" charset="0"/>
            </a:endParaRPr>
          </a:p>
          <a:p>
            <a:pPr lvl="0"/>
            <a:r>
              <a:rPr lang="en-US" sz="2000" b="1" dirty="0" err="1">
                <a:latin typeface="Times New Roman" pitchFamily="18" charset="0"/>
                <a:cs typeface="Times New Roman" pitchFamily="18" charset="0"/>
              </a:rPr>
              <a:t>Số</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lượng</a:t>
            </a:r>
            <a:endParaRPr lang="en-US" sz="2000" b="1" dirty="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Mô</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tả</a:t>
            </a:r>
            <a:endParaRPr lang="en-US" sz="2000" b="1" dirty="0" smtClean="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Mã</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loại</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sản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phẩm</a:t>
            </a:r>
            <a:endParaRPr lang="en-US" sz="2000" b="1" dirty="0">
              <a:latin typeface="Times New Roman" pitchFamily="18" charset="0"/>
              <a:cs typeface="Times New Roman" pitchFamily="18" charset="0"/>
            </a:endParaRPr>
          </a:p>
        </p:txBody>
      </p:sp>
      <p:sp>
        <p:nvSpPr>
          <p:cNvPr id="8" name="TextBox 7"/>
          <p:cNvSpPr txBox="1"/>
          <p:nvPr/>
        </p:nvSpPr>
        <p:spPr>
          <a:xfrm>
            <a:off x="152400" y="3777054"/>
            <a:ext cx="1981200" cy="1323439"/>
          </a:xfrm>
          <a:prstGeom prst="rect">
            <a:avLst/>
          </a:prstGeom>
          <a:noFill/>
        </p:spPr>
        <p:txBody>
          <a:bodyPr wrap="square" rtlCol="0">
            <a:spAutoFit/>
          </a:bodyPr>
          <a:lstStyle/>
          <a:p>
            <a:pPr lvl="0"/>
            <a:r>
              <a:rPr lang="en-US" sz="2000" b="1" dirty="0">
                <a:solidFill>
                  <a:srgbClr val="FF0000"/>
                </a:solidFill>
                <a:latin typeface="Times New Roman" pitchFamily="18" charset="0"/>
                <a:cs typeface="Times New Roman" pitchFamily="18" charset="0"/>
              </a:rPr>
              <a:t>HÓA ĐƠN</a:t>
            </a:r>
          </a:p>
          <a:p>
            <a:pPr lvl="0"/>
            <a:r>
              <a:rPr lang="en-US" sz="2000" b="1" dirty="0" err="1">
                <a:latin typeface="Times New Roman" pitchFamily="18" charset="0"/>
                <a:cs typeface="Times New Roman" pitchFamily="18" charset="0"/>
              </a:rPr>
              <a:t>Mã</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hóa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đơn</a:t>
            </a:r>
            <a:endParaRPr lang="en-US" sz="2000" b="1" dirty="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Ngày</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lập</a:t>
            </a:r>
            <a:endParaRPr lang="en-US" sz="2000" b="1" dirty="0" smtClean="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Mã</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khách</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hàng</a:t>
            </a:r>
            <a:endParaRPr lang="en-US" sz="2000" b="1" dirty="0">
              <a:latin typeface="Times New Roman" pitchFamily="18" charset="0"/>
              <a:cs typeface="Times New Roman" pitchFamily="18" charset="0"/>
            </a:endParaRPr>
          </a:p>
        </p:txBody>
      </p:sp>
      <p:sp>
        <p:nvSpPr>
          <p:cNvPr id="9" name="TextBox 8"/>
          <p:cNvSpPr txBox="1"/>
          <p:nvPr/>
        </p:nvSpPr>
        <p:spPr>
          <a:xfrm>
            <a:off x="5943600" y="3777055"/>
            <a:ext cx="2590800" cy="1631216"/>
          </a:xfrm>
          <a:prstGeom prst="rect">
            <a:avLst/>
          </a:prstGeom>
          <a:noFill/>
        </p:spPr>
        <p:txBody>
          <a:bodyPr wrap="square" rtlCol="0">
            <a:spAutoFit/>
          </a:bodyPr>
          <a:lstStyle/>
          <a:p>
            <a:pPr lvl="0"/>
            <a:r>
              <a:rPr lang="en-US" sz="2000" b="1" dirty="0">
                <a:solidFill>
                  <a:srgbClr val="FF0000"/>
                </a:solidFill>
                <a:latin typeface="Times New Roman" pitchFamily="18" charset="0"/>
                <a:cs typeface="Times New Roman" pitchFamily="18" charset="0"/>
              </a:rPr>
              <a:t>CHI TIẾT HÓA ĐƠN</a:t>
            </a:r>
          </a:p>
          <a:p>
            <a:pPr lvl="0"/>
            <a:r>
              <a:rPr lang="en-US" sz="2000" b="1" dirty="0" err="1">
                <a:latin typeface="Times New Roman" pitchFamily="18" charset="0"/>
                <a:cs typeface="Times New Roman" pitchFamily="18" charset="0"/>
              </a:rPr>
              <a:t>Mã</a:t>
            </a:r>
            <a:r>
              <a:rPr lang="en-US" sz="20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hóa</a:t>
            </a:r>
            <a:r>
              <a:rPr lang="en-US" sz="2000" b="1" dirty="0" smtClean="0">
                <a:latin typeface="Times New Roman" pitchFamily="18" charset="0"/>
                <a:cs typeface="Times New Roman" pitchFamily="18" charset="0"/>
              </a:rPr>
              <a:t> </a:t>
            </a:r>
            <a:r>
              <a:rPr lang="en-US" sz="2000" b="1" dirty="0" err="1">
                <a:latin typeface="Times New Roman" pitchFamily="18" charset="0"/>
                <a:cs typeface="Times New Roman" pitchFamily="18" charset="0"/>
              </a:rPr>
              <a:t>đơn</a:t>
            </a:r>
            <a:endParaRPr lang="en-US" sz="2000" b="1" dirty="0">
              <a:latin typeface="Times New Roman" pitchFamily="18" charset="0"/>
              <a:cs typeface="Times New Roman" pitchFamily="18" charset="0"/>
            </a:endParaRPr>
          </a:p>
          <a:p>
            <a:pPr lvl="0"/>
            <a:r>
              <a:rPr lang="en-US" sz="2000" b="1" dirty="0" err="1">
                <a:latin typeface="Times New Roman" pitchFamily="18" charset="0"/>
                <a:cs typeface="Times New Roman" pitchFamily="18" charset="0"/>
              </a:rPr>
              <a:t>Mã</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sản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phẩm</a:t>
            </a:r>
            <a:r>
              <a:rPr lang="en-US" sz="2000" b="1" dirty="0">
                <a:latin typeface="Times New Roman" pitchFamily="18" charset="0"/>
                <a:cs typeface="Times New Roman" pitchFamily="18" charset="0"/>
              </a:rPr>
              <a:t> </a:t>
            </a:r>
          </a:p>
          <a:p>
            <a:r>
              <a:rPr lang="en-US" sz="2000" b="1" dirty="0" err="1" smtClean="0">
                <a:latin typeface="Times New Roman" pitchFamily="18" charset="0"/>
                <a:cs typeface="Times New Roman" pitchFamily="18" charset="0"/>
              </a:rPr>
              <a:t>Số</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lượng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mua</a:t>
            </a:r>
            <a:endParaRPr lang="en-US" sz="2000" b="1" dirty="0" smtClean="0">
              <a:latin typeface="Times New Roman" pitchFamily="18" charset="0"/>
              <a:cs typeface="Times New Roman" pitchFamily="18" charset="0"/>
            </a:endParaRPr>
          </a:p>
          <a:p>
            <a:r>
              <a:rPr lang="en-US" sz="2000" b="1" dirty="0" err="1" smtClean="0">
                <a:latin typeface="Times New Roman" pitchFamily="18" charset="0"/>
                <a:cs typeface="Times New Roman" pitchFamily="18" charset="0"/>
              </a:rPr>
              <a:t>Đơn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giá</a:t>
            </a:r>
            <a:endParaRPr lang="en-US" sz="2000" b="1" dirty="0" smtClean="0">
              <a:latin typeface="Times New Roman" pitchFamily="18" charset="0"/>
              <a:cs typeface="Times New Roman" pitchFamily="18" charset="0"/>
            </a:endParaRPr>
          </a:p>
        </p:txBody>
      </p:sp>
      <p:sp>
        <p:nvSpPr>
          <p:cNvPr id="10" name="TextBox 9"/>
          <p:cNvSpPr txBox="1"/>
          <p:nvPr/>
        </p:nvSpPr>
        <p:spPr>
          <a:xfrm>
            <a:off x="3124200" y="2872968"/>
            <a:ext cx="2438400" cy="1292662"/>
          </a:xfrm>
          <a:prstGeom prst="rect">
            <a:avLst/>
          </a:prstGeom>
          <a:noFill/>
        </p:spPr>
        <p:txBody>
          <a:bodyPr wrap="square" rtlCol="0">
            <a:spAutoFit/>
          </a:bodyPr>
          <a:lstStyle/>
          <a:p>
            <a:pPr lvl="0"/>
            <a:r>
              <a:rPr lang="en-US" sz="2000" b="1" dirty="0">
                <a:solidFill>
                  <a:srgbClr val="FF0000"/>
                </a:solidFill>
                <a:latin typeface="Times New Roman" pitchFamily="18" charset="0"/>
                <a:cs typeface="Times New Roman" pitchFamily="18" charset="0"/>
              </a:rPr>
              <a:t>LOẠI SẢN PHẨM</a:t>
            </a:r>
          </a:p>
          <a:p>
            <a:pPr lvl="0"/>
            <a:r>
              <a:rPr lang="en-US" sz="2000" b="1" dirty="0" err="1">
                <a:latin typeface="Times New Roman" pitchFamily="18" charset="0"/>
                <a:cs typeface="Times New Roman" pitchFamily="18" charset="0"/>
              </a:rPr>
              <a:t>Mã</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loại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sản</a:t>
            </a:r>
            <a:r>
              <a:rPr lang="en-US" sz="20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phẩm</a:t>
            </a:r>
            <a:endParaRPr lang="en-US" sz="2000" b="1" dirty="0">
              <a:latin typeface="Times New Roman" pitchFamily="18" charset="0"/>
              <a:cs typeface="Times New Roman" pitchFamily="18" charset="0"/>
            </a:endParaRPr>
          </a:p>
          <a:p>
            <a:pPr lvl="0"/>
            <a:r>
              <a:rPr lang="en-US" sz="2000" b="1" dirty="0" err="1">
                <a:latin typeface="Times New Roman" pitchFamily="18" charset="0"/>
                <a:cs typeface="Times New Roman" pitchFamily="18" charset="0"/>
              </a:rPr>
              <a:t>Tên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loại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sản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phẩm</a:t>
            </a:r>
            <a:endParaRPr lang="en-US" sz="2000"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9449890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smtClean="0">
                <a:latin typeface="Times New Roman" pitchFamily="18" charset="0"/>
                <a:cs typeface="Times New Roman" pitchFamily="18" charset="0"/>
              </a:rPr>
              <a:t>MÔ HÌNH THỰC THỂ QUAN HỆ E-R</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97C3EEE-615D-4F23-92BB-1DE39A21282E}" type="slidenum">
              <a:rPr lang="en-US" smtClean="0"/>
              <a:pPr/>
              <a:t>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90601"/>
            <a:ext cx="8077200" cy="4952999"/>
          </a:xfrm>
          <a:prstGeom prst="rect">
            <a:avLst/>
          </a:prstGeom>
        </p:spPr>
      </p:pic>
    </p:spTree>
    <p:extLst>
      <p:ext uri="{BB962C8B-B14F-4D97-AF65-F5344CB8AC3E}">
        <p14:creationId xmlns:p14="http://schemas.microsoft.com/office/powerpoint/2010/main" val="30981672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7086600" cy="487362"/>
          </a:xfrm>
        </p:spPr>
        <p:txBody>
          <a:bodyPr>
            <a:noAutofit/>
          </a:bodyPr>
          <a:lstStyle/>
          <a:p>
            <a:pPr algn="ctr"/>
            <a:r>
              <a:rPr lang="en-US" sz="2800" b="1" dirty="0" smtClean="0">
                <a:latin typeface="Times New Roman" pitchFamily="18" charset="0"/>
                <a:cs typeface="Times New Roman" pitchFamily="18" charset="0"/>
              </a:rPr>
              <a:t>CƠ SỞ DỮ LIỆU VERTABELO</a:t>
            </a:r>
            <a:endParaRPr lang="en-US"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97C3EEE-615D-4F23-92BB-1DE39A21282E}" type="slidenum">
              <a:rPr lang="en-US" smtClean="0"/>
              <a:pPr/>
              <a:t>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143000"/>
            <a:ext cx="8610600" cy="4495800"/>
          </a:xfrm>
          <a:prstGeom prst="rect">
            <a:avLst/>
          </a:prstGeom>
        </p:spPr>
      </p:pic>
    </p:spTree>
    <p:extLst>
      <p:ext uri="{BB962C8B-B14F-4D97-AF65-F5344CB8AC3E}">
        <p14:creationId xmlns:p14="http://schemas.microsoft.com/office/powerpoint/2010/main" val="25466059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7086600" cy="487362"/>
          </a:xfrm>
        </p:spPr>
        <p:txBody>
          <a:bodyPr>
            <a:noAutofit/>
          </a:bodyPr>
          <a:lstStyle/>
          <a:p>
            <a:pPr algn="ctr"/>
            <a:r>
              <a:rPr lang="en-US" sz="2800" b="1" dirty="0" smtClean="0">
                <a:latin typeface="Times New Roman" pitchFamily="18" charset="0"/>
                <a:cs typeface="Times New Roman" pitchFamily="18" charset="0"/>
              </a:rPr>
              <a:t>THÊM DATABASE VÀO SQL SEVER</a:t>
            </a:r>
            <a:endParaRPr lang="en-US"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97C3EEE-615D-4F23-92BB-1DE39A21282E}" type="slidenum">
              <a:rPr lang="en-US" smtClean="0"/>
              <a:pPr/>
              <a:t>7</a:t>
            </a:fld>
            <a:endParaRPr lang="en-US" dirty="0"/>
          </a:p>
        </p:txBody>
      </p:sp>
      <p:pic>
        <p:nvPicPr>
          <p:cNvPr id="5" name="Content Placeholder 4"/>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457200" y="1447800"/>
            <a:ext cx="8299762" cy="4423269"/>
          </a:xfrm>
        </p:spPr>
      </p:pic>
    </p:spTree>
    <p:extLst>
      <p:ext uri="{BB962C8B-B14F-4D97-AF65-F5344CB8AC3E}">
        <p14:creationId xmlns:p14="http://schemas.microsoft.com/office/powerpoint/2010/main" val="257006351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7086600" cy="487362"/>
          </a:xfrm>
        </p:spPr>
        <p:txBody>
          <a:bodyPr>
            <a:noAutofit/>
          </a:bodyPr>
          <a:lstStyle/>
          <a:p>
            <a:pPr algn="ctr"/>
            <a:r>
              <a:rPr lang="en-US" sz="2800" b="1" dirty="0" smtClean="0">
                <a:latin typeface="Times New Roman" pitchFamily="18" charset="0"/>
                <a:cs typeface="Times New Roman" pitchFamily="18" charset="0"/>
              </a:rPr>
              <a:t>THÊM DATABASE VÀO SQL SEVER</a:t>
            </a:r>
            <a:endParaRPr lang="en-US"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97C3EEE-615D-4F23-92BB-1DE39A21282E}" type="slidenum">
              <a:rPr lang="en-US" smtClean="0"/>
              <a:pPr/>
              <a:t>8</a:t>
            </a:fld>
            <a:endParaRPr lang="en-US" dirty="0"/>
          </a:p>
        </p:txBody>
      </p:sp>
      <p:pic>
        <p:nvPicPr>
          <p:cNvPr id="3" name="Content Placeholder 2"/>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457200" y="1219200"/>
            <a:ext cx="8305800" cy="4447532"/>
          </a:xfrm>
        </p:spPr>
      </p:pic>
    </p:spTree>
    <p:extLst>
      <p:ext uri="{BB962C8B-B14F-4D97-AF65-F5344CB8AC3E}">
        <p14:creationId xmlns:p14="http://schemas.microsoft.com/office/powerpoint/2010/main" val="5386350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7086600" cy="487362"/>
          </a:xfrm>
        </p:spPr>
        <p:txBody>
          <a:bodyPr>
            <a:noAutofit/>
          </a:bodyPr>
          <a:lstStyle/>
          <a:p>
            <a:pPr algn="ctr"/>
            <a:r>
              <a:rPr lang="en-US" sz="3200" b="1" dirty="0" err="1" smtClean="0">
                <a:latin typeface="Times New Roman" pitchFamily="18" charset="0"/>
                <a:cs typeface="Times New Roman" pitchFamily="18" charset="0"/>
              </a:rPr>
              <a:t>Ứng</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dụng</a:t>
            </a:r>
            <a:r>
              <a:rPr lang="en-US" sz="3200" b="1" dirty="0" smtClean="0">
                <a:latin typeface="Times New Roman" pitchFamily="18" charset="0"/>
                <a:cs typeface="Times New Roman" pitchFamily="18" charset="0"/>
              </a:rPr>
              <a:t> web</a:t>
            </a:r>
            <a:endParaRPr lang="en-US" sz="32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97C3EEE-615D-4F23-92BB-1DE39A21282E}" type="slidenum">
              <a:rPr lang="en-US" smtClean="0"/>
              <a:pPr/>
              <a:t>9</a:t>
            </a:fld>
            <a:endParaRPr lang="en-US" dirty="0"/>
          </a:p>
        </p:txBody>
      </p:sp>
      <p:pic>
        <p:nvPicPr>
          <p:cNvPr id="9" name="Content Placeholder 8"/>
          <p:cNvPicPr>
            <a:picLocks noGrp="1"/>
          </p:cNvPicPr>
          <p:nvPr>
            <p:ph idx="13"/>
          </p:nvPr>
        </p:nvPicPr>
        <p:blipFill>
          <a:blip r:embed="rId2"/>
          <a:srcRect/>
          <a:stretch>
            <a:fillRect/>
          </a:stretch>
        </p:blipFill>
        <p:spPr bwMode="auto">
          <a:xfrm>
            <a:off x="533400" y="990600"/>
            <a:ext cx="8305800" cy="4724400"/>
          </a:xfrm>
          <a:prstGeom prst="rect">
            <a:avLst/>
          </a:prstGeom>
          <a:noFill/>
          <a:ln w="9525">
            <a:noFill/>
            <a:miter lim="800000"/>
            <a:headEnd/>
            <a:tailEnd/>
          </a:ln>
        </p:spPr>
      </p:pic>
    </p:spTree>
    <p:extLst>
      <p:ext uri="{BB962C8B-B14F-4D97-AF65-F5344CB8AC3E}">
        <p14:creationId xmlns:p14="http://schemas.microsoft.com/office/powerpoint/2010/main" val="11027109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2177</TotalTime>
  <Words>371</Words>
  <Application>Microsoft Office PowerPoint</Application>
  <PresentationFormat>On-screen Show (4:3)</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Điện Toán Đám Mây  ASSIGNMENT </vt:lpstr>
      <vt:lpstr>MÔ TẢ ĐỀ TÀI</vt:lpstr>
      <vt:lpstr>XÁC ĐỊNH THỰC TẾ CÁC ĐỐI TƯƠNG </vt:lpstr>
      <vt:lpstr>XÁC ĐỊNH THUỘC TÍNH THỰC THỂ</vt:lpstr>
      <vt:lpstr>MÔ HÌNH THỰC THỂ QUAN HỆ E-R</vt:lpstr>
      <vt:lpstr>CƠ SỞ DỮ LIỆU VERTABELO</vt:lpstr>
      <vt:lpstr>THÊM DATABASE VÀO SQL SEVER</vt:lpstr>
      <vt:lpstr>THÊM DATABASE VÀO SQL SEVER</vt:lpstr>
      <vt:lpstr>Ứng dụng web</vt:lpstr>
      <vt:lpstr>ỨNG DỤNG WEB</vt:lpstr>
      <vt:lpstr>ỨNG DỤNG WEB</vt:lpstr>
      <vt:lpstr>ỨNG DỤNG WEB</vt:lpstr>
      <vt:lpstr>GITHUB</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ThuanTV</dc:creator>
  <cp:lastModifiedBy>IT</cp:lastModifiedBy>
  <cp:revision>243</cp:revision>
  <dcterms:created xsi:type="dcterms:W3CDTF">2013-01-15T02:49:13Z</dcterms:created>
  <dcterms:modified xsi:type="dcterms:W3CDTF">2016-11-17T00:38:24Z</dcterms:modified>
</cp:coreProperties>
</file>