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9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4932-0FDE-4C79-9897-4283E4530515}" type="datetimeFigureOut">
              <a:rPr kumimoji="1" lang="ja-JP" altLang="en-US" smtClean="0"/>
              <a:pPr/>
              <a:t>2013/1/25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4E85-A1D6-4437-B3CE-EA13540FFA6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4932-0FDE-4C79-9897-4283E4530515}" type="datetimeFigureOut">
              <a:rPr kumimoji="1" lang="ja-JP" altLang="en-US" smtClean="0"/>
              <a:pPr/>
              <a:t>2013/1/25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4E85-A1D6-4437-B3CE-EA13540FFA6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4932-0FDE-4C79-9897-4283E4530515}" type="datetimeFigureOut">
              <a:rPr kumimoji="1" lang="ja-JP" altLang="en-US" smtClean="0"/>
              <a:pPr/>
              <a:t>2013/1/25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4E85-A1D6-4437-B3CE-EA13540FFA6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4932-0FDE-4C79-9897-4283E4530515}" type="datetimeFigureOut">
              <a:rPr kumimoji="1" lang="ja-JP" altLang="en-US" smtClean="0"/>
              <a:pPr/>
              <a:t>2013/1/25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4E85-A1D6-4437-B3CE-EA13540FFA6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4932-0FDE-4C79-9897-4283E4530515}" type="datetimeFigureOut">
              <a:rPr kumimoji="1" lang="ja-JP" altLang="en-US" smtClean="0"/>
              <a:pPr/>
              <a:t>2013/1/25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4E85-A1D6-4437-B3CE-EA13540FFA6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4932-0FDE-4C79-9897-4283E4530515}" type="datetimeFigureOut">
              <a:rPr kumimoji="1" lang="ja-JP" altLang="en-US" smtClean="0"/>
              <a:pPr/>
              <a:t>2013/1/25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4E85-A1D6-4437-B3CE-EA13540FFA6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4932-0FDE-4C79-9897-4283E4530515}" type="datetimeFigureOut">
              <a:rPr kumimoji="1" lang="ja-JP" altLang="en-US" smtClean="0"/>
              <a:pPr/>
              <a:t>2013/1/25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4E85-A1D6-4437-B3CE-EA13540FFA6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4932-0FDE-4C79-9897-4283E4530515}" type="datetimeFigureOut">
              <a:rPr kumimoji="1" lang="ja-JP" altLang="en-US" smtClean="0"/>
              <a:pPr/>
              <a:t>2013/1/25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4E85-A1D6-4437-B3CE-EA13540FFA6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4932-0FDE-4C79-9897-4283E4530515}" type="datetimeFigureOut">
              <a:rPr kumimoji="1" lang="ja-JP" altLang="en-US" smtClean="0"/>
              <a:pPr/>
              <a:t>2013/1/25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4E85-A1D6-4437-B3CE-EA13540FFA6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4932-0FDE-4C79-9897-4283E4530515}" type="datetimeFigureOut">
              <a:rPr kumimoji="1" lang="ja-JP" altLang="en-US" smtClean="0"/>
              <a:pPr/>
              <a:t>2013/1/25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4E85-A1D6-4437-B3CE-EA13540FFA6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4932-0FDE-4C79-9897-4283E4530515}" type="datetimeFigureOut">
              <a:rPr kumimoji="1" lang="ja-JP" altLang="en-US" smtClean="0"/>
              <a:pPr/>
              <a:t>2013/1/25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4E85-A1D6-4437-B3CE-EA13540FFA6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74932-0FDE-4C79-9897-4283E4530515}" type="datetimeFigureOut">
              <a:rPr kumimoji="1" lang="ja-JP" altLang="en-US" smtClean="0"/>
              <a:pPr/>
              <a:t>2013/1/25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64E85-A1D6-4437-B3CE-EA13540FFA6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mtClean="0"/>
              <a:t>sed </a:t>
            </a:r>
            <a:r>
              <a:rPr lang="en-US" altLang="ja-JP" smtClean="0"/>
              <a:t>command</a:t>
            </a:r>
            <a:endParaRPr lang="ja-JP" altLang="en-US" smtClean="0">
              <a:ea typeface="ＭＳ Ｐゴシック" charset="-128"/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solidFill>
                  <a:srgbClr val="898989"/>
                </a:solidFill>
                <a:ea typeface="ＭＳ Ｐゴシック" charset="-128"/>
              </a:rPr>
              <a:t>FSU11-BU2</a:t>
            </a:r>
          </a:p>
          <a:p>
            <a:r>
              <a:rPr lang="en-US" altLang="ja-JP" smtClean="0">
                <a:solidFill>
                  <a:srgbClr val="898989"/>
                </a:solidFill>
                <a:ea typeface="ＭＳ Ｐゴシック" charset="-128"/>
              </a:rPr>
              <a:t>Create</a:t>
            </a:r>
            <a:r>
              <a:rPr lang="en-US" altLang="ja-JP" smtClean="0">
                <a:solidFill>
                  <a:srgbClr val="898989"/>
                </a:solidFill>
                <a:ea typeface="ＭＳ Ｐゴシック" charset="-128"/>
              </a:rPr>
              <a:t>: </a:t>
            </a:r>
            <a:r>
              <a:rPr lang="en-US" altLang="ja-JP" smtClean="0">
                <a:solidFill>
                  <a:srgbClr val="898989"/>
                </a:solidFill>
                <a:ea typeface="ＭＳ Ｐゴシック" charset="-128"/>
              </a:rPr>
              <a:t>SonLT10</a:t>
            </a:r>
            <a:endParaRPr lang="ja-JP" altLang="en-US" smtClean="0">
              <a:solidFill>
                <a:srgbClr val="898989"/>
              </a:solidFill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–n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/p</a:t>
            </a:r>
            <a:endParaRPr kumimoji="1" lang="ja-JP" alt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Command :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sed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-n 's/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unix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linux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/p' file.txt </a:t>
            </a:r>
            <a:r>
              <a:rPr lang="ja-JP" altLang="en-US" sz="2400" smtClean="0">
                <a:latin typeface="Arial" pitchFamily="34" charset="0"/>
                <a:cs typeface="Arial" pitchFamily="34" charset="0"/>
              </a:rPr>
              <a:t>　</a:t>
            </a:r>
            <a:endParaRPr lang="en-US" altLang="ja-JP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thích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:</a:t>
            </a:r>
            <a:r>
              <a:rPr kumimoji="1" lang="ja-JP" altLang="en-US" sz="2400" smtClean="0">
                <a:latin typeface="Arial" pitchFamily="34" charset="0"/>
                <a:cs typeface="Arial" pitchFamily="34" charset="0"/>
              </a:rPr>
              <a:t>　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lệnh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sed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's/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unix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linux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/p' file.txt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nhưng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hiển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bị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dupplicate</a:t>
            </a:r>
            <a:endParaRPr kumimoji="1" lang="ja-JP" altLang="en-US" sz="24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Chạy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nhiều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lệnh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sed</a:t>
            </a:r>
            <a:endParaRPr kumimoji="1" lang="ja-JP" alt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Command : </a:t>
            </a:r>
            <a:r>
              <a:rPr lang="pt-BR" altLang="ja-JP" sz="2400" dirty="0" smtClean="0">
                <a:latin typeface="Arial" pitchFamily="34" charset="0"/>
                <a:cs typeface="Arial" pitchFamily="34" charset="0"/>
              </a:rPr>
              <a:t>sed 's/unix/linux/' file.txt| sed 's/os/system/'</a:t>
            </a:r>
            <a:r>
              <a:rPr lang="ja-JP" altLang="en-US" sz="2400" smtClean="0">
                <a:latin typeface="Arial" pitchFamily="34" charset="0"/>
                <a:cs typeface="Arial" pitchFamily="34" charset="0"/>
              </a:rPr>
              <a:t>　</a:t>
            </a:r>
            <a:endParaRPr lang="en-US" altLang="ja-JP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altLang="ja-JP" sz="2400" dirty="0" smtClean="0">
                <a:latin typeface="Arial" pitchFamily="34" charset="0"/>
                <a:cs typeface="Arial" pitchFamily="34" charset="0"/>
              </a:rPr>
              <a:t>sed -e 's/unix/linux/' -e 's/os/system/' file.txt</a:t>
            </a:r>
            <a:endParaRPr lang="en-US" altLang="ja-JP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thích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:</a:t>
            </a:r>
            <a:r>
              <a:rPr kumimoji="1" lang="ja-JP" altLang="en-US" sz="2400" smtClean="0">
                <a:latin typeface="Arial" pitchFamily="34" charset="0"/>
                <a:cs typeface="Arial" pitchFamily="34" charset="0"/>
              </a:rPr>
              <a:t>　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chạy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tiếp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2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lệnh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altLang="ja-JP" sz="2400" dirty="0" smtClean="0">
                <a:latin typeface="Arial" pitchFamily="34" charset="0"/>
                <a:cs typeface="Arial" pitchFamily="34" charset="0"/>
              </a:rPr>
              <a:t>sed 's/unix/linux/' file.txt và sed 's/os/system/‘ file.txt. 2 lệnh đều lấy dữ liệu từ file.txt</a:t>
            </a:r>
          </a:p>
          <a:p>
            <a:pPr>
              <a:buNone/>
            </a:pPr>
            <a:r>
              <a:rPr kumimoji="1" lang="pt-BR" altLang="ja-JP" sz="2400" dirty="0" smtClean="0">
                <a:latin typeface="Arial" pitchFamily="34" charset="0"/>
                <a:cs typeface="Arial" pitchFamily="34" charset="0"/>
              </a:rPr>
              <a:t>Bằng cách này có thể chạy nhiều lệnh sed liên tiếp nhau bằng 1 chuỗi lệnh thay vì viết nhiều câu lệnh liên tiếp</a:t>
            </a:r>
            <a:endParaRPr kumimoji="1" lang="ja-JP" altLang="en-US" sz="24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Thay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chuỗi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định</a:t>
            </a:r>
            <a:endParaRPr kumimoji="1" lang="ja-JP" alt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Command : </a:t>
            </a:r>
            <a:r>
              <a:rPr lang="en-US" altLang="ja-JP" sz="2400" dirty="0" err="1" smtClean="0"/>
              <a:t>sed</a:t>
            </a:r>
            <a:r>
              <a:rPr lang="en-US" altLang="ja-JP" sz="2400" dirty="0" smtClean="0"/>
              <a:t> '3 s/</a:t>
            </a:r>
            <a:r>
              <a:rPr lang="en-US" altLang="ja-JP" sz="2400" dirty="0" err="1" smtClean="0"/>
              <a:t>unix</a:t>
            </a:r>
            <a:r>
              <a:rPr lang="en-US" altLang="ja-JP" sz="2400" dirty="0" smtClean="0"/>
              <a:t>/</a:t>
            </a:r>
            <a:r>
              <a:rPr lang="en-US" altLang="ja-JP" sz="2400" dirty="0" err="1" smtClean="0"/>
              <a:t>linux</a:t>
            </a:r>
            <a:r>
              <a:rPr lang="en-US" altLang="ja-JP" sz="2400" dirty="0" smtClean="0"/>
              <a:t>/' file.txt </a:t>
            </a:r>
            <a:r>
              <a:rPr lang="ja-JP" altLang="en-US" sz="2400" smtClean="0">
                <a:latin typeface="Arial" pitchFamily="34" charset="0"/>
                <a:cs typeface="Arial" pitchFamily="34" charset="0"/>
              </a:rPr>
              <a:t>　</a:t>
            </a:r>
            <a:endParaRPr lang="en-US" altLang="ja-JP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thích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:</a:t>
            </a:r>
            <a:r>
              <a:rPr kumimoji="1" lang="ja-JP" altLang="en-US" sz="2400" smtClean="0">
                <a:latin typeface="Arial" pitchFamily="34" charset="0"/>
                <a:cs typeface="Arial" pitchFamily="34" charset="0"/>
              </a:rPr>
              <a:t>　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file.txt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thay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unix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tiên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thứ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3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linux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hiển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màn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hình</a:t>
            </a:r>
            <a:endParaRPr kumimoji="1" lang="ja-JP" altLang="en-US" sz="24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Thay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chuỗi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khoảng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định</a:t>
            </a:r>
            <a:endParaRPr kumimoji="1" lang="ja-JP" alt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Command : </a:t>
            </a:r>
            <a:r>
              <a:rPr lang="en-US" altLang="ja-JP" sz="2400" dirty="0" err="1" smtClean="0"/>
              <a:t>sed</a:t>
            </a:r>
            <a:r>
              <a:rPr lang="en-US" altLang="ja-JP" sz="2400" dirty="0" smtClean="0"/>
              <a:t> '1,3 s/</a:t>
            </a:r>
            <a:r>
              <a:rPr lang="en-US" altLang="ja-JP" sz="2400" dirty="0" err="1" smtClean="0"/>
              <a:t>unix</a:t>
            </a:r>
            <a:r>
              <a:rPr lang="en-US" altLang="ja-JP" sz="2400" dirty="0" smtClean="0"/>
              <a:t>/</a:t>
            </a:r>
            <a:r>
              <a:rPr lang="en-US" altLang="ja-JP" sz="2400" dirty="0" err="1" smtClean="0"/>
              <a:t>linux</a:t>
            </a:r>
            <a:r>
              <a:rPr lang="en-US" altLang="ja-JP" sz="2400" dirty="0" smtClean="0"/>
              <a:t>/' file.txt </a:t>
            </a:r>
            <a:r>
              <a:rPr lang="ja-JP" altLang="en-US" sz="2400" smtClean="0">
                <a:latin typeface="Arial" pitchFamily="34" charset="0"/>
                <a:cs typeface="Arial" pitchFamily="34" charset="0"/>
              </a:rPr>
              <a:t>　</a:t>
            </a:r>
            <a:endParaRPr lang="en-US" altLang="ja-JP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thích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:</a:t>
            </a:r>
            <a:r>
              <a:rPr kumimoji="1" lang="ja-JP" altLang="en-US" sz="2400" smtClean="0">
                <a:latin typeface="Arial" pitchFamily="34" charset="0"/>
                <a:cs typeface="Arial" pitchFamily="34" charset="0"/>
              </a:rPr>
              <a:t>　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file.txt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thay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unix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tiên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từng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1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đến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3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linux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hiển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màn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hình</a:t>
            </a:r>
            <a:endParaRPr kumimoji="1" lang="en-US" altLang="ja-JP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altLang="ja-JP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Command: </a:t>
            </a:r>
            <a:r>
              <a:rPr lang="en-US" altLang="ja-JP" sz="2400" dirty="0" err="1" smtClean="0"/>
              <a:t>sed</a:t>
            </a:r>
            <a:r>
              <a:rPr lang="en-US" altLang="ja-JP" sz="2400" dirty="0" smtClean="0"/>
              <a:t> '2,$ s/</a:t>
            </a:r>
            <a:r>
              <a:rPr lang="en-US" altLang="ja-JP" sz="2400" dirty="0" err="1" smtClean="0"/>
              <a:t>unix</a:t>
            </a:r>
            <a:r>
              <a:rPr lang="en-US" altLang="ja-JP" sz="2400" dirty="0" smtClean="0"/>
              <a:t>/</a:t>
            </a:r>
            <a:r>
              <a:rPr lang="en-US" altLang="ja-JP" sz="2400" dirty="0" err="1" smtClean="0"/>
              <a:t>linux</a:t>
            </a:r>
            <a:r>
              <a:rPr lang="en-US" altLang="ja-JP" sz="2400" dirty="0" smtClean="0"/>
              <a:t>/' file.txt </a:t>
            </a:r>
          </a:p>
          <a:p>
            <a:pPr>
              <a:buNone/>
            </a:pP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thích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file.txt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thay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unix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tiên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từng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2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đến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cuối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cùng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linux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hiển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màn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hình</a:t>
            </a:r>
            <a:endParaRPr kumimoji="1" lang="ja-JP" altLang="en-US" sz="24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Thay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chứa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chuỗi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định</a:t>
            </a:r>
            <a:endParaRPr kumimoji="1" lang="ja-JP" alt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Command : </a:t>
            </a:r>
            <a:r>
              <a:rPr lang="en-US" altLang="ja-JP" sz="2400" dirty="0" err="1" smtClean="0"/>
              <a:t>sed</a:t>
            </a:r>
            <a:r>
              <a:rPr lang="en-US" altLang="ja-JP" sz="2400" dirty="0" smtClean="0"/>
              <a:t> '/</a:t>
            </a:r>
            <a:r>
              <a:rPr lang="en-US" altLang="ja-JP" sz="2400" dirty="0" err="1" smtClean="0"/>
              <a:t>linux</a:t>
            </a:r>
            <a:r>
              <a:rPr lang="en-US" altLang="ja-JP" sz="2400" dirty="0" smtClean="0"/>
              <a:t>/ s/</a:t>
            </a:r>
            <a:r>
              <a:rPr lang="en-US" altLang="ja-JP" sz="2400" dirty="0" err="1" smtClean="0"/>
              <a:t>unix</a:t>
            </a:r>
            <a:r>
              <a:rPr lang="en-US" altLang="ja-JP" sz="2400" dirty="0" smtClean="0"/>
              <a:t>/centos/' file.txt </a:t>
            </a:r>
            <a:r>
              <a:rPr lang="ja-JP" altLang="en-US" sz="2400" smtClean="0">
                <a:latin typeface="Arial" pitchFamily="34" charset="0"/>
                <a:cs typeface="Arial" pitchFamily="34" charset="0"/>
              </a:rPr>
              <a:t>　</a:t>
            </a:r>
            <a:endParaRPr lang="en-US" altLang="ja-JP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thích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:</a:t>
            </a:r>
            <a:r>
              <a:rPr kumimoji="1" lang="ja-JP" altLang="en-US" sz="2400" smtClean="0">
                <a:latin typeface="Arial" pitchFamily="34" charset="0"/>
                <a:cs typeface="Arial" pitchFamily="34" charset="0"/>
              </a:rPr>
              <a:t>　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file.txt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kiếm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tất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linux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thay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unix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tiên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mỗi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centos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hiển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màn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hình</a:t>
            </a:r>
            <a:endParaRPr kumimoji="1" lang="ja-JP" altLang="en-US" sz="24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 err="1" smtClean="0"/>
              <a:t>Xóa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dòng</a:t>
            </a:r>
            <a:endParaRPr kumimoji="1" lang="ja-JP" alt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Command :</a:t>
            </a:r>
            <a:r>
              <a:rPr lang="ja-JP" altLang="en-US" sz="2400" smtClean="0">
                <a:latin typeface="Arial" pitchFamily="34" charset="0"/>
                <a:cs typeface="Arial" pitchFamily="34" charset="0"/>
              </a:rPr>
              <a:t>　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sed</a:t>
            </a:r>
            <a:r>
              <a:rPr lang="en-US" altLang="ja-JP" sz="2400" dirty="0" smtClean="0"/>
              <a:t> '2 d' file.txt </a:t>
            </a:r>
            <a:endParaRPr lang="en-US" altLang="ja-JP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thích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:</a:t>
            </a:r>
            <a:r>
              <a:rPr kumimoji="1" lang="ja-JP" altLang="en-US" sz="2400" smtClean="0">
                <a:latin typeface="Arial" pitchFamily="34" charset="0"/>
                <a:cs typeface="Arial" pitchFamily="34" charset="0"/>
              </a:rPr>
              <a:t>　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file.txt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Xóa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thứ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2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hiển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màn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hình</a:t>
            </a:r>
            <a:endParaRPr lang="en-US" altLang="ja-JP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kumimoji="1" lang="en-US" altLang="ja-JP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Command: </a:t>
            </a:r>
            <a:r>
              <a:rPr lang="en-US" altLang="ja-JP" sz="2400" dirty="0" err="1" smtClean="0"/>
              <a:t>sed</a:t>
            </a:r>
            <a:r>
              <a:rPr lang="en-US" altLang="ja-JP" sz="2400" dirty="0" smtClean="0"/>
              <a:t> '2,$ d' file.txt </a:t>
            </a:r>
          </a:p>
          <a:p>
            <a:pPr>
              <a:buNone/>
            </a:pP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thích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file.txt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Xóa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2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đến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cuối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hiển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màn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hình</a:t>
            </a:r>
            <a:endParaRPr kumimoji="1" lang="ja-JP" altLang="en-US" sz="24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 err="1" smtClean="0"/>
              <a:t>Dupplicate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các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dòng</a:t>
            </a:r>
            <a:endParaRPr kumimoji="1" lang="ja-JP" alt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Command : </a:t>
            </a:r>
            <a:r>
              <a:rPr lang="en-US" altLang="ja-JP" sz="2400" dirty="0" err="1" smtClean="0"/>
              <a:t>sed</a:t>
            </a:r>
            <a:r>
              <a:rPr lang="en-US" altLang="ja-JP" sz="2400" dirty="0" smtClean="0"/>
              <a:t> 'p' file.txt  </a:t>
            </a:r>
            <a:r>
              <a:rPr lang="ja-JP" altLang="en-US" sz="2400" smtClean="0">
                <a:latin typeface="Arial" pitchFamily="34" charset="0"/>
                <a:cs typeface="Arial" pitchFamily="34" charset="0"/>
              </a:rPr>
              <a:t>　</a:t>
            </a:r>
            <a:endParaRPr lang="en-US" altLang="ja-JP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thích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:</a:t>
            </a:r>
            <a:r>
              <a:rPr kumimoji="1" lang="ja-JP" altLang="en-US" sz="2400" smtClean="0">
                <a:latin typeface="Arial" pitchFamily="34" charset="0"/>
                <a:cs typeface="Arial" pitchFamily="34" charset="0"/>
              </a:rPr>
              <a:t>　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file.txt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dupplicate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tất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hiển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màn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hình</a:t>
            </a:r>
            <a:endParaRPr kumimoji="1" lang="ja-JP" altLang="en-US" sz="24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Thay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lệnh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grep</a:t>
            </a:r>
            <a:endParaRPr kumimoji="1" lang="ja-JP" alt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Command : </a:t>
            </a:r>
            <a:r>
              <a:rPr lang="pt-BR" altLang="ja-JP" sz="2400" dirty="0" smtClean="0">
                <a:latin typeface="Arial" pitchFamily="34" charset="0"/>
                <a:cs typeface="Arial" pitchFamily="34" charset="0"/>
              </a:rPr>
              <a:t>sed -n '/unix/ p' file.txt  </a:t>
            </a:r>
            <a:r>
              <a:rPr lang="ja-JP" altLang="en-US" sz="2400" smtClean="0">
                <a:latin typeface="Arial" pitchFamily="34" charset="0"/>
                <a:cs typeface="Arial" pitchFamily="34" charset="0"/>
              </a:rPr>
              <a:t>　</a:t>
            </a:r>
            <a:endParaRPr lang="en-US" altLang="ja-JP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thích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:</a:t>
            </a:r>
            <a:r>
              <a:rPr kumimoji="1" lang="ja-JP" altLang="en-US" sz="2400" smtClean="0">
                <a:latin typeface="Arial" pitchFamily="34" charset="0"/>
                <a:cs typeface="Arial" pitchFamily="34" charset="0"/>
              </a:rPr>
              <a:t>　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hiển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tất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file.txt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unix</a:t>
            </a:r>
            <a:endParaRPr lang="en-US" altLang="ja-JP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kumimoji="1" lang="en-US" altLang="ja-JP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altLang="ja-JP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Command: </a:t>
            </a:r>
            <a:r>
              <a:rPr lang="pt-BR" altLang="ja-JP" sz="2400" dirty="0" smtClean="0">
                <a:latin typeface="Arial" pitchFamily="34" charset="0"/>
                <a:cs typeface="Arial" pitchFamily="34" charset="0"/>
              </a:rPr>
              <a:t>sed -n '/unix/ !p' file.txt </a:t>
            </a:r>
          </a:p>
          <a:p>
            <a:pPr>
              <a:buNone/>
            </a:pPr>
            <a:r>
              <a:rPr kumimoji="1" lang="pt-BR" altLang="ja-JP" sz="2400" dirty="0" smtClean="0">
                <a:latin typeface="Arial" pitchFamily="34" charset="0"/>
                <a:cs typeface="Arial" pitchFamily="34" charset="0"/>
              </a:rPr>
              <a:t>Giải thích: </a:t>
            </a:r>
            <a:r>
              <a:rPr kumimoji="1" lang="pt-BR" altLang="ja-JP" sz="2400" smtClean="0">
                <a:latin typeface="Arial" pitchFamily="34" charset="0"/>
                <a:cs typeface="Arial" pitchFamily="34" charset="0"/>
              </a:rPr>
              <a:t>hiển thị tất cả </a:t>
            </a:r>
            <a:r>
              <a:rPr kumimoji="1" lang="pt-BR" altLang="ja-JP" sz="2400" dirty="0" smtClean="0">
                <a:latin typeface="Arial" pitchFamily="34" charset="0"/>
                <a:cs typeface="Arial" pitchFamily="34" charset="0"/>
              </a:rPr>
              <a:t>dòng trong file.txt không có từ unix</a:t>
            </a:r>
            <a:endParaRPr kumimoji="1" lang="ja-JP" altLang="en-US" sz="24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Thêm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chuỗi</a:t>
            </a:r>
            <a:endParaRPr kumimoji="1" lang="ja-JP" alt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Command : </a:t>
            </a:r>
            <a:r>
              <a:rPr lang="en-US" altLang="ja-JP" sz="2400" dirty="0" err="1" smtClean="0"/>
              <a:t>sed</a:t>
            </a:r>
            <a:r>
              <a:rPr lang="en-US" altLang="ja-JP" sz="2400" dirty="0" smtClean="0"/>
              <a:t> '/</a:t>
            </a:r>
            <a:r>
              <a:rPr lang="en-US" altLang="ja-JP" sz="2400" dirty="0" err="1" smtClean="0"/>
              <a:t>unix</a:t>
            </a:r>
            <a:r>
              <a:rPr lang="en-US" altLang="ja-JP" sz="2400" dirty="0" smtClean="0"/>
              <a:t>/ a "Add a new line"' file.txt </a:t>
            </a:r>
            <a:r>
              <a:rPr lang="ja-JP" altLang="en-US" sz="2400" smtClean="0">
                <a:latin typeface="Arial" pitchFamily="34" charset="0"/>
                <a:cs typeface="Arial" pitchFamily="34" charset="0"/>
              </a:rPr>
              <a:t>　</a:t>
            </a:r>
            <a:endParaRPr lang="en-US" altLang="ja-JP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thích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:</a:t>
            </a:r>
            <a:r>
              <a:rPr kumimoji="1" lang="ja-JP" altLang="en-US" sz="2400" smtClean="0">
                <a:latin typeface="Arial" pitchFamily="34" charset="0"/>
                <a:cs typeface="Arial" pitchFamily="34" charset="0"/>
              </a:rPr>
              <a:t>　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file.txt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thêm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“Add a new line”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unix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hiển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màn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hình</a:t>
            </a:r>
            <a:endParaRPr kumimoji="1" lang="ja-JP" altLang="en-US" sz="24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Thêm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trước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chuỗi</a:t>
            </a:r>
            <a:endParaRPr kumimoji="1" lang="ja-JP" alt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Command: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sed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'/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unix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/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"Add a new line"' file.txt </a:t>
            </a:r>
            <a:r>
              <a:rPr lang="ja-JP" altLang="en-US" sz="2400" smtClean="0">
                <a:latin typeface="Arial" pitchFamily="34" charset="0"/>
                <a:cs typeface="Arial" pitchFamily="34" charset="0"/>
              </a:rPr>
              <a:t>　</a:t>
            </a:r>
            <a:endParaRPr lang="en-US" altLang="ja-JP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thích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file.txt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thêm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“Add a new line”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trước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unix</a:t>
            </a:r>
            <a:r>
              <a:rPr lang="ja-JP" altLang="en-US" sz="24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hiển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màn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hình</a:t>
            </a:r>
            <a:endParaRPr kumimoji="1" lang="ja-JP" altLang="en-US" sz="24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 err="1" smtClean="0">
                <a:latin typeface="Arial" pitchFamily="34" charset="0"/>
                <a:cs typeface="Arial" pitchFamily="34" charset="0"/>
              </a:rPr>
              <a:t>Thay</a:t>
            </a:r>
            <a:r>
              <a:rPr kumimoji="1"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8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kumimoji="1"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800" dirty="0" err="1" smtClean="0">
                <a:latin typeface="Arial" pitchFamily="34" charset="0"/>
                <a:cs typeface="Arial" pitchFamily="34" charset="0"/>
              </a:rPr>
              <a:t>chuỗi</a:t>
            </a:r>
            <a:endParaRPr kumimoji="1" lang="ja-JP" alt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Command :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sed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's/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unix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linux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/' file.txt </a:t>
            </a:r>
          </a:p>
          <a:p>
            <a:pPr>
              <a:buNone/>
            </a:pP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thích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sed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kiếm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file.txt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thấy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chuỗi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unix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nó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chuyển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unix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linux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hiển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màn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hình</a:t>
            </a:r>
            <a:endParaRPr lang="en-US" altLang="ja-JP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   ‘s’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lệnh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sed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thay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thế</a:t>
            </a:r>
            <a:endParaRPr lang="en-US" altLang="ja-JP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   ‘/’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dấu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bên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trong</a:t>
            </a:r>
            <a:endParaRPr lang="en-US" altLang="ja-JP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mặc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lệnh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sed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thay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chuỗi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thỏa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mãn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điều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kiện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xuất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lần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tiên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ở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mỗi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dòng</a:t>
            </a:r>
            <a:endParaRPr lang="ja-JP" altLang="en-US" sz="24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Thay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chứa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chuỗi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khác</a:t>
            </a:r>
            <a:endParaRPr kumimoji="1" lang="ja-JP" alt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Command : </a:t>
            </a:r>
            <a:r>
              <a:rPr lang="en-US" altLang="ja-JP" sz="2400" dirty="0" err="1" smtClean="0"/>
              <a:t>sed</a:t>
            </a:r>
            <a:r>
              <a:rPr lang="en-US" altLang="ja-JP" sz="2400" dirty="0" smtClean="0"/>
              <a:t> '/system/ c "Change line"' file.txt </a:t>
            </a:r>
            <a:r>
              <a:rPr lang="ja-JP" altLang="en-US" sz="2400" smtClean="0">
                <a:latin typeface="Arial" pitchFamily="34" charset="0"/>
                <a:cs typeface="Arial" pitchFamily="34" charset="0"/>
              </a:rPr>
              <a:t>　</a:t>
            </a:r>
            <a:endParaRPr lang="en-US" altLang="ja-JP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thích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:</a:t>
            </a:r>
            <a:r>
              <a:rPr kumimoji="1" lang="ja-JP" altLang="en-US" sz="2400" smtClean="0">
                <a:latin typeface="Arial" pitchFamily="34" charset="0"/>
                <a:cs typeface="Arial" pitchFamily="34" charset="0"/>
              </a:rPr>
              <a:t>　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file.txt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thay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chứa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“system”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“change line” </a:t>
            </a:r>
            <a:endParaRPr kumimoji="1" lang="ja-JP" altLang="en-US" sz="24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Chuyển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chữ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hoa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chữ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thường</a:t>
            </a:r>
            <a:endParaRPr kumimoji="1" lang="ja-JP" alt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Command : </a:t>
            </a:r>
            <a:r>
              <a:rPr lang="en-US" altLang="ja-JP" sz="2400" dirty="0" err="1" smtClean="0"/>
              <a:t>sed</a:t>
            </a:r>
            <a:r>
              <a:rPr lang="en-US" altLang="ja-JP" sz="2400" dirty="0" smtClean="0"/>
              <a:t> 'y/</a:t>
            </a:r>
            <a:r>
              <a:rPr lang="en-US" altLang="ja-JP" sz="2400" dirty="0" err="1" smtClean="0"/>
              <a:t>ul</a:t>
            </a:r>
            <a:r>
              <a:rPr lang="en-US" altLang="ja-JP" sz="2400" dirty="0" smtClean="0"/>
              <a:t>/UL/' file.txt </a:t>
            </a:r>
            <a:r>
              <a:rPr lang="ja-JP" altLang="en-US" sz="2400" smtClean="0">
                <a:latin typeface="Arial" pitchFamily="34" charset="0"/>
                <a:cs typeface="Arial" pitchFamily="34" charset="0"/>
              </a:rPr>
              <a:t>　</a:t>
            </a:r>
            <a:endParaRPr lang="en-US" altLang="ja-JP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thích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:</a:t>
            </a:r>
            <a:r>
              <a:rPr kumimoji="1" lang="ja-JP" altLang="en-US" sz="2400" smtClean="0">
                <a:latin typeface="Arial" pitchFamily="34" charset="0"/>
                <a:cs typeface="Arial" pitchFamily="34" charset="0"/>
              </a:rPr>
              <a:t>　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file.txt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chuyển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“u”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“U”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“l”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“L”</a:t>
            </a:r>
            <a:endParaRPr kumimoji="1" lang="ja-JP" altLang="en-US" sz="24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Thay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chuỗi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thứ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n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xuất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mỗi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dòng</a:t>
            </a:r>
            <a:endParaRPr kumimoji="1" lang="ja-JP" alt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Command :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sed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's/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unix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linux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/2' file.txt </a:t>
            </a:r>
          </a:p>
          <a:p>
            <a:pPr>
              <a:buNone/>
            </a:pP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thích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file.txt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chuyển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chuỗi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unix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thứ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2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mỗi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linux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hiển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màn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hình</a:t>
            </a:r>
            <a:endParaRPr kumimoji="1" lang="en-US" altLang="ja-JP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/2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sed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thay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chuỗi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chuỗi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xuất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lần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thứ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bao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nhiêu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Nếu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/1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sed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thay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chuỗi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unix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nó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xuất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lần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tiên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ở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mỗi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Nếu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/n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sed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thay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chuỗi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unix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nó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xuất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lần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thứ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n ở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mỗi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dòng</a:t>
            </a:r>
            <a:endParaRPr kumimoji="1" lang="ja-JP" altLang="en-US" sz="24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Thay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tất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chuỗi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mỗi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endParaRPr kumimoji="1" lang="ja-JP" alt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Command :</a:t>
            </a:r>
            <a:r>
              <a:rPr lang="ja-JP" altLang="en-US" sz="2400" smtClean="0">
                <a:latin typeface="Arial" pitchFamily="34" charset="0"/>
                <a:cs typeface="Arial" pitchFamily="34" charset="0"/>
              </a:rPr>
              <a:t>　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sed</a:t>
            </a:r>
            <a:r>
              <a:rPr lang="en-US" altLang="ja-JP" sz="2400" dirty="0" smtClean="0"/>
              <a:t> 's/</a:t>
            </a:r>
            <a:r>
              <a:rPr lang="en-US" altLang="ja-JP" sz="2400" dirty="0" err="1" smtClean="0"/>
              <a:t>unix</a:t>
            </a:r>
            <a:r>
              <a:rPr lang="en-US" altLang="ja-JP" sz="2400" dirty="0" smtClean="0"/>
              <a:t>/</a:t>
            </a:r>
            <a:r>
              <a:rPr lang="en-US" altLang="ja-JP" sz="2400" dirty="0" err="1" smtClean="0"/>
              <a:t>linux</a:t>
            </a:r>
            <a:r>
              <a:rPr lang="en-US" altLang="ja-JP" sz="2400" dirty="0" smtClean="0"/>
              <a:t>/g' file.txt</a:t>
            </a:r>
            <a:endParaRPr lang="en-US" altLang="ja-JP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thích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ja-JP" altLang="en-US" sz="24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file.txt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thay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tất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chuỗi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unix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linux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ở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tất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hiển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màn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hình</a:t>
            </a:r>
            <a:endParaRPr kumimoji="1" lang="ja-JP" altLang="en-US" sz="24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Thay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chuỗi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thứ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n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đến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hết</a:t>
            </a:r>
            <a:endParaRPr kumimoji="1" lang="ja-JP" alt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Command : </a:t>
            </a:r>
            <a:r>
              <a:rPr lang="en-US" altLang="ja-JP" sz="2400" dirty="0" err="1" smtClean="0"/>
              <a:t>sed</a:t>
            </a:r>
            <a:r>
              <a:rPr lang="en-US" altLang="ja-JP" sz="2400" dirty="0" smtClean="0"/>
              <a:t> 's/</a:t>
            </a:r>
            <a:r>
              <a:rPr lang="en-US" altLang="ja-JP" sz="2400" dirty="0" err="1" smtClean="0"/>
              <a:t>unix</a:t>
            </a:r>
            <a:r>
              <a:rPr lang="en-US" altLang="ja-JP" sz="2400" dirty="0" smtClean="0"/>
              <a:t>/</a:t>
            </a:r>
            <a:r>
              <a:rPr lang="en-US" altLang="ja-JP" sz="2400" dirty="0" err="1" smtClean="0"/>
              <a:t>linux</a:t>
            </a:r>
            <a:r>
              <a:rPr lang="en-US" altLang="ja-JP" sz="2400" dirty="0" smtClean="0"/>
              <a:t>/3g' file.txt</a:t>
            </a:r>
            <a:r>
              <a:rPr lang="ja-JP" altLang="en-US" sz="2400" smtClean="0">
                <a:latin typeface="Arial" pitchFamily="34" charset="0"/>
                <a:cs typeface="Arial" pitchFamily="34" charset="0"/>
              </a:rPr>
              <a:t>　</a:t>
            </a:r>
            <a:endParaRPr lang="en-US" altLang="ja-JP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thích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sed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kiểm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tra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tất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file.txt.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Nếu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ở 1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xuất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ít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nhất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3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lần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chuỗi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unix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sed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chuyển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chuỗi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unix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thứ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3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đến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chuỗi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unix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cuối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cùng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linux</a:t>
            </a:r>
            <a:endParaRPr kumimoji="1" lang="ja-JP" altLang="en-US" sz="24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altLang="ja-JP" sz="2800" dirty="0" smtClean="0">
                <a:latin typeface="+mn-lt"/>
              </a:rPr>
              <a:t>Thay đổi dấu gạch chéo (/) phân cách</a:t>
            </a:r>
            <a:endParaRPr kumimoji="1" lang="ja-JP" altLang="en-US" sz="280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Command: </a:t>
            </a:r>
            <a:r>
              <a:rPr lang="en-US" altLang="ja-JP" sz="2400" dirty="0" err="1" smtClean="0"/>
              <a:t>sed</a:t>
            </a:r>
            <a:r>
              <a:rPr lang="en-US" altLang="ja-JP" sz="2400" dirty="0" smtClean="0"/>
              <a:t> 's/http:\/\//www/' file.txt</a:t>
            </a:r>
            <a:r>
              <a:rPr lang="ja-JP" altLang="en-US" sz="2400" smtClean="0">
                <a:latin typeface="Arial" pitchFamily="34" charset="0"/>
                <a:cs typeface="Arial" pitchFamily="34" charset="0"/>
              </a:rPr>
              <a:t>　</a:t>
            </a:r>
            <a:endParaRPr lang="en-US" altLang="ja-JP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		        </a:t>
            </a:r>
            <a:r>
              <a:rPr lang="en-US" altLang="ja-JP" sz="2400" dirty="0" err="1" smtClean="0"/>
              <a:t>sed</a:t>
            </a:r>
            <a:r>
              <a:rPr lang="en-US" altLang="ja-JP" sz="2400" dirty="0" smtClean="0"/>
              <a:t> '</a:t>
            </a:r>
            <a:r>
              <a:rPr lang="en-US" altLang="ja-JP" sz="2400" dirty="0" err="1" smtClean="0"/>
              <a:t>s_http</a:t>
            </a:r>
            <a:r>
              <a:rPr lang="en-US" altLang="ja-JP" sz="2400" dirty="0" smtClean="0"/>
              <a:t>://_www_' file.txt</a:t>
            </a:r>
          </a:p>
          <a:p>
            <a:pPr>
              <a:buNone/>
            </a:pP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                  </a:t>
            </a:r>
            <a:r>
              <a:rPr lang="en-US" altLang="ja-JP" sz="2400" dirty="0" err="1" smtClean="0"/>
              <a:t>sed</a:t>
            </a:r>
            <a:r>
              <a:rPr lang="en-US" altLang="ja-JP" sz="2400" dirty="0" smtClean="0"/>
              <a:t> '</a:t>
            </a:r>
            <a:r>
              <a:rPr lang="en-US" altLang="ja-JP" sz="2400" dirty="0" err="1" smtClean="0"/>
              <a:t>s|http</a:t>
            </a:r>
            <a:r>
              <a:rPr lang="en-US" altLang="ja-JP" sz="2400" dirty="0" smtClean="0"/>
              <a:t>://|www|' file.txt</a:t>
            </a:r>
            <a:endParaRPr lang="en-US" altLang="ja-JP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thích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:</a:t>
            </a:r>
            <a:r>
              <a:rPr kumimoji="1" lang="ja-JP" altLang="en-US" sz="2400" smtClean="0">
                <a:latin typeface="Arial" pitchFamily="34" charset="0"/>
                <a:cs typeface="Arial" pitchFamily="34" charset="0"/>
              </a:rPr>
              <a:t>　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sed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phép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dấu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phải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dấu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‘/’.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3 command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sed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dấu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‘\’,’_’,’|’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thay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dấu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‘/’</a:t>
            </a:r>
            <a:endParaRPr kumimoji="1" lang="ja-JP" altLang="en-US" sz="24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kumimoji="1"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8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kumimoji="1"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800" dirty="0" err="1" smtClean="0">
                <a:latin typeface="Arial" pitchFamily="34" charset="0"/>
                <a:cs typeface="Arial" pitchFamily="34" charset="0"/>
              </a:rPr>
              <a:t>dấu</a:t>
            </a:r>
            <a:r>
              <a:rPr kumimoji="1" lang="en-US" altLang="ja-JP" sz="2800" dirty="0" smtClean="0">
                <a:latin typeface="Arial" pitchFamily="34" charset="0"/>
                <a:cs typeface="Arial" pitchFamily="34" charset="0"/>
              </a:rPr>
              <a:t> &amp; </a:t>
            </a:r>
            <a:r>
              <a:rPr kumimoji="1" lang="en-US" altLang="ja-JP" sz="2800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kumimoji="1"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800" dirty="0" err="1" smtClean="0">
                <a:latin typeface="Arial" pitchFamily="34" charset="0"/>
                <a:cs typeface="Arial" pitchFamily="34" charset="0"/>
              </a:rPr>
              <a:t>kí</a:t>
            </a:r>
            <a:r>
              <a:rPr kumimoji="1"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800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kumimoji="1"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800" dirty="0" err="1" smtClean="0">
                <a:latin typeface="Arial" pitchFamily="34" charset="0"/>
                <a:cs typeface="Arial" pitchFamily="34" charset="0"/>
              </a:rPr>
              <a:t>thay</a:t>
            </a:r>
            <a:r>
              <a:rPr kumimoji="1"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800" dirty="0" err="1" smtClean="0">
                <a:latin typeface="Arial" pitchFamily="34" charset="0"/>
                <a:cs typeface="Arial" pitchFamily="34" charset="0"/>
              </a:rPr>
              <a:t>thế</a:t>
            </a:r>
            <a:endParaRPr kumimoji="1" lang="ja-JP" alt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Command : </a:t>
            </a:r>
            <a:r>
              <a:rPr lang="en-US" altLang="ja-JP" sz="2400" dirty="0" err="1" smtClean="0"/>
              <a:t>sed</a:t>
            </a:r>
            <a:r>
              <a:rPr lang="en-US" altLang="ja-JP" sz="2400" dirty="0" smtClean="0"/>
              <a:t> 's/</a:t>
            </a:r>
            <a:r>
              <a:rPr lang="en-US" altLang="ja-JP" sz="2400" dirty="0" err="1" smtClean="0"/>
              <a:t>unix</a:t>
            </a:r>
            <a:r>
              <a:rPr lang="en-US" altLang="ja-JP" sz="2400" dirty="0" smtClean="0"/>
              <a:t>/{&amp;}/' file.txt</a:t>
            </a:r>
            <a:r>
              <a:rPr lang="ja-JP" altLang="en-US" sz="2400" smtClean="0">
                <a:latin typeface="Arial" pitchFamily="34" charset="0"/>
                <a:cs typeface="Arial" pitchFamily="34" charset="0"/>
              </a:rPr>
              <a:t>　</a:t>
            </a:r>
            <a:endParaRPr lang="en-US" altLang="ja-JP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thích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:</a:t>
            </a:r>
            <a:r>
              <a:rPr kumimoji="1" lang="ja-JP" altLang="en-US" sz="2400" smtClean="0">
                <a:latin typeface="Arial" pitchFamily="34" charset="0"/>
                <a:cs typeface="Arial" pitchFamily="34" charset="0"/>
              </a:rPr>
              <a:t>　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file.txt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tất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chuỗi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unix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tiên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thay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{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unix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}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hiển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màn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hình</a:t>
            </a:r>
            <a:endParaRPr kumimoji="1" lang="en-US" altLang="ja-JP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Dấu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&amp; ý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thay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unix</a:t>
            </a:r>
            <a:endParaRPr lang="en-US" altLang="ja-JP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kumimoji="1" lang="en-US" altLang="ja-JP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Command : </a:t>
            </a:r>
            <a:r>
              <a:rPr lang="en-US" altLang="ja-JP" sz="2400" dirty="0" err="1" smtClean="0"/>
              <a:t>sed</a:t>
            </a:r>
            <a:r>
              <a:rPr lang="en-US" altLang="ja-JP" sz="2400" dirty="0" smtClean="0"/>
              <a:t> 's/</a:t>
            </a:r>
            <a:r>
              <a:rPr lang="en-US" altLang="ja-JP" sz="2400" dirty="0" err="1" smtClean="0"/>
              <a:t>unix</a:t>
            </a:r>
            <a:r>
              <a:rPr lang="en-US" altLang="ja-JP" sz="2400" dirty="0" smtClean="0"/>
              <a:t>/{&amp;&amp;}/' file.txt</a:t>
            </a:r>
          </a:p>
          <a:p>
            <a:pPr>
              <a:buNone/>
            </a:pP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thích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file.txt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thay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chuỗi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unix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tiên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mỗi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{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unixunix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}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hiển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màn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hình</a:t>
            </a:r>
            <a:endParaRPr kumimoji="1" lang="ja-JP" altLang="en-US" sz="24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\1, \2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đến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\9</a:t>
            </a:r>
            <a:endParaRPr kumimoji="1" lang="ja-JP" alt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Command :</a:t>
            </a:r>
            <a:r>
              <a:rPr lang="ja-JP" altLang="en-US" sz="2400" smtClean="0">
                <a:latin typeface="Arial" pitchFamily="34" charset="0"/>
                <a:cs typeface="Arial" pitchFamily="34" charset="0"/>
              </a:rPr>
              <a:t>　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sed</a:t>
            </a:r>
            <a:r>
              <a:rPr lang="en-US" altLang="ja-JP" sz="2400" dirty="0" smtClean="0"/>
              <a:t> 's/\(</a:t>
            </a:r>
            <a:r>
              <a:rPr lang="en-US" altLang="ja-JP" sz="2400" dirty="0" err="1" smtClean="0"/>
              <a:t>unix</a:t>
            </a:r>
            <a:r>
              <a:rPr lang="en-US" altLang="ja-JP" sz="2400" dirty="0" smtClean="0"/>
              <a:t>\)\(</a:t>
            </a:r>
            <a:r>
              <a:rPr lang="en-US" altLang="ja-JP" sz="2400" dirty="0" err="1" smtClean="0"/>
              <a:t>linux</a:t>
            </a:r>
            <a:r>
              <a:rPr lang="en-US" altLang="ja-JP" sz="2400" dirty="0" smtClean="0"/>
              <a:t>\)/\2\1/' file.txt</a:t>
            </a:r>
            <a:endParaRPr lang="en-US" altLang="ja-JP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thích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:</a:t>
            </a:r>
            <a:r>
              <a:rPr kumimoji="1" lang="ja-JP" altLang="en-US" sz="2400" smtClean="0">
                <a:latin typeface="Arial" pitchFamily="34" charset="0"/>
                <a:cs typeface="Arial" pitchFamily="34" charset="0"/>
              </a:rPr>
              <a:t>　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sed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hiểu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unix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tương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\1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linux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tương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\2.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đọc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file.txt,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sed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kiếm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chuỗi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unixlinux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thay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chuỗi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này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1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chuỗi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thứ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trước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(\2\1).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Sed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phép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đánh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dấu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1 – 9</a:t>
            </a:r>
          </a:p>
          <a:p>
            <a:pPr>
              <a:buNone/>
            </a:pPr>
            <a:endParaRPr kumimoji="1" lang="ja-JP" altLang="en-US" sz="24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/p flag</a:t>
            </a:r>
            <a:endParaRPr kumimoji="1" lang="ja-JP" alt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Command : </a:t>
            </a:r>
            <a:r>
              <a:rPr lang="ja-JP" altLang="en-US" sz="24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/>
              <a:t>sed</a:t>
            </a:r>
            <a:r>
              <a:rPr lang="en-US" altLang="ja-JP" sz="2400" dirty="0" smtClean="0"/>
              <a:t> 's/</a:t>
            </a:r>
            <a:r>
              <a:rPr lang="en-US" altLang="ja-JP" sz="2400" dirty="0" err="1" smtClean="0"/>
              <a:t>unix</a:t>
            </a:r>
            <a:r>
              <a:rPr lang="en-US" altLang="ja-JP" sz="2400" dirty="0" smtClean="0"/>
              <a:t>/</a:t>
            </a:r>
            <a:r>
              <a:rPr lang="en-US" altLang="ja-JP" sz="2400" dirty="0" err="1" smtClean="0"/>
              <a:t>linux</a:t>
            </a:r>
            <a:r>
              <a:rPr lang="en-US" altLang="ja-JP" sz="2400" dirty="0" smtClean="0"/>
              <a:t>/p' file.txt </a:t>
            </a:r>
            <a:endParaRPr lang="en-US" altLang="ja-JP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thích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:</a:t>
            </a:r>
            <a:r>
              <a:rPr kumimoji="1" lang="ja-JP" altLang="en-US" sz="2400" smtClean="0">
                <a:latin typeface="Arial" pitchFamily="34" charset="0"/>
                <a:cs typeface="Arial" pitchFamily="34" charset="0"/>
              </a:rPr>
              <a:t>　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file.txt.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hay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chuỗi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unix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tiên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linux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1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nữa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giống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vừa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2400" dirty="0" err="1" smtClean="0">
                <a:latin typeface="Arial" pitchFamily="34" charset="0"/>
                <a:cs typeface="Arial" pitchFamily="34" charset="0"/>
              </a:rPr>
              <a:t>thay</a:t>
            </a:r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hiển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màn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hình</a:t>
            </a:r>
            <a:endParaRPr kumimoji="1" lang="en-US" altLang="ja-JP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    p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ý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dupplicate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400" dirty="0" err="1" smtClean="0">
                <a:latin typeface="Arial" pitchFamily="34" charset="0"/>
                <a:cs typeface="Arial" pitchFamily="34" charset="0"/>
              </a:rPr>
              <a:t>unix</a:t>
            </a:r>
            <a:endParaRPr kumimoji="1" lang="ja-JP" altLang="en-US" sz="24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452</Words>
  <Application>Microsoft Office PowerPoint</Application>
  <PresentationFormat>On-screen Show (4:3)</PresentationFormat>
  <Paragraphs>86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sed command</vt:lpstr>
      <vt:lpstr>Thay thế chuỗi</vt:lpstr>
      <vt:lpstr>Thay thế chuỗi thứ n xuất hiện trong mỗi dòng</vt:lpstr>
      <vt:lpstr>Thay thế tất cả chuỗi trong mỗi dòng </vt:lpstr>
      <vt:lpstr>Thay thế chuỗi từ thứ tự n đến hết</vt:lpstr>
      <vt:lpstr>Thay đổi dấu gạch chéo (/) phân cách</vt:lpstr>
      <vt:lpstr>Sử dụng dấu &amp; như kí hiệu thay thế</vt:lpstr>
      <vt:lpstr>Sử dụng \1, \2 đến \9</vt:lpstr>
      <vt:lpstr>Sử dụng /p flag</vt:lpstr>
      <vt:lpstr>Sử dụng –n và /p</vt:lpstr>
      <vt:lpstr>Chạy nhiều lệnh sed</vt:lpstr>
      <vt:lpstr>Thay thế chuỗi trên một số dòng xác định</vt:lpstr>
      <vt:lpstr>Thay thế chuỗi trong khoảng các dòng xác định</vt:lpstr>
      <vt:lpstr>Thay thế dòng chứa chuỗi xác định</vt:lpstr>
      <vt:lpstr>Xóa dòng</vt:lpstr>
      <vt:lpstr>Dupplicate các dòng</vt:lpstr>
      <vt:lpstr>Thay thế lệnh grep</vt:lpstr>
      <vt:lpstr>Thêm dòng sau chuỗi</vt:lpstr>
      <vt:lpstr>Thêm dòng trước chuỗi</vt:lpstr>
      <vt:lpstr>Thay thế dòng chứa chuỗi bằng dòng khác</vt:lpstr>
      <vt:lpstr>Chuyển chữ hoa chữ thường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SonLT10</dc:creator>
  <cp:lastModifiedBy>quangcm1</cp:lastModifiedBy>
  <cp:revision>100</cp:revision>
  <dcterms:created xsi:type="dcterms:W3CDTF">2013-01-18T09:57:45Z</dcterms:created>
  <dcterms:modified xsi:type="dcterms:W3CDTF">2013-01-25T07:52:01Z</dcterms:modified>
</cp:coreProperties>
</file>